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3914-70EA-4168-AB30-E2BC3C1594F7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D61F-31C4-4D80-A265-411786E5EB5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Gerenciamento de Espaço Físico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Equipe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/>
          <p:nvPr>
            <p:ph idx="1"/>
          </p:nvPr>
        </p:nvGraphicFramePr>
        <p:xfrm>
          <a:off x="251460" y="2204720"/>
          <a:ext cx="85610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85"/>
                <a:gridCol w="2139950"/>
                <a:gridCol w="2140585"/>
                <a:gridCol w="21399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/>
                        <a:t>Membros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/>
                        <a:t>Bruno Costa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/>
                        <a:t>João Fanti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/>
                        <a:t>Fernando Vintacourt</a:t>
                      </a:r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/>
                        <a:t>Gerente De Projeto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/>
                        <a:t>X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/>
                        <a:t>Arquiteto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/>
                        <a:t>X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/>
                        <a:t>Analista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/>
                        <a:t>X</a:t>
                      </a:r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/>
                        <a:t>Desenvolvedor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/>
                        <a:t>X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/>
                        <a:t>X</a:t>
                      </a:r>
                      <a:endParaRPr lang="pt-BR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/>
                        <a:t>Testador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/>
                        <a:t>X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Objetivos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Aprimorar o gerenciamento do espaço físico da faculdade de informática da PUCRS</a:t>
            </a:r>
            <a:endParaRPr lang="pt-BR" altLang="en-US"/>
          </a:p>
          <a:p>
            <a:r>
              <a:rPr lang="pt-BR" altLang="en-US"/>
              <a:t>Gerar a melhor alocação possível para as salas e turmas para diminuir, ao máximo, conflitos de horários</a:t>
            </a:r>
            <a:endParaRPr lang="pt-BR" altLang="en-US"/>
          </a:p>
          <a:p>
            <a:r>
              <a:rPr lang="pt-BR" altLang="en-US"/>
              <a:t>Oferecer mais facilidade ao usuário que utilizará a aplicação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Escopo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A aplicação será web e terá como base </a:t>
            </a:r>
            <a:r>
              <a:rPr lang="pt-BR" altLang="en-US">
                <a:sym typeface="+mn-ea"/>
              </a:rPr>
              <a:t>Laravel,</a:t>
            </a:r>
            <a:r>
              <a:rPr lang="pt-BR" altLang="en-US"/>
              <a:t> um framework de PHP</a:t>
            </a:r>
            <a:endParaRPr lang="pt-BR" altLang="en-US"/>
          </a:p>
          <a:p>
            <a:r>
              <a:rPr lang="pt-BR" altLang="en-US"/>
              <a:t>O servidor será alocado na Amazon Web Services (AWS), assim como o banco de dados</a:t>
            </a:r>
            <a:endParaRPr lang="pt-BR" altLang="en-US"/>
          </a:p>
          <a:p>
            <a:r>
              <a:rPr lang="pt-BR" altLang="en-US"/>
              <a:t>A aplicação oferecerá, além da geração de novas alocações, alteração das mesmas, feedback de alterações feitas no sistema e a adição de novas salas e turmas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Marcos do Projeto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290"/>
          </a:xfrm>
        </p:spPr>
        <p:txBody>
          <a:bodyPr>
            <a:normAutofit lnSpcReduction="10000"/>
          </a:bodyPr>
          <a:p>
            <a:r>
              <a:rPr lang="pt-BR" altLang="en-US" sz="2000"/>
              <a:t>06/20 - Início do projeto</a:t>
            </a:r>
            <a:endParaRPr lang="pt-BR" altLang="en-US" sz="2000"/>
          </a:p>
          <a:p>
            <a:r>
              <a:rPr lang="pt-BR" altLang="en-US" sz="2000"/>
              <a:t>20/09 - Projeto planejado e documentado devidadmente</a:t>
            </a:r>
            <a:endParaRPr lang="pt-BR" altLang="en-US" sz="2000"/>
          </a:p>
          <a:p>
            <a:r>
              <a:rPr lang="pt-BR" altLang="en-US" sz="2000"/>
              <a:t>28/09 - Análise das ferramentas que serão utilizadas</a:t>
            </a:r>
            <a:endParaRPr lang="pt-BR" altLang="en-US" sz="2000"/>
          </a:p>
          <a:p>
            <a:r>
              <a:rPr lang="pt-BR" altLang="en-US" sz="2000"/>
              <a:t>25/10 - Arquitetura do sistema criada e testada, cadastro de dados acadêmicos e de espaço físico prontos e testados</a:t>
            </a:r>
            <a:endParaRPr lang="pt-BR" altLang="en-US" sz="2000"/>
          </a:p>
          <a:p>
            <a:r>
              <a:rPr lang="pt-BR" altLang="en-US" sz="2000"/>
              <a:t>12/10 - Consulta de dados de salas sem turma e turmas sem alocação funcionando corretamente</a:t>
            </a:r>
            <a:endParaRPr lang="pt-BR" altLang="en-US" sz="2000"/>
          </a:p>
          <a:p>
            <a:r>
              <a:rPr lang="pt-BR" altLang="en-US" sz="2000"/>
              <a:t>29/11 - Relatório para feedback de alterações implementado e funcionando</a:t>
            </a:r>
            <a:endParaRPr lang="pt-BR" altLang="en-US" sz="2000"/>
          </a:p>
          <a:p>
            <a:r>
              <a:rPr lang="pt-BR" altLang="en-US" sz="2000"/>
              <a:t>15/12 - Funções principais como geração de alocações, consultas de alocações, alteração de alocações prontas e testadas devidamente</a:t>
            </a:r>
            <a:endParaRPr lang="pt-BR" altLang="en-US" sz="2000"/>
          </a:p>
          <a:p>
            <a:r>
              <a:rPr lang="pt-BR" altLang="en-US" sz="2000"/>
              <a:t>15/01 - Importação de dados implementada, sistema pronto para deploy na máquina do cliente</a:t>
            </a:r>
            <a:endParaRPr lang="pt-BR" altLang="en-US" sz="2000"/>
          </a:p>
          <a:p>
            <a:r>
              <a:rPr lang="pt-BR" altLang="en-US" sz="2000"/>
              <a:t>20/01 - Sistema operando na maquina do cliente com sucesso</a:t>
            </a:r>
            <a:endParaRPr lang="pt-BR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Conclusão da Fase de Elaboração</a:t>
            </a:r>
            <a:endParaRPr lang="pt-BR" altLang="en-US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 do Sistema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Casos de Uso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Protótipo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WPS Presentation</Application>
  <PresentationFormat>Apresentação na tela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Tema do Office</vt:lpstr>
      <vt:lpstr>Gerenciamento de Espaço Físico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Espaço Físico</dc:title>
  <dc:creator>elisa giovannini</dc:creator>
  <cp:lastModifiedBy>lis</cp:lastModifiedBy>
  <cp:revision>5</cp:revision>
  <dcterms:created xsi:type="dcterms:W3CDTF">2016-11-25T22:55:00Z</dcterms:created>
  <dcterms:modified xsi:type="dcterms:W3CDTF">2016-11-28T14:57:04Z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1046-10.1.0.5674</vt:lpwstr>
  </property>
</Properties>
</file>