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92c191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592c191d5e_0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e1e42f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5de1e42f6b_0_65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2c191d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592c191d5e_1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7c15e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5b7c15ed38_0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2c191d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592c191d5e_1_1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2c191d5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92c191d5e_1_27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e1e42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-209550" lvl="1" marL="520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Don’t put all of your eggs in one basket!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Distribute: 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 data, datacenters regionally (can have a data center in America and in Europe! If one centre goes down, switch to using the other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Compartmentalize/decouple software: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if one component of the software goes down, it doesn’t affect the others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Share-nothing architecture (microservices):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have clear boundaries between systems and have protocols to allow them to communicate 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15de1e42f6b_0_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92c191d5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592c191d5e_1_35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e1e42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5de1e42f6b_0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e1e42f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5de1e42f6b_0_37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65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>
  <p:cSld name="Section Divider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lang="en-GB" sz="1700">
                <a:latin typeface="Lato"/>
                <a:ea typeface="Lato"/>
                <a:cs typeface="Lato"/>
                <a:sym typeface="Lato"/>
              </a:rPr>
              <a:t>Module 1: Reliable &amp; Scalable Data-Intensive Applications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Why is this important?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59675" y="3336050"/>
            <a:ext cx="3000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200"/>
              </a:spcAft>
              <a:buNone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We build applications for users, and if the users are not happy they will not use the application 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75" y="1430200"/>
            <a:ext cx="1856102" cy="18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75" y="1430200"/>
            <a:ext cx="1856102" cy="185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018050" y="333605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expectations will continue to change and designer will need to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continuously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adapt to meet them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625" y="1343287"/>
            <a:ext cx="1807350" cy="18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Welcome!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0675" y="1396850"/>
            <a:ext cx="87249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Introductions - Melissa &amp; Karan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Course Objectives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 the architecture of reliable Big Data systems.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Describe how they differ from the traditional system.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several NoSQL database management systems.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 the many challenges of working with data at scale.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tools such as MongoDB and Spark to process large datasets.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Demonstrate the skills and knowledge required to prepare for subsequent courses in the certificate program.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Course Logistics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Weekly Webinars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Discussion Board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 Modules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Assignments + Final Project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 1 Summary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0675" y="1396850"/>
            <a:ext cx="8724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Make applications that satisfy the needs of today’s users</a:t>
            </a:r>
            <a:endParaRPr b="0"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Learning Outcomes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Identify the issues of scaling to Big Data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Describe Reactive Design as a framework for high-quality data-intensive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Discuss the impact of latency on user experience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Contrast and recognize the importance of asynchrony and parallelism, and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Explain strategies for highly reliable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We live in a 24 x 7 x 365 world 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0675" y="1396850"/>
            <a:ext cx="59622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Users expect rich data sets, that are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responsive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, AND  highly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available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continuously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improving, AND multi-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platform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applications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not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 simple because: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Network links &amp; servers get congested, or go down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errors cause sudden loss or flood of data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Subservices could go down or take a long time to respond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load can increase suddenly/ dramatically from users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BUT users expect these issues to be handled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seamlessly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Accomplishing this requires a fundamentally different way of building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25" y="1709625"/>
            <a:ext cx="757999" cy="7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875" y="1612675"/>
            <a:ext cx="525293" cy="9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050" y="3123317"/>
            <a:ext cx="1198323" cy="8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Possible solution with the Reactive Design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30675" y="1396850"/>
            <a:ext cx="75702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We can summarize the issues from the last slide into, large data, lots of users and high expectation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 common solution to this is an application with a Reactive Design Framework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Reactive design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has four pillars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Responsive: should always provide continual feedback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Elasticity : system should stay responsive under varying workload (scalable)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esilience: system should stay responsive even when failures occur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essage-D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riven: the architecture used to implement the above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Strategies for highly reliable systems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30675" y="1474775"/>
            <a:ext cx="6500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Responsiveness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Decouple responsibility (Microservices)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pieces at own pace &amp; Continuous Delivery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30675" y="2497475"/>
            <a:ext cx="4341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Resilience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Test-Driven Design (TDD) to create better code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Replicate data for redundancy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Compartmentalize/decouple software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32800" y="2744200"/>
            <a:ext cx="3795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Message-</a:t>
            </a:r>
            <a:r>
              <a:rPr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driven</a:t>
            </a:r>
            <a:r>
              <a:rPr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Green thread (manage parallel processing within application)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Actors ( message passing between threads in addition to being non-blocking and asynchronous)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30675" y="4003225"/>
            <a:ext cx="3426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Elasticity</a:t>
            </a:r>
            <a:endParaRPr sz="15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Scalable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Parallelism (Distributed)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Users want low latency 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30675" y="1396850"/>
            <a:ext cx="50268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Economica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One key part of our expectations is low </a:t>
            </a: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latency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(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time between when we interact with a system and when the system responds to us)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At internet scale even the speed of light becomes a limiting factor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 a personal level, this can leave the user feeling a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loss of control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 a professional level, this can cost companies a lot of money in churn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50" y="1570450"/>
            <a:ext cx="1449924" cy="25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0" y="1349888"/>
            <a:ext cx="1538924" cy="30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Reducing l</a:t>
            </a: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atency</a:t>
            </a: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 with async and parallelism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30675" y="1396850"/>
            <a:ext cx="44223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best way to reduce latency is to avoid blocking when waiting for something whenever possible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 order to do this, we can employ the following: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synchronous - A system in which there is no central, coordinating clock.  Execution of blocks of code occur in response to events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Parallelism - A system in which two or more processes are actually executing simultaneously on different CPUs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44274" t="0"/>
          <a:stretch/>
        </p:blipFill>
        <p:spPr>
          <a:xfrm>
            <a:off x="5037225" y="1840700"/>
            <a:ext cx="2675824" cy="230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935525" y="199572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Sync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892025" y="2791325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lang="en-GB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ync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806525" y="3586925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Parallel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Another popular solution - Microservices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30675" y="1396850"/>
            <a:ext cx="3544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use of microservices to build applications can also avoid the pitfalls discussed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earlier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Microservices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are single purpose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applications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that can be combined together to build a larger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Each independent service communicates with the others through requests and responses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hat are Microservices?"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425" y="1266400"/>
            <a:ext cx="3244201" cy="1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471023" y="2910833"/>
            <a:ext cx="4572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https://www.weave.works/blog/what-are-microservices/</a:t>
            </a:r>
            <a:endParaRPr sz="1100"/>
          </a:p>
        </p:txBody>
      </p:sp>
      <p:pic>
        <p:nvPicPr>
          <p:cNvPr descr="Microservices with Spring"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626" y="3185426"/>
            <a:ext cx="2505425" cy="15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3395750" y="4747556"/>
            <a:ext cx="4572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https://spring.io/blog/2015/07/14/microservices-with-spring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