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slides/slide4.xml" ContentType="application/vnd.openxmlformats-officedocument.presentationml.slide+xml"/>
  <Override PartName="/ppt/ink/ink8.xml" ContentType="application/inkml+xml"/>
  <Override PartName="/ppt/ink/ink9.xml" ContentType="application/inkml+xml"/>
  <Override PartName="/ppt/slides/slide5.xml" ContentType="application/vnd.openxmlformats-officedocument.presentationml.slide+xml"/>
  <Override PartName="/ppt/ink/ink10.xml" ContentType="application/inkml+xml"/>
  <Override PartName="/ppt/ink/ink11.xml" ContentType="application/inkml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0" r:id="rId3"/>
    <p:sldId id="302" r:id="rId4"/>
    <p:sldId id="303" r:id="rId5"/>
    <p:sldId id="30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C235E-BC51-3F39-68E9-82FE57EEAF14}" v="38" dt="2024-03-22T12:29:56.772"/>
    <p1510:client id="{3B78451D-4471-6F36-54AF-4D83B4F25205}" v="268" dt="2024-03-20T15:48:43.119"/>
    <p1510:client id="{BD4768CD-25F9-2D3E-9F39-EEAF4F982307}" v="56" dt="2024-03-22T03:53:0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Augusto Barbosa Rodrigues" userId="S::pf1960@fiap.com.br::ec9950aa-243b-4654-87d9-f9a68d983dd6" providerId="AD" clId="Web-{06AC235E-BC51-3F39-68E9-82FE57EEAF14}"/>
    <pc:docChg chg="addSld delSld modSld">
      <pc:chgData name="Anderson Augusto Barbosa Rodrigues" userId="S::pf1960@fiap.com.br::ec9950aa-243b-4654-87d9-f9a68d983dd6" providerId="AD" clId="Web-{06AC235E-BC51-3F39-68E9-82FE57EEAF14}" dt="2024-03-22T12:29:56.772" v="23"/>
      <pc:docMkLst>
        <pc:docMk/>
      </pc:docMkLst>
      <pc:sldChg chg="addSp delSp modSp">
        <pc:chgData name="Anderson Augusto Barbosa Rodrigues" userId="S::pf1960@fiap.com.br::ec9950aa-243b-4654-87d9-f9a68d983dd6" providerId="AD" clId="Web-{06AC235E-BC51-3F39-68E9-82FE57EEAF14}" dt="2024-03-22T12:28:58.458" v="22" actId="1076"/>
        <pc:sldMkLst>
          <pc:docMk/>
          <pc:sldMk cId="3130779802" sldId="301"/>
        </pc:sldMkLst>
        <pc:spChg chg="add del">
          <ac:chgData name="Anderson Augusto Barbosa Rodrigues" userId="S::pf1960@fiap.com.br::ec9950aa-243b-4654-87d9-f9a68d983dd6" providerId="AD" clId="Web-{06AC235E-BC51-3F39-68E9-82FE57EEAF14}" dt="2024-03-22T12:17:35.938" v="8"/>
          <ac:spMkLst>
            <pc:docMk/>
            <pc:sldMk cId="3130779802" sldId="301"/>
            <ac:spMk id="4" creationId="{17D04BA7-3234-7DB4-09B7-FBDC12EC3ED8}"/>
          </ac:spMkLst>
        </pc:spChg>
        <pc:spChg chg="add mod">
          <ac:chgData name="Anderson Augusto Barbosa Rodrigues" userId="S::pf1960@fiap.com.br::ec9950aa-243b-4654-87d9-f9a68d983dd6" providerId="AD" clId="Web-{06AC235E-BC51-3F39-68E9-82FE57EEAF14}" dt="2024-03-22T12:28:58.458" v="22" actId="1076"/>
          <ac:spMkLst>
            <pc:docMk/>
            <pc:sldMk cId="3130779802" sldId="301"/>
            <ac:spMk id="5" creationId="{10F688A8-25AC-27E0-3AE8-43B29535195E}"/>
          </ac:spMkLst>
        </pc:spChg>
        <pc:picChg chg="del">
          <ac:chgData name="Anderson Augusto Barbosa Rodrigues" userId="S::pf1960@fiap.com.br::ec9950aa-243b-4654-87d9-f9a68d983dd6" providerId="AD" clId="Web-{06AC235E-BC51-3F39-68E9-82FE57EEAF14}" dt="2024-03-22T12:11:56.694" v="1"/>
          <ac:picMkLst>
            <pc:docMk/>
            <pc:sldMk cId="3130779802" sldId="301"/>
            <ac:picMk id="2" creationId="{2DD2DC67-6495-4874-B0F6-C8202D75DC06}"/>
          </ac:picMkLst>
        </pc:picChg>
        <pc:picChg chg="add mod">
          <ac:chgData name="Anderson Augusto Barbosa Rodrigues" userId="S::pf1960@fiap.com.br::ec9950aa-243b-4654-87d9-f9a68d983dd6" providerId="AD" clId="Web-{06AC235E-BC51-3F39-68E9-82FE57EEAF14}" dt="2024-03-22T12:15:59.295" v="6" actId="1076"/>
          <ac:picMkLst>
            <pc:docMk/>
            <pc:sldMk cId="3130779802" sldId="301"/>
            <ac:picMk id="3" creationId="{FAE73A1F-984F-A6A8-013E-8B16991A7CA3}"/>
          </ac:picMkLst>
        </pc:picChg>
      </pc:sldChg>
      <pc:sldChg chg="add del replId">
        <pc:chgData name="Anderson Augusto Barbosa Rodrigues" userId="S::pf1960@fiap.com.br::ec9950aa-243b-4654-87d9-f9a68d983dd6" providerId="AD" clId="Web-{06AC235E-BC51-3F39-68E9-82FE57EEAF14}" dt="2024-03-22T12:29:56.772" v="23"/>
        <pc:sldMkLst>
          <pc:docMk/>
          <pc:sldMk cId="946955067" sldId="304"/>
        </pc:sldMkLst>
      </pc:sldChg>
    </pc:docChg>
  </pc:docChgLst>
  <pc:docChgLst>
    <pc:chgData name="Anderson Augusto Barbosa Rodrigues" userId="S::pf1960@fiap.com.br::ec9950aa-243b-4654-87d9-f9a68d983dd6" providerId="AD" clId="Web-{BD4768CD-25F9-2D3E-9F39-EEAF4F982307}"/>
    <pc:docChg chg="addSld delSld modSld">
      <pc:chgData name="Anderson Augusto Barbosa Rodrigues" userId="S::pf1960@fiap.com.br::ec9950aa-243b-4654-87d9-f9a68d983dd6" providerId="AD" clId="Web-{BD4768CD-25F9-2D3E-9F39-EEAF4F982307}" dt="2024-03-22T03:53:05.576" v="51" actId="20577"/>
      <pc:docMkLst>
        <pc:docMk/>
      </pc:docMkLst>
      <pc:sldChg chg="modSp">
        <pc:chgData name="Anderson Augusto Barbosa Rodrigues" userId="S::pf1960@fiap.com.br::ec9950aa-243b-4654-87d9-f9a68d983dd6" providerId="AD" clId="Web-{BD4768CD-25F9-2D3E-9F39-EEAF4F982307}" dt="2024-03-22T03:53:05.576" v="51" actId="20577"/>
        <pc:sldMkLst>
          <pc:docMk/>
          <pc:sldMk cId="1122659555" sldId="256"/>
        </pc:sldMkLst>
        <pc:spChg chg="mod">
          <ac:chgData name="Anderson Augusto Barbosa Rodrigues" userId="S::pf1960@fiap.com.br::ec9950aa-243b-4654-87d9-f9a68d983dd6" providerId="AD" clId="Web-{BD4768CD-25F9-2D3E-9F39-EEAF4F982307}" dt="2024-03-22T03:53:05.576" v="51" actId="20577"/>
          <ac:spMkLst>
            <pc:docMk/>
            <pc:sldMk cId="1122659555" sldId="256"/>
            <ac:spMk id="6" creationId="{A568947C-5632-E8E0-05AE-83C00B8F6321}"/>
          </ac:spMkLst>
        </pc:spChg>
      </pc:sldChg>
      <pc:sldChg chg="del">
        <pc:chgData name="Anderson Augusto Barbosa Rodrigues" userId="S::pf1960@fiap.com.br::ec9950aa-243b-4654-87d9-f9a68d983dd6" providerId="AD" clId="Web-{BD4768CD-25F9-2D3E-9F39-EEAF4F982307}" dt="2024-03-22T03:39:14.190" v="7"/>
        <pc:sldMkLst>
          <pc:docMk/>
          <pc:sldMk cId="2803609624" sldId="266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1.128" v="2"/>
        <pc:sldMkLst>
          <pc:docMk/>
          <pc:sldMk cId="289495857" sldId="267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7.112" v="11"/>
        <pc:sldMkLst>
          <pc:docMk/>
          <pc:sldMk cId="3557357557" sldId="275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0.018" v="0"/>
        <pc:sldMkLst>
          <pc:docMk/>
          <pc:sldMk cId="3946571126" sldId="286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1.628" v="3"/>
        <pc:sldMkLst>
          <pc:docMk/>
          <pc:sldMk cId="3809872512" sldId="288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20.018" v="13"/>
        <pc:sldMkLst>
          <pc:docMk/>
          <pc:sldMk cId="1577599111" sldId="290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5.206" v="8"/>
        <pc:sldMkLst>
          <pc:docMk/>
          <pc:sldMk cId="254276569" sldId="292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5.753" v="9"/>
        <pc:sldMkLst>
          <pc:docMk/>
          <pc:sldMk cId="1884353435" sldId="293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0.956" v="1"/>
        <pc:sldMkLst>
          <pc:docMk/>
          <pc:sldMk cId="1228827448" sldId="294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2.221" v="4"/>
        <pc:sldMkLst>
          <pc:docMk/>
          <pc:sldMk cId="3708907515" sldId="295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2.487" v="5"/>
        <pc:sldMkLst>
          <pc:docMk/>
          <pc:sldMk cId="1750601508" sldId="296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3.346" v="6"/>
        <pc:sldMkLst>
          <pc:docMk/>
          <pc:sldMk cId="2214789275" sldId="297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6.597" v="10"/>
        <pc:sldMkLst>
          <pc:docMk/>
          <pc:sldMk cId="1622001382" sldId="298"/>
        </pc:sldMkLst>
      </pc:sldChg>
      <pc:sldChg chg="del">
        <pc:chgData name="Anderson Augusto Barbosa Rodrigues" userId="S::pf1960@fiap.com.br::ec9950aa-243b-4654-87d9-f9a68d983dd6" providerId="AD" clId="Web-{BD4768CD-25F9-2D3E-9F39-EEAF4F982307}" dt="2024-03-22T03:39:17.737" v="12"/>
        <pc:sldMkLst>
          <pc:docMk/>
          <pc:sldMk cId="1825799197" sldId="299"/>
        </pc:sldMkLst>
      </pc:sldChg>
      <pc:sldChg chg="addSp delSp modSp">
        <pc:chgData name="Anderson Augusto Barbosa Rodrigues" userId="S::pf1960@fiap.com.br::ec9950aa-243b-4654-87d9-f9a68d983dd6" providerId="AD" clId="Web-{BD4768CD-25F9-2D3E-9F39-EEAF4F982307}" dt="2024-03-22T03:41:23.351" v="27" actId="1076"/>
        <pc:sldMkLst>
          <pc:docMk/>
          <pc:sldMk cId="2788488835" sldId="300"/>
        </pc:sldMkLst>
        <pc:picChg chg="del">
          <ac:chgData name="Anderson Augusto Barbosa Rodrigues" userId="S::pf1960@fiap.com.br::ec9950aa-243b-4654-87d9-f9a68d983dd6" providerId="AD" clId="Web-{BD4768CD-25F9-2D3E-9F39-EEAF4F982307}" dt="2024-03-22T03:39:27.972" v="15"/>
          <ac:picMkLst>
            <pc:docMk/>
            <pc:sldMk cId="2788488835" sldId="300"/>
            <ac:picMk id="2" creationId="{2DD2DC67-6495-4874-B0F6-C8202D75DC06}"/>
          </ac:picMkLst>
        </pc:picChg>
        <pc:picChg chg="add del mod">
          <ac:chgData name="Anderson Augusto Barbosa Rodrigues" userId="S::pf1960@fiap.com.br::ec9950aa-243b-4654-87d9-f9a68d983dd6" providerId="AD" clId="Web-{BD4768CD-25F9-2D3E-9F39-EEAF4F982307}" dt="2024-03-22T03:39:36.253" v="17"/>
          <ac:picMkLst>
            <pc:docMk/>
            <pc:sldMk cId="2788488835" sldId="300"/>
            <ac:picMk id="3" creationId="{0EE411DE-EDF1-6E65-F632-669E56C191ED}"/>
          </ac:picMkLst>
        </pc:picChg>
        <pc:picChg chg="add del mod">
          <ac:chgData name="Anderson Augusto Barbosa Rodrigues" userId="S::pf1960@fiap.com.br::ec9950aa-243b-4654-87d9-f9a68d983dd6" providerId="AD" clId="Web-{BD4768CD-25F9-2D3E-9F39-EEAF4F982307}" dt="2024-03-22T03:41:01.130" v="23"/>
          <ac:picMkLst>
            <pc:docMk/>
            <pc:sldMk cId="2788488835" sldId="300"/>
            <ac:picMk id="4" creationId="{DD09AD21-5535-796E-F535-66FC18B2D85F}"/>
          </ac:picMkLst>
        </pc:picChg>
        <pc:picChg chg="add mod">
          <ac:chgData name="Anderson Augusto Barbosa Rodrigues" userId="S::pf1960@fiap.com.br::ec9950aa-243b-4654-87d9-f9a68d983dd6" providerId="AD" clId="Web-{BD4768CD-25F9-2D3E-9F39-EEAF4F982307}" dt="2024-03-22T03:41:23.351" v="27" actId="1076"/>
          <ac:picMkLst>
            <pc:docMk/>
            <pc:sldMk cId="2788488835" sldId="300"/>
            <ac:picMk id="5" creationId="{9850E366-AC45-5ADE-4E78-872F9A7BB9ED}"/>
          </ac:picMkLst>
        </pc:picChg>
      </pc:sldChg>
      <pc:sldChg chg="add replId">
        <pc:chgData name="Anderson Augusto Barbosa Rodrigues" userId="S::pf1960@fiap.com.br::ec9950aa-243b-4654-87d9-f9a68d983dd6" providerId="AD" clId="Web-{BD4768CD-25F9-2D3E-9F39-EEAF4F982307}" dt="2024-03-22T03:39:24.769" v="14"/>
        <pc:sldMkLst>
          <pc:docMk/>
          <pc:sldMk cId="3130779802" sldId="301"/>
        </pc:sldMkLst>
      </pc:sldChg>
      <pc:sldChg chg="addSp delSp modSp add replId">
        <pc:chgData name="Anderson Augusto Barbosa Rodrigues" userId="S::pf1960@fiap.com.br::ec9950aa-243b-4654-87d9-f9a68d983dd6" providerId="AD" clId="Web-{BD4768CD-25F9-2D3E-9F39-EEAF4F982307}" dt="2024-03-22T03:52:19.981" v="36" actId="14100"/>
        <pc:sldMkLst>
          <pc:docMk/>
          <pc:sldMk cId="3435220108" sldId="302"/>
        </pc:sldMkLst>
        <pc:picChg chg="add del mod">
          <ac:chgData name="Anderson Augusto Barbosa Rodrigues" userId="S::pf1960@fiap.com.br::ec9950aa-243b-4654-87d9-f9a68d983dd6" providerId="AD" clId="Web-{BD4768CD-25F9-2D3E-9F39-EEAF4F982307}" dt="2024-03-22T03:52:02.105" v="32"/>
          <ac:picMkLst>
            <pc:docMk/>
            <pc:sldMk cId="3435220108" sldId="302"/>
            <ac:picMk id="2" creationId="{FD324F24-C922-EAB8-99DB-8C2ACC87A650}"/>
          </ac:picMkLst>
        </pc:picChg>
        <pc:picChg chg="add mod">
          <ac:chgData name="Anderson Augusto Barbosa Rodrigues" userId="S::pf1960@fiap.com.br::ec9950aa-243b-4654-87d9-f9a68d983dd6" providerId="AD" clId="Web-{BD4768CD-25F9-2D3E-9F39-EEAF4F982307}" dt="2024-03-22T03:52:19.981" v="36" actId="14100"/>
          <ac:picMkLst>
            <pc:docMk/>
            <pc:sldMk cId="3435220108" sldId="302"/>
            <ac:picMk id="3" creationId="{314EB404-1A54-87EB-0F6C-CDAE6DD1C0ED}"/>
          </ac:picMkLst>
        </pc:picChg>
        <pc:picChg chg="del">
          <ac:chgData name="Anderson Augusto Barbosa Rodrigues" userId="S::pf1960@fiap.com.br::ec9950aa-243b-4654-87d9-f9a68d983dd6" providerId="AD" clId="Web-{BD4768CD-25F9-2D3E-9F39-EEAF4F982307}" dt="2024-03-22T03:41:30.648" v="29"/>
          <ac:picMkLst>
            <pc:docMk/>
            <pc:sldMk cId="3435220108" sldId="302"/>
            <ac:picMk id="5" creationId="{9850E366-AC45-5ADE-4E78-872F9A7BB9ED}"/>
          </ac:picMkLst>
        </pc:picChg>
      </pc:sldChg>
      <pc:sldChg chg="addSp modSp add replId">
        <pc:chgData name="Anderson Augusto Barbosa Rodrigues" userId="S::pf1960@fiap.com.br::ec9950aa-243b-4654-87d9-f9a68d983dd6" providerId="AD" clId="Web-{BD4768CD-25F9-2D3E-9F39-EEAF4F982307}" dt="2024-03-22T03:52:42.700" v="40" actId="1076"/>
        <pc:sldMkLst>
          <pc:docMk/>
          <pc:sldMk cId="2569011192" sldId="303"/>
        </pc:sldMkLst>
        <pc:picChg chg="add mod">
          <ac:chgData name="Anderson Augusto Barbosa Rodrigues" userId="S::pf1960@fiap.com.br::ec9950aa-243b-4654-87d9-f9a68d983dd6" providerId="AD" clId="Web-{BD4768CD-25F9-2D3E-9F39-EEAF4F982307}" dt="2024-03-22T03:52:42.700" v="40" actId="1076"/>
          <ac:picMkLst>
            <pc:docMk/>
            <pc:sldMk cId="2569011192" sldId="303"/>
            <ac:picMk id="2" creationId="{B0AAACB1-B56E-20B9-1AF9-30BAC404C763}"/>
          </ac:picMkLst>
        </pc:picChg>
      </pc:sldChg>
    </pc:docChg>
  </pc:docChgLst>
  <pc:docChgLst>
    <pc:chgData name="Anderson Augusto Barbosa Rodrigues" userId="S::pf1960@fiap.com.br::ec9950aa-243b-4654-87d9-f9a68d983dd6" providerId="AD" clId="Web-{3B78451D-4471-6F36-54AF-4D83B4F25205}"/>
    <pc:docChg chg="addSld delSld modSld sldOrd">
      <pc:chgData name="Anderson Augusto Barbosa Rodrigues" userId="S::pf1960@fiap.com.br::ec9950aa-243b-4654-87d9-f9a68d983dd6" providerId="AD" clId="Web-{3B78451D-4471-6F36-54AF-4D83B4F25205}" dt="2024-03-20T15:48:43.119" v="204" actId="1076"/>
      <pc:docMkLst>
        <pc:docMk/>
      </pc:docMkLst>
      <pc:sldChg chg="modSp">
        <pc:chgData name="Anderson Augusto Barbosa Rodrigues" userId="S::pf1960@fiap.com.br::ec9950aa-243b-4654-87d9-f9a68d983dd6" providerId="AD" clId="Web-{3B78451D-4471-6F36-54AF-4D83B4F25205}" dt="2024-03-19T19:48:13.669" v="4" actId="20577"/>
        <pc:sldMkLst>
          <pc:docMk/>
          <pc:sldMk cId="1122659555" sldId="256"/>
        </pc:sldMkLst>
        <pc:spChg chg="mod">
          <ac:chgData name="Anderson Augusto Barbosa Rodrigues" userId="S::pf1960@fiap.com.br::ec9950aa-243b-4654-87d9-f9a68d983dd6" providerId="AD" clId="Web-{3B78451D-4471-6F36-54AF-4D83B4F25205}" dt="2024-03-19T19:47:49.747" v="1" actId="20577"/>
          <ac:spMkLst>
            <pc:docMk/>
            <pc:sldMk cId="1122659555" sldId="256"/>
            <ac:spMk id="5" creationId="{965F3993-4100-2C32-2EE4-3A4717E6EA79}"/>
          </ac:spMkLst>
        </pc:spChg>
        <pc:spChg chg="mod">
          <ac:chgData name="Anderson Augusto Barbosa Rodrigues" userId="S::pf1960@fiap.com.br::ec9950aa-243b-4654-87d9-f9a68d983dd6" providerId="AD" clId="Web-{3B78451D-4471-6F36-54AF-4D83B4F25205}" dt="2024-03-19T19:48:13.669" v="4" actId="20577"/>
          <ac:spMkLst>
            <pc:docMk/>
            <pc:sldMk cId="1122659555" sldId="256"/>
            <ac:spMk id="6" creationId="{A568947C-5632-E8E0-05AE-83C00B8F6321}"/>
          </ac:spMkLst>
        </pc:spChg>
      </pc:sldChg>
      <pc:sldChg chg="addSp delSp modSp ord">
        <pc:chgData name="Anderson Augusto Barbosa Rodrigues" userId="S::pf1960@fiap.com.br::ec9950aa-243b-4654-87d9-f9a68d983dd6" providerId="AD" clId="Web-{3B78451D-4471-6F36-54AF-4D83B4F25205}" dt="2024-03-20T12:45:59.811" v="169"/>
        <pc:sldMkLst>
          <pc:docMk/>
          <pc:sldMk cId="2803609624" sldId="266"/>
        </pc:sldMkLst>
        <pc:spChg chg="del">
          <ac:chgData name="Anderson Augusto Barbosa Rodrigues" userId="S::pf1960@fiap.com.br::ec9950aa-243b-4654-87d9-f9a68d983dd6" providerId="AD" clId="Web-{3B78451D-4471-6F36-54AF-4D83B4F25205}" dt="2024-03-20T00:22:04.345" v="102"/>
          <ac:spMkLst>
            <pc:docMk/>
            <pc:sldMk cId="2803609624" sldId="266"/>
            <ac:spMk id="2" creationId="{010D052B-A8A1-EDD2-893B-2025C6D51D55}"/>
          </ac:spMkLst>
        </pc:spChg>
        <pc:spChg chg="del mod">
          <ac:chgData name="Anderson Augusto Barbosa Rodrigues" userId="S::pf1960@fiap.com.br::ec9950aa-243b-4654-87d9-f9a68d983dd6" providerId="AD" clId="Web-{3B78451D-4471-6F36-54AF-4D83B4F25205}" dt="2024-03-20T00:22:01.876" v="101"/>
          <ac:spMkLst>
            <pc:docMk/>
            <pc:sldMk cId="2803609624" sldId="266"/>
            <ac:spMk id="6" creationId="{409F1890-4473-E395-1E52-38FBBF2E4110}"/>
          </ac:spMkLst>
        </pc:spChg>
        <pc:spChg chg="add mod">
          <ac:chgData name="Anderson Augusto Barbosa Rodrigues" userId="S::pf1960@fiap.com.br::ec9950aa-243b-4654-87d9-f9a68d983dd6" providerId="AD" clId="Web-{3B78451D-4471-6F36-54AF-4D83B4F25205}" dt="2024-03-20T00:39:46.603" v="123"/>
          <ac:spMkLst>
            <pc:docMk/>
            <pc:sldMk cId="2803609624" sldId="266"/>
            <ac:spMk id="8" creationId="{BD3CBD68-4B32-5839-B931-FDD413E1655D}"/>
          </ac:spMkLst>
        </pc:spChg>
        <pc:spChg chg="mod">
          <ac:chgData name="Anderson Augusto Barbosa Rodrigues" userId="S::pf1960@fiap.com.br::ec9950aa-243b-4654-87d9-f9a68d983dd6" providerId="AD" clId="Web-{3B78451D-4471-6F36-54AF-4D83B4F25205}" dt="2024-03-20T00:21:54.594" v="99" actId="14100"/>
          <ac:spMkLst>
            <pc:docMk/>
            <pc:sldMk cId="2803609624" sldId="266"/>
            <ac:spMk id="9" creationId="{1F1ADE60-4AD3-A456-5189-6DDA60AA810A}"/>
          </ac:spMkLst>
        </pc:spChg>
        <pc:spChg chg="add mod">
          <ac:chgData name="Anderson Augusto Barbosa Rodrigues" userId="S::pf1960@fiap.com.br::ec9950aa-243b-4654-87d9-f9a68d983dd6" providerId="AD" clId="Web-{3B78451D-4471-6F36-54AF-4D83B4F25205}" dt="2024-03-20T00:39:51.759" v="125" actId="1076"/>
          <ac:spMkLst>
            <pc:docMk/>
            <pc:sldMk cId="2803609624" sldId="266"/>
            <ac:spMk id="10" creationId="{F3987AA3-6F8A-ED16-9DA7-EFC94B11C72F}"/>
          </ac:spMkLst>
        </pc:spChg>
        <pc:picChg chg="add del mod">
          <ac:chgData name="Anderson Augusto Barbosa Rodrigues" userId="S::pf1960@fiap.com.br::ec9950aa-243b-4654-87d9-f9a68d983dd6" providerId="AD" clId="Web-{3B78451D-4471-6F36-54AF-4D83B4F25205}" dt="2024-03-20T00:38:28.051" v="114"/>
          <ac:picMkLst>
            <pc:docMk/>
            <pc:sldMk cId="2803609624" sldId="266"/>
            <ac:picMk id="3" creationId="{347BE844-67A4-0B43-A7E5-1FB9B4698C2E}"/>
          </ac:picMkLst>
        </pc:picChg>
        <pc:picChg chg="add del mod">
          <ac:chgData name="Anderson Augusto Barbosa Rodrigues" userId="S::pf1960@fiap.com.br::ec9950aa-243b-4654-87d9-f9a68d983dd6" providerId="AD" clId="Web-{3B78451D-4471-6F36-54AF-4D83B4F25205}" dt="2024-03-20T00:38:29.629" v="115"/>
          <ac:picMkLst>
            <pc:docMk/>
            <pc:sldMk cId="2803609624" sldId="266"/>
            <ac:picMk id="4" creationId="{958C5C6A-B86B-1B41-378C-96A8B4445D88}"/>
          </ac:picMkLst>
        </pc:picChg>
        <pc:picChg chg="add del mod">
          <ac:chgData name="Anderson Augusto Barbosa Rodrigues" userId="S::pf1960@fiap.com.br::ec9950aa-243b-4654-87d9-f9a68d983dd6" providerId="AD" clId="Web-{3B78451D-4471-6F36-54AF-4D83B4F25205}" dt="2024-03-20T00:38:31.301" v="116"/>
          <ac:picMkLst>
            <pc:docMk/>
            <pc:sldMk cId="2803609624" sldId="266"/>
            <ac:picMk id="5" creationId="{55A2D25F-AA66-B748-3084-53C63084C1ED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00:38:56.802" v="119" actId="1076"/>
          <ac:picMkLst>
            <pc:docMk/>
            <pc:sldMk cId="2803609624" sldId="266"/>
            <ac:picMk id="7" creationId="{5D76A1D8-24F9-A5C5-ED37-7CEC74C16646}"/>
          </ac:picMkLst>
        </pc:picChg>
      </pc:sldChg>
      <pc:sldChg chg="addSp delSp modSp ord delAnim">
        <pc:chgData name="Anderson Augusto Barbosa Rodrigues" userId="S::pf1960@fiap.com.br::ec9950aa-243b-4654-87d9-f9a68d983dd6" providerId="AD" clId="Web-{3B78451D-4471-6F36-54AF-4D83B4F25205}" dt="2024-03-20T01:07:36.115" v="155"/>
        <pc:sldMkLst>
          <pc:docMk/>
          <pc:sldMk cId="289495857" sldId="267"/>
        </pc:sldMkLst>
        <pc:spChg chg="del">
          <ac:chgData name="Anderson Augusto Barbosa Rodrigues" userId="S::pf1960@fiap.com.br::ec9950aa-243b-4654-87d9-f9a68d983dd6" providerId="AD" clId="Web-{3B78451D-4471-6F36-54AF-4D83B4F25205}" dt="2024-03-19T19:48:21.748" v="26"/>
          <ac:spMkLst>
            <pc:docMk/>
            <pc:sldMk cId="289495857" sldId="267"/>
            <ac:spMk id="2" creationId="{93962A86-0C01-EADC-38AC-6B69A8F9419D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63" v="34"/>
          <ac:spMkLst>
            <pc:docMk/>
            <pc:sldMk cId="289495857" sldId="267"/>
            <ac:spMk id="4" creationId="{D060790A-D28E-16F5-2F70-0CB13E6A6EEB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48" v="25"/>
          <ac:spMkLst>
            <pc:docMk/>
            <pc:sldMk cId="289495857" sldId="267"/>
            <ac:spMk id="6" creationId="{21D21449-6CE5-6B6A-5FB2-376F7CA92457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63" v="33"/>
          <ac:spMkLst>
            <pc:docMk/>
            <pc:sldMk cId="289495857" sldId="267"/>
            <ac:spMk id="7" creationId="{D0982D81-6F29-9403-76BC-BF133E545E3A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63" v="32"/>
          <ac:spMkLst>
            <pc:docMk/>
            <pc:sldMk cId="289495857" sldId="267"/>
            <ac:spMk id="11" creationId="{51D21FB8-0B31-967F-1431-BB9443A6F4E8}"/>
          </ac:spMkLst>
        </pc:spChg>
        <pc:spChg chg="add del mod">
          <ac:chgData name="Anderson Augusto Barbosa Rodrigues" userId="S::pf1960@fiap.com.br::ec9950aa-243b-4654-87d9-f9a68d983dd6" providerId="AD" clId="Web-{3B78451D-4471-6F36-54AF-4D83B4F25205}" dt="2024-03-19T20:03:20.462" v="38"/>
          <ac:spMkLst>
            <pc:docMk/>
            <pc:sldMk cId="289495857" sldId="267"/>
            <ac:spMk id="13" creationId="{83B2C2B1-F0E5-8BFB-BC2B-0707877BF763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63" v="31"/>
          <ac:spMkLst>
            <pc:docMk/>
            <pc:sldMk cId="289495857" sldId="267"/>
            <ac:spMk id="14" creationId="{EE7F4700-0F2A-A846-C17B-7373CBB3DA69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48" v="30"/>
          <ac:spMkLst>
            <pc:docMk/>
            <pc:sldMk cId="289495857" sldId="267"/>
            <ac:spMk id="15" creationId="{947A5AD4-C79E-445A-9935-3FC63A7E1730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48" v="29"/>
          <ac:spMkLst>
            <pc:docMk/>
            <pc:sldMk cId="289495857" sldId="267"/>
            <ac:spMk id="16" creationId="{B5A40924-D670-827F-D6F5-A86450D39E8A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48" v="28"/>
          <ac:spMkLst>
            <pc:docMk/>
            <pc:sldMk cId="289495857" sldId="267"/>
            <ac:spMk id="17" creationId="{92B87CB5-FBAB-F658-220E-43F666552FBC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19T19:48:21.748" v="27"/>
          <ac:spMkLst>
            <pc:docMk/>
            <pc:sldMk cId="289495857" sldId="267"/>
            <ac:spMk id="18" creationId="{E17FD502-30B6-31EA-DD3D-09236B9E9E9B}"/>
          </ac:spMkLst>
        </pc:spChg>
        <pc:spChg chg="add del mod">
          <ac:chgData name="Anderson Augusto Barbosa Rodrigues" userId="S::pf1960@fiap.com.br::ec9950aa-243b-4654-87d9-f9a68d983dd6" providerId="AD" clId="Web-{3B78451D-4471-6F36-54AF-4D83B4F25205}" dt="2024-03-19T20:03:29.603" v="44"/>
          <ac:spMkLst>
            <pc:docMk/>
            <pc:sldMk cId="289495857" sldId="267"/>
            <ac:spMk id="37" creationId="{0ECB10F3-D5BD-7631-4C57-9E3D471CFE9D}"/>
          </ac:spMkLst>
        </pc:spChg>
        <pc:picChg chg="add mod">
          <ac:chgData name="Anderson Augusto Barbosa Rodrigues" userId="S::pf1960@fiap.com.br::ec9950aa-243b-4654-87d9-f9a68d983dd6" providerId="AD" clId="Web-{3B78451D-4471-6F36-54AF-4D83B4F25205}" dt="2024-03-19T23:05:26.602" v="48" actId="14100"/>
          <ac:picMkLst>
            <pc:docMk/>
            <pc:sldMk cId="289495857" sldId="267"/>
            <ac:picMk id="2" creationId="{33CCAC30-0F01-7B67-0192-4B6284284D5E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19T19:48:16.904" v="5"/>
          <ac:picMkLst>
            <pc:docMk/>
            <pc:sldMk cId="289495857" sldId="267"/>
            <ac:picMk id="3" creationId="{A851C036-A04B-682A-2A98-CBAB00B4ED24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19T20:03:17.634" v="37"/>
          <ac:picMkLst>
            <pc:docMk/>
            <pc:sldMk cId="289495857" sldId="267"/>
            <ac:picMk id="5" creationId="{19F34F9D-5839-2A64-3456-698B0D8C3289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19T20:03:16.587" v="35"/>
          <ac:picMkLst>
            <pc:docMk/>
            <pc:sldMk cId="289495857" sldId="267"/>
            <ac:picMk id="8" creationId="{506F749E-A05B-9CE5-0093-3C7BFFD54F9C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19T20:03:17.056" v="36"/>
          <ac:picMkLst>
            <pc:docMk/>
            <pc:sldMk cId="289495857" sldId="267"/>
            <ac:picMk id="10" creationId="{FE2E48A8-3109-8C89-89B6-3D9880CE3ED2}"/>
          </ac:picMkLst>
        </pc:picChg>
        <pc:inkChg chg="del">
          <ac:chgData name="Anderson Augusto Barbosa Rodrigues" userId="S::pf1960@fiap.com.br::ec9950aa-243b-4654-87d9-f9a68d983dd6" providerId="AD" clId="Web-{3B78451D-4471-6F36-54AF-4D83B4F25205}" dt="2024-03-19T19:48:21.748" v="23"/>
          <ac:inkMkLst>
            <pc:docMk/>
            <pc:sldMk cId="289495857" sldId="267"/>
            <ac:inkMk id="19" creationId="{A152691D-3B53-43B5-3A58-B54A344A9E56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22"/>
          <ac:inkMkLst>
            <pc:docMk/>
            <pc:sldMk cId="289495857" sldId="267"/>
            <ac:inkMk id="20" creationId="{46C80775-8F8C-8E96-0D41-73F7DDB6AB07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21"/>
          <ac:inkMkLst>
            <pc:docMk/>
            <pc:sldMk cId="289495857" sldId="267"/>
            <ac:inkMk id="21" creationId="{F0754DED-E9C8-EA59-8B54-D93724E503C4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20"/>
          <ac:inkMkLst>
            <pc:docMk/>
            <pc:sldMk cId="289495857" sldId="267"/>
            <ac:inkMk id="22" creationId="{C97DDB47-4816-67FB-3122-50F9CB34E0A0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19"/>
          <ac:inkMkLst>
            <pc:docMk/>
            <pc:sldMk cId="289495857" sldId="267"/>
            <ac:inkMk id="24" creationId="{4E9361D3-D1B4-F2F4-9DA2-5414DA1BACE2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18"/>
          <ac:inkMkLst>
            <pc:docMk/>
            <pc:sldMk cId="289495857" sldId="267"/>
            <ac:inkMk id="25" creationId="{838F393E-8D4D-C6BF-915A-D4809CC634BE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17"/>
          <ac:inkMkLst>
            <pc:docMk/>
            <pc:sldMk cId="289495857" sldId="267"/>
            <ac:inkMk id="26" creationId="{3CC7CF76-E4D1-FD8B-54FD-9F134702B4D7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16"/>
          <ac:inkMkLst>
            <pc:docMk/>
            <pc:sldMk cId="289495857" sldId="267"/>
            <ac:inkMk id="27" creationId="{7D979C00-EAEA-E2EF-2E74-37A1784E0057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48" v="15"/>
          <ac:inkMkLst>
            <pc:docMk/>
            <pc:sldMk cId="289495857" sldId="267"/>
            <ac:inkMk id="28" creationId="{4F188587-CEA4-9A81-2E21-DFE877456F00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14"/>
          <ac:inkMkLst>
            <pc:docMk/>
            <pc:sldMk cId="289495857" sldId="267"/>
            <ac:inkMk id="29" creationId="{6D1D9A09-5F2E-BE59-C8B8-A124EBB22AEB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13"/>
          <ac:inkMkLst>
            <pc:docMk/>
            <pc:sldMk cId="289495857" sldId="267"/>
            <ac:inkMk id="30" creationId="{B7CD2490-042F-4573-918E-126EF867786E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12"/>
          <ac:inkMkLst>
            <pc:docMk/>
            <pc:sldMk cId="289495857" sldId="267"/>
            <ac:inkMk id="31" creationId="{B07855B5-30FE-A975-83C3-9C283C2EB0D5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11"/>
          <ac:inkMkLst>
            <pc:docMk/>
            <pc:sldMk cId="289495857" sldId="267"/>
            <ac:inkMk id="32" creationId="{CCC28002-9AD3-9C2D-9BB0-DA1CB10101F0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10"/>
          <ac:inkMkLst>
            <pc:docMk/>
            <pc:sldMk cId="289495857" sldId="267"/>
            <ac:inkMk id="33" creationId="{1A439210-C37F-8973-699A-961EE46326CC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9"/>
          <ac:inkMkLst>
            <pc:docMk/>
            <pc:sldMk cId="289495857" sldId="267"/>
            <ac:inkMk id="35" creationId="{1CB35D65-57FC-92BA-05A4-7F639FE3FD01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8"/>
          <ac:inkMkLst>
            <pc:docMk/>
            <pc:sldMk cId="289495857" sldId="267"/>
            <ac:inkMk id="36" creationId="{61C4A124-A434-0089-3284-37BC454B0DA4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7"/>
          <ac:inkMkLst>
            <pc:docMk/>
            <pc:sldMk cId="289495857" sldId="267"/>
            <ac:inkMk id="40" creationId="{D14E346F-5077-AB6F-AAB7-4F7C3A583007}"/>
          </ac:inkMkLst>
        </pc:inkChg>
        <pc:inkChg chg="del">
          <ac:chgData name="Anderson Augusto Barbosa Rodrigues" userId="S::pf1960@fiap.com.br::ec9950aa-243b-4654-87d9-f9a68d983dd6" providerId="AD" clId="Web-{3B78451D-4471-6F36-54AF-4D83B4F25205}" dt="2024-03-19T19:48:21.732" v="6"/>
          <ac:inkMkLst>
            <pc:docMk/>
            <pc:sldMk cId="289495857" sldId="267"/>
            <ac:inkMk id="41" creationId="{0D8E92CD-0290-EC4D-255F-6C3151C6CADC}"/>
          </ac:inkMkLst>
        </pc:inkChg>
        <pc:cxnChg chg="del">
          <ac:chgData name="Anderson Augusto Barbosa Rodrigues" userId="S::pf1960@fiap.com.br::ec9950aa-243b-4654-87d9-f9a68d983dd6" providerId="AD" clId="Web-{3B78451D-4471-6F36-54AF-4D83B4F25205}" dt="2024-03-19T19:48:21.748" v="24"/>
          <ac:cxnSpMkLst>
            <pc:docMk/>
            <pc:sldMk cId="289495857" sldId="267"/>
            <ac:cxnSpMk id="9" creationId="{6A627B60-EB2D-788A-1469-6D3C4B84D039}"/>
          </ac:cxnSpMkLst>
        </pc:cxnChg>
      </pc:sldChg>
      <pc:sldChg chg="addSp delSp modSp">
        <pc:chgData name="Anderson Augusto Barbosa Rodrigues" userId="S::pf1960@fiap.com.br::ec9950aa-243b-4654-87d9-f9a68d983dd6" providerId="AD" clId="Web-{3B78451D-4471-6F36-54AF-4D83B4F25205}" dt="2024-03-20T13:02:58.016" v="194" actId="1076"/>
        <pc:sldMkLst>
          <pc:docMk/>
          <pc:sldMk cId="3557357557" sldId="275"/>
        </pc:sldMkLst>
        <pc:spChg chg="del">
          <ac:chgData name="Anderson Augusto Barbosa Rodrigues" userId="S::pf1960@fiap.com.br::ec9950aa-243b-4654-87d9-f9a68d983dd6" providerId="AD" clId="Web-{3B78451D-4471-6F36-54AF-4D83B4F25205}" dt="2024-03-20T01:05:04.579" v="144"/>
          <ac:spMkLst>
            <pc:docMk/>
            <pc:sldMk cId="3557357557" sldId="275"/>
            <ac:spMk id="2" creationId="{FD147506-C312-60D4-9BC5-D950E0DF8DE4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43"/>
          <ac:spMkLst>
            <pc:docMk/>
            <pc:sldMk cId="3557357557" sldId="275"/>
            <ac:spMk id="3" creationId="{C7839174-7856-8C6A-0DFD-29DF03E39B12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45"/>
          <ac:spMkLst>
            <pc:docMk/>
            <pc:sldMk cId="3557357557" sldId="275"/>
            <ac:spMk id="4" creationId="{51CA3960-6CFA-462A-15DD-6E0E3B056C18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51"/>
          <ac:spMkLst>
            <pc:docMk/>
            <pc:sldMk cId="3557357557" sldId="275"/>
            <ac:spMk id="11" creationId="{0C74C2D9-85E5-B868-2A6C-CB7759D7DCBE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50"/>
          <ac:spMkLst>
            <pc:docMk/>
            <pc:sldMk cId="3557357557" sldId="275"/>
            <ac:spMk id="12" creationId="{E824BE96-5D06-3D28-C227-B0F1BD13525A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49"/>
          <ac:spMkLst>
            <pc:docMk/>
            <pc:sldMk cId="3557357557" sldId="275"/>
            <ac:spMk id="13" creationId="{58A4D3BB-104C-8CD2-3FCE-66E7CF6DEB22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48"/>
          <ac:spMkLst>
            <pc:docMk/>
            <pc:sldMk cId="3557357557" sldId="275"/>
            <ac:spMk id="14" creationId="{B19AEBBC-21C7-6EBB-BEA3-2F04C5AEF729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47"/>
          <ac:spMkLst>
            <pc:docMk/>
            <pc:sldMk cId="3557357557" sldId="275"/>
            <ac:spMk id="15" creationId="{60EED98D-E1A1-6057-C2D6-E1F9F2CA5D32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1:05:04.579" v="146"/>
          <ac:spMkLst>
            <pc:docMk/>
            <pc:sldMk cId="3557357557" sldId="275"/>
            <ac:spMk id="16" creationId="{7233AA3A-81BE-216A-1714-517E81067AEE}"/>
          </ac:spMkLst>
        </pc:spChg>
        <pc:spChg chg="del mod">
          <ac:chgData name="Anderson Augusto Barbosa Rodrigues" userId="S::pf1960@fiap.com.br::ec9950aa-243b-4654-87d9-f9a68d983dd6" providerId="AD" clId="Web-{3B78451D-4471-6F36-54AF-4D83B4F25205}" dt="2024-03-20T12:51:41.900" v="179"/>
          <ac:spMkLst>
            <pc:docMk/>
            <pc:sldMk cId="3557357557" sldId="275"/>
            <ac:spMk id="17" creationId="{D2B638A2-4873-23F3-5C23-5025703C260E}"/>
          </ac:spMkLst>
        </pc:spChg>
        <pc:picChg chg="add del mod">
          <ac:chgData name="Anderson Augusto Barbosa Rodrigues" userId="S::pf1960@fiap.com.br::ec9950aa-243b-4654-87d9-f9a68d983dd6" providerId="AD" clId="Web-{3B78451D-4471-6F36-54AF-4D83B4F25205}" dt="2024-03-20T12:52:23.323" v="186"/>
          <ac:picMkLst>
            <pc:docMk/>
            <pc:sldMk cId="3557357557" sldId="275"/>
            <ac:picMk id="2" creationId="{E0546D9C-C950-2545-8440-3C2F720B2B2F}"/>
          </ac:picMkLst>
        </pc:picChg>
        <pc:picChg chg="add del mod">
          <ac:chgData name="Anderson Augusto Barbosa Rodrigues" userId="S::pf1960@fiap.com.br::ec9950aa-243b-4654-87d9-f9a68d983dd6" providerId="AD" clId="Web-{3B78451D-4471-6F36-54AF-4D83B4F25205}" dt="2024-03-20T12:53:35.560" v="191"/>
          <ac:picMkLst>
            <pc:docMk/>
            <pc:sldMk cId="3557357557" sldId="275"/>
            <ac:picMk id="3" creationId="{CBB2EF10-19E5-6476-C74B-8A5D159C543A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13:02:58.016" v="194" actId="1076"/>
          <ac:picMkLst>
            <pc:docMk/>
            <pc:sldMk cId="3557357557" sldId="275"/>
            <ac:picMk id="4" creationId="{BF02BBA7-B824-B036-80CD-9EE2A0481DB9}"/>
          </ac:picMkLst>
        </pc:picChg>
      </pc:sldChg>
      <pc:sldChg chg="addSp delSp modSp">
        <pc:chgData name="Anderson Augusto Barbosa Rodrigues" userId="S::pf1960@fiap.com.br::ec9950aa-243b-4654-87d9-f9a68d983dd6" providerId="AD" clId="Web-{3B78451D-4471-6F36-54AF-4D83B4F25205}" dt="2024-03-20T00:13:34.655" v="64" actId="1076"/>
        <pc:sldMkLst>
          <pc:docMk/>
          <pc:sldMk cId="3946571126" sldId="286"/>
        </pc:sldMkLst>
        <pc:spChg chg="del mod">
          <ac:chgData name="Anderson Augusto Barbosa Rodrigues" userId="S::pf1960@fiap.com.br::ec9950aa-243b-4654-87d9-f9a68d983dd6" providerId="AD" clId="Web-{3B78451D-4471-6F36-54AF-4D83B4F25205}" dt="2024-03-20T00:13:24.529" v="61"/>
          <ac:spMkLst>
            <pc:docMk/>
            <pc:sldMk cId="3946571126" sldId="286"/>
            <ac:spMk id="9" creationId="{1F1ADE60-4AD3-A456-5189-6DDA60AA810A}"/>
          </ac:spMkLst>
        </pc:spChg>
        <pc:picChg chg="del">
          <ac:chgData name="Anderson Augusto Barbosa Rodrigues" userId="S::pf1960@fiap.com.br::ec9950aa-243b-4654-87d9-f9a68d983dd6" providerId="AD" clId="Web-{3B78451D-4471-6F36-54AF-4D83B4F25205}" dt="2024-03-19T23:59:56.180" v="59"/>
          <ac:picMkLst>
            <pc:docMk/>
            <pc:sldMk cId="3946571126" sldId="286"/>
            <ac:picMk id="2" creationId="{B00D5562-FBE7-36D9-96B8-AAD05002EB9E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00:13:34.655" v="64" actId="1076"/>
          <ac:picMkLst>
            <pc:docMk/>
            <pc:sldMk cId="3946571126" sldId="286"/>
            <ac:picMk id="3" creationId="{2FD93BA8-CAC4-8FE7-ACA7-2EA47914343C}"/>
          </ac:picMkLst>
        </pc:picChg>
      </pc:sldChg>
      <pc:sldChg chg="addSp delSp modSp">
        <pc:chgData name="Anderson Augusto Barbosa Rodrigues" userId="S::pf1960@fiap.com.br::ec9950aa-243b-4654-87d9-f9a68d983dd6" providerId="AD" clId="Web-{3B78451D-4471-6F36-54AF-4D83B4F25205}" dt="2024-03-20T01:09:52.463" v="156"/>
        <pc:sldMkLst>
          <pc:docMk/>
          <pc:sldMk cId="3809872512" sldId="288"/>
        </pc:sldMkLst>
        <pc:spChg chg="add mod">
          <ac:chgData name="Anderson Augusto Barbosa Rodrigues" userId="S::pf1960@fiap.com.br::ec9950aa-243b-4654-87d9-f9a68d983dd6" providerId="AD" clId="Web-{3B78451D-4471-6F36-54AF-4D83B4F25205}" dt="2024-03-20T00:14:10.923" v="75" actId="20577"/>
          <ac:spMkLst>
            <pc:docMk/>
            <pc:sldMk cId="3809872512" sldId="288"/>
            <ac:spMk id="3" creationId="{C70C1BC4-4EE2-D598-3F72-7F644E12A780}"/>
          </ac:spMkLst>
        </pc:spChg>
        <pc:spChg chg="del">
          <ac:chgData name="Anderson Augusto Barbosa Rodrigues" userId="S::pf1960@fiap.com.br::ec9950aa-243b-4654-87d9-f9a68d983dd6" providerId="AD" clId="Web-{3B78451D-4471-6F36-54AF-4D83B4F25205}" dt="2024-03-20T00:13:41.562" v="65"/>
          <ac:spMkLst>
            <pc:docMk/>
            <pc:sldMk cId="3809872512" sldId="288"/>
            <ac:spMk id="9" creationId="{1F1ADE60-4AD3-A456-5189-6DDA60AA810A}"/>
          </ac:spMkLst>
        </pc:spChg>
        <pc:picChg chg="add mod">
          <ac:chgData name="Anderson Augusto Barbosa Rodrigues" userId="S::pf1960@fiap.com.br::ec9950aa-243b-4654-87d9-f9a68d983dd6" providerId="AD" clId="Web-{3B78451D-4471-6F36-54AF-4D83B4F25205}" dt="2024-03-20T01:09:52.463" v="156"/>
          <ac:picMkLst>
            <pc:docMk/>
            <pc:sldMk cId="3809872512" sldId="288"/>
            <ac:picMk id="2" creationId="{F54DA78E-47C3-76E7-FFD6-D500DA4607D7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20T00:13:43.546" v="66"/>
          <ac:picMkLst>
            <pc:docMk/>
            <pc:sldMk cId="3809872512" sldId="288"/>
            <ac:picMk id="4" creationId="{3098D376-44B4-DD70-2BB0-5146DD8580BF}"/>
          </ac:picMkLst>
        </pc:picChg>
      </pc:sldChg>
      <pc:sldChg chg="del">
        <pc:chgData name="Anderson Augusto Barbosa Rodrigues" userId="S::pf1960@fiap.com.br::ec9950aa-243b-4654-87d9-f9a68d983dd6" providerId="AD" clId="Web-{3B78451D-4471-6F36-54AF-4D83B4F25205}" dt="2024-03-19T23:05:31.384" v="49"/>
        <pc:sldMkLst>
          <pc:docMk/>
          <pc:sldMk cId="916775524" sldId="289"/>
        </pc:sldMkLst>
      </pc:sldChg>
      <pc:sldChg chg="addSp delSp modSp add del replId">
        <pc:chgData name="Anderson Augusto Barbosa Rodrigues" userId="S::pf1960@fiap.com.br::ec9950aa-243b-4654-87d9-f9a68d983dd6" providerId="AD" clId="Web-{3B78451D-4471-6F36-54AF-4D83B4F25205}" dt="2024-03-20T13:44:37.652" v="196"/>
        <pc:sldMkLst>
          <pc:docMk/>
          <pc:sldMk cId="1679388658" sldId="291"/>
        </pc:sldMkLst>
        <pc:picChg chg="del">
          <ac:chgData name="Anderson Augusto Barbosa Rodrigues" userId="S::pf1960@fiap.com.br::ec9950aa-243b-4654-87d9-f9a68d983dd6" providerId="AD" clId="Web-{3B78451D-4471-6F36-54AF-4D83B4F25205}" dt="2024-03-19T23:59:41.538" v="57"/>
          <ac:picMkLst>
            <pc:docMk/>
            <pc:sldMk cId="1679388658" sldId="291"/>
            <ac:picMk id="2" creationId="{33CCAC30-0F01-7B67-0192-4B6284284D5E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19T23:59:45.820" v="58" actId="1076"/>
          <ac:picMkLst>
            <pc:docMk/>
            <pc:sldMk cId="1679388658" sldId="291"/>
            <ac:picMk id="3" creationId="{EE25092C-E4BE-CA97-C5CB-39A9E100A7E5}"/>
          </ac:picMkLst>
        </pc:picChg>
      </pc:sldChg>
      <pc:sldChg chg="add ord replId">
        <pc:chgData name="Anderson Augusto Barbosa Rodrigues" userId="S::pf1960@fiap.com.br::ec9950aa-243b-4654-87d9-f9a68d983dd6" providerId="AD" clId="Web-{3B78451D-4471-6F36-54AF-4D83B4F25205}" dt="2024-03-20T12:45:59.795" v="168"/>
        <pc:sldMkLst>
          <pc:docMk/>
          <pc:sldMk cId="254276569" sldId="292"/>
        </pc:sldMkLst>
      </pc:sldChg>
      <pc:sldChg chg="addSp delSp modSp add ord replId">
        <pc:chgData name="Anderson Augusto Barbosa Rodrigues" userId="S::pf1960@fiap.com.br::ec9950aa-243b-4654-87d9-f9a68d983dd6" providerId="AD" clId="Web-{3B78451D-4471-6F36-54AF-4D83B4F25205}" dt="2024-03-20T12:46:12.983" v="170"/>
        <pc:sldMkLst>
          <pc:docMk/>
          <pc:sldMk cId="1884353435" sldId="293"/>
        </pc:sldMkLst>
        <pc:picChg chg="add mod">
          <ac:chgData name="Anderson Augusto Barbosa Rodrigues" userId="S::pf1960@fiap.com.br::ec9950aa-243b-4654-87d9-f9a68d983dd6" providerId="AD" clId="Web-{3B78451D-4471-6F36-54AF-4D83B4F25205}" dt="2024-03-20T00:41:02.998" v="134" actId="1076"/>
          <ac:picMkLst>
            <pc:docMk/>
            <pc:sldMk cId="1884353435" sldId="293"/>
            <ac:picMk id="2" creationId="{B9174FAD-178C-A084-931D-FE6294DE3E4E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20T00:40:49.341" v="127"/>
          <ac:picMkLst>
            <pc:docMk/>
            <pc:sldMk cId="1884353435" sldId="293"/>
            <ac:picMk id="3" creationId="{347BE844-67A4-0B43-A7E5-1FB9B4698C2E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20T00:40:51.091" v="128"/>
          <ac:picMkLst>
            <pc:docMk/>
            <pc:sldMk cId="1884353435" sldId="293"/>
            <ac:picMk id="4" creationId="{958C5C6A-B86B-1B41-378C-96A8B4445D88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20T00:40:52.748" v="129"/>
          <ac:picMkLst>
            <pc:docMk/>
            <pc:sldMk cId="1884353435" sldId="293"/>
            <ac:picMk id="5" creationId="{55A2D25F-AA66-B748-3084-53C63084C1ED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00:41:45.267" v="139" actId="1076"/>
          <ac:picMkLst>
            <pc:docMk/>
            <pc:sldMk cId="1884353435" sldId="293"/>
            <ac:picMk id="6" creationId="{A3D1DFA3-DE23-F6A3-0462-E3943D893651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00:43:39.024" v="142" actId="1076"/>
          <ac:picMkLst>
            <pc:docMk/>
            <pc:sldMk cId="1884353435" sldId="293"/>
            <ac:picMk id="7" creationId="{970178BF-B05C-2BA8-A6B8-66C63528F293}"/>
          </ac:picMkLst>
        </pc:picChg>
      </pc:sldChg>
      <pc:sldChg chg="addSp modSp add ord replId">
        <pc:chgData name="Anderson Augusto Barbosa Rodrigues" userId="S::pf1960@fiap.com.br::ec9950aa-243b-4654-87d9-f9a68d983dd6" providerId="AD" clId="Web-{3B78451D-4471-6F36-54AF-4D83B4F25205}" dt="2024-03-20T01:05:31.642" v="154"/>
        <pc:sldMkLst>
          <pc:docMk/>
          <pc:sldMk cId="1228827448" sldId="294"/>
        </pc:sldMkLst>
        <pc:picChg chg="add mod">
          <ac:chgData name="Anderson Augusto Barbosa Rodrigues" userId="S::pf1960@fiap.com.br::ec9950aa-243b-4654-87d9-f9a68d983dd6" providerId="AD" clId="Web-{3B78451D-4471-6F36-54AF-4D83B4F25205}" dt="2024-03-20T01:05:27.642" v="153"/>
          <ac:picMkLst>
            <pc:docMk/>
            <pc:sldMk cId="1228827448" sldId="294"/>
            <ac:picMk id="2" creationId="{0EB51E86-1B94-5C43-8235-99B431E1AB9E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B78451D-4471-6F36-54AF-4D83B4F25205}" dt="2024-03-20T01:10:46.340" v="159"/>
        <pc:sldMkLst>
          <pc:docMk/>
          <pc:sldMk cId="3708907515" sldId="295"/>
        </pc:sldMkLst>
        <pc:picChg chg="del">
          <ac:chgData name="Anderson Augusto Barbosa Rodrigues" userId="S::pf1960@fiap.com.br::ec9950aa-243b-4654-87d9-f9a68d983dd6" providerId="AD" clId="Web-{3B78451D-4471-6F36-54AF-4D83B4F25205}" dt="2024-03-20T01:10:45.293" v="158"/>
          <ac:picMkLst>
            <pc:docMk/>
            <pc:sldMk cId="3708907515" sldId="295"/>
            <ac:picMk id="2" creationId="{F54DA78E-47C3-76E7-FFD6-D500DA4607D7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01:10:46.340" v="159"/>
          <ac:picMkLst>
            <pc:docMk/>
            <pc:sldMk cId="3708907515" sldId="295"/>
            <ac:picMk id="4" creationId="{1871134C-2901-9AC7-1D7E-95AD11164D52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B78451D-4471-6F36-54AF-4D83B4F25205}" dt="2024-03-20T01:13:19.988" v="162"/>
        <pc:sldMkLst>
          <pc:docMk/>
          <pc:sldMk cId="1750601508" sldId="296"/>
        </pc:sldMkLst>
        <pc:picChg chg="add mod">
          <ac:chgData name="Anderson Augusto Barbosa Rodrigues" userId="S::pf1960@fiap.com.br::ec9950aa-243b-4654-87d9-f9a68d983dd6" providerId="AD" clId="Web-{3B78451D-4471-6F36-54AF-4D83B4F25205}" dt="2024-03-20T01:13:19.988" v="162"/>
          <ac:picMkLst>
            <pc:docMk/>
            <pc:sldMk cId="1750601508" sldId="296"/>
            <ac:picMk id="2" creationId="{4F1B0381-BE73-2C78-1061-CF09E6B50AA2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20T01:13:18.598" v="161"/>
          <ac:picMkLst>
            <pc:docMk/>
            <pc:sldMk cId="1750601508" sldId="296"/>
            <ac:picMk id="4" creationId="{1871134C-2901-9AC7-1D7E-95AD11164D52}"/>
          </ac:picMkLst>
        </pc:picChg>
      </pc:sldChg>
      <pc:sldChg chg="addSp delSp modSp add replId">
        <pc:chgData name="Anderson Augusto Barbosa Rodrigues" userId="S::pf1960@fiap.com.br::ec9950aa-243b-4654-87d9-f9a68d983dd6" providerId="AD" clId="Web-{3B78451D-4471-6F36-54AF-4D83B4F25205}" dt="2024-03-20T01:16:04.107" v="165"/>
        <pc:sldMkLst>
          <pc:docMk/>
          <pc:sldMk cId="2214789275" sldId="297"/>
        </pc:sldMkLst>
        <pc:picChg chg="del">
          <ac:chgData name="Anderson Augusto Barbosa Rodrigues" userId="S::pf1960@fiap.com.br::ec9950aa-243b-4654-87d9-f9a68d983dd6" providerId="AD" clId="Web-{3B78451D-4471-6F36-54AF-4D83B4F25205}" dt="2024-03-20T01:16:02.357" v="164"/>
          <ac:picMkLst>
            <pc:docMk/>
            <pc:sldMk cId="2214789275" sldId="297"/>
            <ac:picMk id="2" creationId="{4F1B0381-BE73-2C78-1061-CF09E6B50AA2}"/>
          </ac:picMkLst>
        </pc:picChg>
        <pc:picChg chg="add mod">
          <ac:chgData name="Anderson Augusto Barbosa Rodrigues" userId="S::pf1960@fiap.com.br::ec9950aa-243b-4654-87d9-f9a68d983dd6" providerId="AD" clId="Web-{3B78451D-4471-6F36-54AF-4D83B4F25205}" dt="2024-03-20T01:16:04.107" v="165"/>
          <ac:picMkLst>
            <pc:docMk/>
            <pc:sldMk cId="2214789275" sldId="297"/>
            <ac:picMk id="4" creationId="{98D18DE1-934F-8E90-ACFB-784CD47491D1}"/>
          </ac:picMkLst>
        </pc:picChg>
      </pc:sldChg>
      <pc:sldChg chg="delSp add replId">
        <pc:chgData name="Anderson Augusto Barbosa Rodrigues" userId="S::pf1960@fiap.com.br::ec9950aa-243b-4654-87d9-f9a68d983dd6" providerId="AD" clId="Web-{3B78451D-4471-6F36-54AF-4D83B4F25205}" dt="2024-03-20T01:16:11.467" v="167"/>
        <pc:sldMkLst>
          <pc:docMk/>
          <pc:sldMk cId="1622001382" sldId="298"/>
        </pc:sldMkLst>
        <pc:picChg chg="del">
          <ac:chgData name="Anderson Augusto Barbosa Rodrigues" userId="S::pf1960@fiap.com.br::ec9950aa-243b-4654-87d9-f9a68d983dd6" providerId="AD" clId="Web-{3B78451D-4471-6F36-54AF-4D83B4F25205}" dt="2024-03-20T01:16:11.467" v="167"/>
          <ac:picMkLst>
            <pc:docMk/>
            <pc:sldMk cId="1622001382" sldId="298"/>
            <ac:picMk id="4" creationId="{98D18DE1-934F-8E90-ACFB-784CD47491D1}"/>
          </ac:picMkLst>
        </pc:picChg>
      </pc:sldChg>
      <pc:sldChg chg="modSp add replId">
        <pc:chgData name="Anderson Augusto Barbosa Rodrigues" userId="S::pf1960@fiap.com.br::ec9950aa-243b-4654-87d9-f9a68d983dd6" providerId="AD" clId="Web-{3B78451D-4471-6F36-54AF-4D83B4F25205}" dt="2024-03-20T12:47:35.392" v="177" actId="20577"/>
        <pc:sldMkLst>
          <pc:docMk/>
          <pc:sldMk cId="1825799197" sldId="299"/>
        </pc:sldMkLst>
        <pc:spChg chg="mod">
          <ac:chgData name="Anderson Augusto Barbosa Rodrigues" userId="S::pf1960@fiap.com.br::ec9950aa-243b-4654-87d9-f9a68d983dd6" providerId="AD" clId="Web-{3B78451D-4471-6F36-54AF-4D83B4F25205}" dt="2024-03-20T12:47:35.392" v="177" actId="20577"/>
          <ac:spMkLst>
            <pc:docMk/>
            <pc:sldMk cId="1825799197" sldId="299"/>
            <ac:spMk id="17" creationId="{D2B638A2-4873-23F3-5C23-5025703C260E}"/>
          </ac:spMkLst>
        </pc:spChg>
      </pc:sldChg>
      <pc:sldChg chg="addSp delSp modSp add replId">
        <pc:chgData name="Anderson Augusto Barbosa Rodrigues" userId="S::pf1960@fiap.com.br::ec9950aa-243b-4654-87d9-f9a68d983dd6" providerId="AD" clId="Web-{3B78451D-4471-6F36-54AF-4D83B4F25205}" dt="2024-03-20T15:48:43.119" v="204" actId="1076"/>
        <pc:sldMkLst>
          <pc:docMk/>
          <pc:sldMk cId="2788488835" sldId="300"/>
        </pc:sldMkLst>
        <pc:picChg chg="add mod">
          <ac:chgData name="Anderson Augusto Barbosa Rodrigues" userId="S::pf1960@fiap.com.br::ec9950aa-243b-4654-87d9-f9a68d983dd6" providerId="AD" clId="Web-{3B78451D-4471-6F36-54AF-4D83B4F25205}" dt="2024-03-20T15:48:43.119" v="204" actId="1076"/>
          <ac:picMkLst>
            <pc:docMk/>
            <pc:sldMk cId="2788488835" sldId="300"/>
            <ac:picMk id="2" creationId="{2DD2DC67-6495-4874-B0F6-C8202D75DC06}"/>
          </ac:picMkLst>
        </pc:picChg>
        <pc:picChg chg="del">
          <ac:chgData name="Anderson Augusto Barbosa Rodrigues" userId="S::pf1960@fiap.com.br::ec9950aa-243b-4654-87d9-f9a68d983dd6" providerId="AD" clId="Web-{3B78451D-4471-6F36-54AF-4D83B4F25205}" dt="2024-03-20T13:44:40.464" v="197"/>
          <ac:picMkLst>
            <pc:docMk/>
            <pc:sldMk cId="2788488835" sldId="300"/>
            <ac:picMk id="3" creationId="{EE25092C-E4BE-CA97-C5CB-39A9E100A7E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15959 7435 16383 0 0,'-7'0'0'0'0,"-1"0"0"0"0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11748 8625 16383 0 0,'0'7'0'0'0,"6"1"0"0"0,9 0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11800 8652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 3757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5T13:05:58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30533 3678 16383 0 0,'0'6'0'0'0,"0"2"0"0"0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1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935B3-4825-E164-5994-091297AB9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Aula Magna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DC901-1747-2DB7-E5FF-CE94C905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2 TDSPN</a:t>
            </a:r>
            <a:endParaRPr lang="pt-BR"/>
          </a:p>
        </p:txBody>
      </p:sp>
      <p:pic>
        <p:nvPicPr>
          <p:cNvPr id="4" name="Imagem 3" descr="FIAP">
            <a:extLst>
              <a:ext uri="{FF2B5EF4-FFF2-40B4-BE49-F238E27FC236}">
                <a16:creationId xmlns:a16="http://schemas.microsoft.com/office/drawing/2014/main" id="{FBFB2FF8-1E50-826D-E2B1-19E27150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187" y="-79866"/>
            <a:ext cx="13296179" cy="6942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5F3993-4100-2C32-2EE4-3A4717E6EA79}"/>
              </a:ext>
            </a:extLst>
          </p:cNvPr>
          <p:cNvSpPr>
            <a:spLocks noGrp="1"/>
          </p:cNvSpPr>
          <p:nvPr/>
        </p:nvSpPr>
        <p:spPr>
          <a:xfrm>
            <a:off x="932477" y="3355258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pt-BR" dirty="0"/>
            </a:br>
            <a:r>
              <a:rPr lang="pt-BR" dirty="0"/>
              <a:t>Aula 06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568947C-5632-E8E0-05AE-83C00B8F6321}"/>
              </a:ext>
            </a:extLst>
          </p:cNvPr>
          <p:cNvSpPr>
            <a:spLocks noGrp="1"/>
          </p:cNvSpPr>
          <p:nvPr/>
        </p:nvSpPr>
        <p:spPr>
          <a:xfrm>
            <a:off x="993929" y="6027174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lang="pt-B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lang="pt-BR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Python, K-</a:t>
            </a:r>
            <a:r>
              <a:rPr lang="pt-BR" dirty="0" err="1"/>
              <a:t>fold</a:t>
            </a:r>
            <a:r>
              <a:rPr lang="pt-BR"/>
              <a:t>, Dados Balanceados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882FE01-C278-4BE2-3B39-A04EC72CBEBF}"/>
                  </a:ext>
                </a:extLst>
              </p14:cNvPr>
              <p14:cNvContentPartPr/>
              <p14:nvPr/>
            </p14:nvContentPartPr>
            <p14:xfrm>
              <a:off x="5275231" y="3141579"/>
              <a:ext cx="13368" cy="13368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882FE01-C278-4BE2-3B39-A04EC72CB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3456" y="2473179"/>
                <a:ext cx="96083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62CB6A6-6B25-5E77-BA9B-0AEBF82A9307}"/>
                  </a:ext>
                </a:extLst>
              </p14:cNvPr>
              <p14:cNvContentPartPr/>
              <p14:nvPr/>
            </p14:nvContentPartPr>
            <p14:xfrm>
              <a:off x="3154947" y="3743158"/>
              <a:ext cx="13474" cy="13368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62CB6A6-6B25-5E77-BA9B-0AEBF82A93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7218" y="3721597"/>
                <a:ext cx="48577" cy="5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BF522A70-1C07-9FE6-DA65-5822999D09FE}"/>
                  </a:ext>
                </a:extLst>
              </p14:cNvPr>
              <p14:cNvContentPartPr/>
              <p14:nvPr/>
            </p14:nvContentPartPr>
            <p14:xfrm>
              <a:off x="3181684" y="3756526"/>
              <a:ext cx="13368" cy="13368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BF522A70-1C07-9FE6-DA65-5822999D09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3284" y="3088126"/>
                <a:ext cx="1336800" cy="13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65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850E366-AC45-5ADE-4E78-872F9A7BB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4941"/>
            <a:ext cx="11574516" cy="61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8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314EB404-1A54-87EB-0F6C-CDAE6DD1C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2" y="96633"/>
            <a:ext cx="12086896" cy="66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2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B0AAACB1-B56E-20B9-1AF9-30BAC404C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0729"/>
            <a:ext cx="12192000" cy="65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1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14:cNvPr>
              <p14:cNvContentPartPr/>
              <p14:nvPr/>
            </p14:nvContentPartPr>
            <p14:xfrm>
              <a:off x="-1537368" y="1283368"/>
              <a:ext cx="13368" cy="13368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FBF3578-8ADF-C99A-AE22-AE8A165B9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05768" y="614968"/>
                <a:ext cx="1336800" cy="13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14:cNvPr>
              <p14:cNvContentPartPr/>
              <p14:nvPr/>
            </p14:nvContentPartPr>
            <p14:xfrm>
              <a:off x="12646526" y="1243263"/>
              <a:ext cx="13368" cy="13368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C8B2E79-395E-062A-8B42-402A4180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8126" y="1198703"/>
                <a:ext cx="1336800" cy="10159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" descr="Hora de Codar | Cursos e tutoriais de programação">
            <a:extLst>
              <a:ext uri="{FF2B5EF4-FFF2-40B4-BE49-F238E27FC236}">
                <a16:creationId xmlns:a16="http://schemas.microsoft.com/office/drawing/2014/main" id="{FAE73A1F-984F-A6A8-013E-8B16991A7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" y="1660190"/>
            <a:ext cx="10917381" cy="35895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F688A8-25AC-27E0-3AE8-43B29535195E}"/>
              </a:ext>
            </a:extLst>
          </p:cNvPr>
          <p:cNvSpPr txBox="1"/>
          <p:nvPr/>
        </p:nvSpPr>
        <p:spPr>
          <a:xfrm>
            <a:off x="3840388" y="4590297"/>
            <a:ext cx="4971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balanceamento_dados.ipynb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13077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14" ma:contentTypeDescription="Crie um novo documento." ma:contentTypeScope="" ma:versionID="dd97ecc6ec2ed3af187a884bfe34949a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a231a0efe0f05b05843ef9826586e864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66c42c-92d0-4c9d-8311-5d972d95912d}" ma:internalName="TaxCatchAll" ma:showField="CatchAllData" ma:web="7e3d2bc7-1e8b-4412-b9e4-2111d76bd9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3d2bc7-1e8b-4412-b9e4-2111d76bd9c9" xsi:nil="true"/>
    <lcf76f155ced4ddcb4097134ff3c332f xmlns="7bc641a7-997f-4048-a412-d593c63192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04FC37-6F79-40F7-A54A-65307474B96F}"/>
</file>

<file path=customXml/itemProps2.xml><?xml version="1.0" encoding="utf-8"?>
<ds:datastoreItem xmlns:ds="http://schemas.openxmlformats.org/officeDocument/2006/customXml" ds:itemID="{CFE0BD50-646F-4341-9A40-55AA023B7DED}"/>
</file>

<file path=customXml/itemProps3.xml><?xml version="1.0" encoding="utf-8"?>
<ds:datastoreItem xmlns:ds="http://schemas.openxmlformats.org/officeDocument/2006/customXml" ds:itemID="{4C96EAD3-8BD6-42BA-8708-7CDD89E9EB4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Ion</vt:lpstr>
      <vt:lpstr>Aula Magna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174</cp:revision>
  <dcterms:created xsi:type="dcterms:W3CDTF">2012-07-30T23:50:35Z</dcterms:created>
  <dcterms:modified xsi:type="dcterms:W3CDTF">2024-03-22T12:29:57Z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0x010100223DA578DE33E44E8DD11C312C11F0C0</vt:lpwstr>
  </property>
</Properties>
</file>