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691C4-9365-32EB-79E1-62F98822391A}" v="167" dt="2024-02-23T02:35:0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2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1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6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62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35B3-4825-E164-5994-091297AB9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Aula Magna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DC901-1747-2DB7-E5FF-CE94C905F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2 TDSPN</a:t>
            </a:r>
            <a:endParaRPr lang="pt-BR" dirty="0"/>
          </a:p>
        </p:txBody>
      </p:sp>
      <p:pic>
        <p:nvPicPr>
          <p:cNvPr id="4" name="Imagem 3" descr="FIAP">
            <a:extLst>
              <a:ext uri="{FF2B5EF4-FFF2-40B4-BE49-F238E27FC236}">
                <a16:creationId xmlns:a16="http://schemas.microsoft.com/office/drawing/2014/main" id="{FBFB2FF8-1E50-826D-E2B1-19E2715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187" y="-79866"/>
            <a:ext cx="13296179" cy="6942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5F3993-4100-2C32-2EE4-3A4717E6EA79}"/>
              </a:ext>
            </a:extLst>
          </p:cNvPr>
          <p:cNvSpPr>
            <a:spLocks noGrp="1"/>
          </p:cNvSpPr>
          <p:nvPr/>
        </p:nvSpPr>
        <p:spPr>
          <a:xfrm>
            <a:off x="932477" y="3355258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dirty="0"/>
            </a:br>
            <a:r>
              <a:rPr lang="pt-BR" dirty="0"/>
              <a:t>Aula 02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568947C-5632-E8E0-05AE-83C00B8F6321}"/>
              </a:ext>
            </a:extLst>
          </p:cNvPr>
          <p:cNvSpPr>
            <a:spLocks noGrp="1"/>
          </p:cNvSpPr>
          <p:nvPr/>
        </p:nvSpPr>
        <p:spPr>
          <a:xfrm>
            <a:off x="993929" y="6027174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lang="pt-B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Python, Machine Learning, Iris Project</a:t>
            </a:r>
          </a:p>
        </p:txBody>
      </p:sp>
    </p:spTree>
    <p:extLst>
      <p:ext uri="{BB962C8B-B14F-4D97-AF65-F5344CB8AC3E}">
        <p14:creationId xmlns:p14="http://schemas.microsoft.com/office/powerpoint/2010/main" val="11226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9" name="Imagem 8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8469F9B7-DDDB-3B35-526E-64601ED2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65" y="457815"/>
            <a:ext cx="2743200" cy="838200"/>
          </a:xfrm>
          <a:prstGeom prst="rect">
            <a:avLst/>
          </a:prstGeo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528" y="367174"/>
            <a:ext cx="3028950" cy="101917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24869" y="273189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 dirty="0"/>
              <a:t>Entrada</a:t>
            </a: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680472" y="2311080"/>
            <a:ext cx="2524920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 dirty="0"/>
              <a:t>Processamento</a:t>
            </a:r>
          </a:p>
        </p:txBody>
      </p:sp>
      <p:sp>
        <p:nvSpPr>
          <p:cNvPr id="14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 dirty="0"/>
              <a:t>Saída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513173" y="269214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273208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3" name="Imagem 2" descr="IRIS Flowers Classification| Classification">
            <a:extLst>
              <a:ext uri="{FF2B5EF4-FFF2-40B4-BE49-F238E27FC236}">
                <a16:creationId xmlns:a16="http://schemas.microsoft.com/office/drawing/2014/main" id="{822CD80D-4EC3-F5CC-86D6-D35BAB562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33" y="3627056"/>
            <a:ext cx="2153262" cy="9681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A3960-6CFA-462A-15DD-6E0E3B056C18}"/>
              </a:ext>
            </a:extLst>
          </p:cNvPr>
          <p:cNvSpPr txBox="1"/>
          <p:nvPr/>
        </p:nvSpPr>
        <p:spPr>
          <a:xfrm>
            <a:off x="4117259" y="3932479"/>
            <a:ext cx="4388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Códigos de Leitura de Dados</a:t>
            </a:r>
          </a:p>
        </p:txBody>
      </p:sp>
      <p:pic>
        <p:nvPicPr>
          <p:cNvPr id="2" name="Imagem 1" descr="image">
            <a:extLst>
              <a:ext uri="{FF2B5EF4-FFF2-40B4-BE49-F238E27FC236}">
                <a16:creationId xmlns:a16="http://schemas.microsoft.com/office/drawing/2014/main" id="{20E948B6-5204-A089-E4A0-DBA352B65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626" y="3310844"/>
            <a:ext cx="2743200" cy="23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44" y="416335"/>
            <a:ext cx="3028950" cy="1019175"/>
          </a:xfrm>
          <a:prstGeom prst="rect">
            <a:avLst/>
          </a:prstGeom>
        </p:spPr>
      </p:pic>
      <p:pic>
        <p:nvPicPr>
          <p:cNvPr id="4" name="Imagem 3" descr="IRIS Flowers Classification| Classification">
            <a:extLst>
              <a:ext uri="{FF2B5EF4-FFF2-40B4-BE49-F238E27FC236}">
                <a16:creationId xmlns:a16="http://schemas.microsoft.com/office/drawing/2014/main" id="{240BD0F1-078D-C134-F079-D2A92F77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756" y="1758927"/>
            <a:ext cx="9994487" cy="445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44" y="416335"/>
            <a:ext cx="3028950" cy="1019175"/>
          </a:xfrm>
          <a:prstGeom prst="rect">
            <a:avLst/>
          </a:prstGeom>
        </p:spPr>
      </p:pic>
      <p:pic>
        <p:nvPicPr>
          <p:cNvPr id="2" name="Imagem 1" descr="Datasets para Começar seu Portfólio">
            <a:extLst>
              <a:ext uri="{FF2B5EF4-FFF2-40B4-BE49-F238E27FC236}">
                <a16:creationId xmlns:a16="http://schemas.microsoft.com/office/drawing/2014/main" id="{03FC22AB-D834-2CEC-7C2A-729CD665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40" y="2288713"/>
            <a:ext cx="10817939" cy="38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44" y="416335"/>
            <a:ext cx="3028950" cy="10191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51E4D3-A60C-4DC5-1BA0-CF754D3A6491}"/>
              </a:ext>
            </a:extLst>
          </p:cNvPr>
          <p:cNvSpPr txBox="1"/>
          <p:nvPr/>
        </p:nvSpPr>
        <p:spPr>
          <a:xfrm>
            <a:off x="2143433" y="1713271"/>
            <a:ext cx="8826909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  <a:t># DataFlair Iris Flower Classification</a:t>
            </a:r>
            <a:b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  <a:t># Import Packages</a:t>
            </a:r>
            <a:b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import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numpy 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as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np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import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matplotlib.pyplot 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as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plt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import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seaborn 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as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sns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import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pandas 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as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pd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  <a:t># Caminho do arquivo</a:t>
            </a:r>
            <a:b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url = 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"https://archive.ics.uci.edu/ml/machine-learning-databases/iris/iris.data"</a:t>
            </a:r>
            <a:b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  <a:t># Define o nome das colunas</a:t>
            </a:r>
            <a:b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header = [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'sepal_length'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'sepal_width'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'petal_length'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'petal_width'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'species'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]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  <a:t># Lê e carrega o arquivo para a memória</a:t>
            </a:r>
            <a:br>
              <a:rPr lang="en-US" sz="1400">
                <a:solidFill>
                  <a:srgbClr val="7A7E85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iris = pd.read_csv(url,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</a:rPr>
              <a:t>header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=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None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</a:rPr>
              <a:t>names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=header)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sns.set(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</a:rPr>
              <a:t>style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=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"ticks"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</a:rPr>
              <a:t>color_codes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=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</a:rPr>
              <a:t>True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8888C6"/>
                </a:solidFill>
                <a:highlight>
                  <a:srgbClr val="1E1F22"/>
                </a:highlight>
              </a:rPr>
              <a:t>print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(iris.head())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sns.pairplot(iris,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</a:rPr>
              <a:t>hue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=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"species"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</a:rPr>
              <a:t>palette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=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"husl"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</a:rPr>
              <a:t>markers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=[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"o"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"s"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, 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</a:rPr>
              <a:t>"D"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])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695792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12" ma:contentTypeDescription="Crie um novo documento." ma:contentTypeScope="" ma:versionID="f22e2cc62bdfa551235f002f6663ffbe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a8998bf8caff04e41f8e66afae4f3901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66c42c-92d0-4c9d-8311-5d972d95912d}" ma:internalName="TaxCatchAll" ma:showField="CatchAllData" ma:web="7e3d2bc7-1e8b-4412-b9e4-2111d76bd9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3d2bc7-1e8b-4412-b9e4-2111d76bd9c9" xsi:nil="true"/>
    <lcf76f155ced4ddcb4097134ff3c332f xmlns="7bc641a7-997f-4048-a412-d593c63192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79BE6AE-E7EB-404A-8350-E221F275275E}"/>
</file>

<file path=customXml/itemProps2.xml><?xml version="1.0" encoding="utf-8"?>
<ds:datastoreItem xmlns:ds="http://schemas.openxmlformats.org/officeDocument/2006/customXml" ds:itemID="{B7280F99-DFD9-41D7-8944-A610E5F99751}"/>
</file>

<file path=customXml/itemProps3.xml><?xml version="1.0" encoding="utf-8"?>
<ds:datastoreItem xmlns:ds="http://schemas.openxmlformats.org/officeDocument/2006/customXml" ds:itemID="{F05781C7-1331-44E7-B3E5-CE8772FF099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Ion</vt:lpstr>
      <vt:lpstr>Aula Magna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369</cp:revision>
  <dcterms:created xsi:type="dcterms:W3CDTF">2012-07-30T23:50:35Z</dcterms:created>
  <dcterms:modified xsi:type="dcterms:W3CDTF">2024-02-23T02:35:21Z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0x010100223DA578DE33E44E8DD11C312C11F0C0</vt:lpwstr>
  </property>
</Properties>
</file>