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4" r:id="rId3"/>
    <p:sldId id="264" r:id="rId4"/>
    <p:sldId id="261" r:id="rId5"/>
    <p:sldId id="265" r:id="rId6"/>
    <p:sldId id="267" r:id="rId7"/>
    <p:sldId id="266" r:id="rId8"/>
    <p:sldId id="263" r:id="rId9"/>
    <p:sldId id="268" r:id="rId10"/>
    <p:sldId id="269" r:id="rId11"/>
    <p:sldId id="270" r:id="rId12"/>
    <p:sldId id="272" r:id="rId13"/>
    <p:sldId id="271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2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F93AA4-2D83-4C33-943B-E42CA272CDCD}" v="6" dt="2024-03-01T14:11:59.661"/>
    <p1510:client id="{597E08CE-A106-4C22-8AC9-C9AA5110A1F6}" v="3" dt="2024-03-01T13:55:07.157"/>
    <p1510:client id="{742BDADB-A7AD-B904-D93F-9CD12F61D47B}" v="24" dt="2024-03-01T01:38:56.006"/>
    <p1510:client id="{86DC876D-F4A8-09E1-6642-1F6D87690025}" v="248" dt="2024-03-01T01:33:37.303"/>
    <p1510:client id="{B8BDEDCF-50AF-470D-AEB0-01848F455C6D}" v="8" dt="2024-03-01T14:23:04.327"/>
    <p1510:client id="{BB79C555-8649-4E8D-92E5-0688FA2CA7E9}" v="1" dt="2024-03-01T13:47:33.118"/>
    <p1510:client id="{E3797D00-32CB-3B85-C012-0F61D17B5B2A}" v="84" dt="2024-03-01T12:58:43.399"/>
    <p1510:client id="{EE4F1DC9-0D60-4438-9B1C-CA1B834E4AD3}" v="5" dt="2024-03-01T14:11:23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Godoi da Silva" userId="S::rm99585@fiap.com.br::12ac8d89-4372-4f3e-b8af-c03124fa7d28" providerId="AD" clId="Web-{B8BDEDCF-50AF-470D-AEB0-01848F455C6D}"/>
    <pc:docChg chg="modSld">
      <pc:chgData name="Gustavo Godoi da Silva" userId="S::rm99585@fiap.com.br::12ac8d89-4372-4f3e-b8af-c03124fa7d28" providerId="AD" clId="Web-{B8BDEDCF-50AF-470D-AEB0-01848F455C6D}" dt="2024-03-01T14:23:04.327" v="5" actId="20577"/>
      <pc:docMkLst>
        <pc:docMk/>
      </pc:docMkLst>
      <pc:sldChg chg="modSp">
        <pc:chgData name="Gustavo Godoi da Silva" userId="S::rm99585@fiap.com.br::12ac8d89-4372-4f3e-b8af-c03124fa7d28" providerId="AD" clId="Web-{B8BDEDCF-50AF-470D-AEB0-01848F455C6D}" dt="2024-03-01T14:21:11.809" v="2" actId="20577"/>
        <pc:sldMkLst>
          <pc:docMk/>
          <pc:sldMk cId="402259079" sldId="269"/>
        </pc:sldMkLst>
        <pc:spChg chg="mod">
          <ac:chgData name="Gustavo Godoi da Silva" userId="S::rm99585@fiap.com.br::12ac8d89-4372-4f3e-b8af-c03124fa7d28" providerId="AD" clId="Web-{B8BDEDCF-50AF-470D-AEB0-01848F455C6D}" dt="2024-03-01T14:21:11.809" v="2" actId="20577"/>
          <ac:spMkLst>
            <pc:docMk/>
            <pc:sldMk cId="402259079" sldId="269"/>
            <ac:spMk id="2" creationId="{010D052B-A8A1-EDD2-893B-2025C6D51D55}"/>
          </ac:spMkLst>
        </pc:spChg>
      </pc:sldChg>
      <pc:sldChg chg="modSp">
        <pc:chgData name="Gustavo Godoi da Silva" userId="S::rm99585@fiap.com.br::12ac8d89-4372-4f3e-b8af-c03124fa7d28" providerId="AD" clId="Web-{B8BDEDCF-50AF-470D-AEB0-01848F455C6D}" dt="2024-03-01T14:23:04.327" v="5" actId="20577"/>
        <pc:sldMkLst>
          <pc:docMk/>
          <pc:sldMk cId="191468528" sldId="270"/>
        </pc:sldMkLst>
        <pc:spChg chg="mod">
          <ac:chgData name="Gustavo Godoi da Silva" userId="S::rm99585@fiap.com.br::12ac8d89-4372-4f3e-b8af-c03124fa7d28" providerId="AD" clId="Web-{B8BDEDCF-50AF-470D-AEB0-01848F455C6D}" dt="2024-03-01T14:23:04.327" v="5" actId="20577"/>
          <ac:spMkLst>
            <pc:docMk/>
            <pc:sldMk cId="191468528" sldId="270"/>
            <ac:spMk id="2" creationId="{010D052B-A8A1-EDD2-893B-2025C6D51D55}"/>
          </ac:spMkLst>
        </pc:spChg>
      </pc:sldChg>
    </pc:docChg>
  </pc:docChgLst>
  <pc:docChgLst>
    <pc:chgData name="Kauan Guerreiro Carraro" userId="S::rm99891@fiap.com.br::3ef12654-2f44-4daf-ac7c-edfd502b6a64" providerId="AD" clId="Web-{597E08CE-A106-4C22-8AC9-C9AA5110A1F6}"/>
    <pc:docChg chg="modSld">
      <pc:chgData name="Kauan Guerreiro Carraro" userId="S::rm99891@fiap.com.br::3ef12654-2f44-4daf-ac7c-edfd502b6a64" providerId="AD" clId="Web-{597E08CE-A106-4C22-8AC9-C9AA5110A1F6}" dt="2024-03-01T13:54:51.719" v="1" actId="20577"/>
      <pc:docMkLst>
        <pc:docMk/>
      </pc:docMkLst>
      <pc:sldChg chg="modSp">
        <pc:chgData name="Kauan Guerreiro Carraro" userId="S::rm99891@fiap.com.br::3ef12654-2f44-4daf-ac7c-edfd502b6a64" providerId="AD" clId="Web-{597E08CE-A106-4C22-8AC9-C9AA5110A1F6}" dt="2024-03-01T13:54:51.719" v="1" actId="20577"/>
        <pc:sldMkLst>
          <pc:docMk/>
          <pc:sldMk cId="1695792798" sldId="263"/>
        </pc:sldMkLst>
        <pc:spChg chg="mod">
          <ac:chgData name="Kauan Guerreiro Carraro" userId="S::rm99891@fiap.com.br::3ef12654-2f44-4daf-ac7c-edfd502b6a64" providerId="AD" clId="Web-{597E08CE-A106-4C22-8AC9-C9AA5110A1F6}" dt="2024-03-01T13:54:51.719" v="1" actId="20577"/>
          <ac:spMkLst>
            <pc:docMk/>
            <pc:sldMk cId="1695792798" sldId="263"/>
            <ac:spMk id="3" creationId="{CC51E4D3-A60C-4DC5-1BA0-CF754D3A6491}"/>
          </ac:spMkLst>
        </pc:spChg>
      </pc:sldChg>
    </pc:docChg>
  </pc:docChgLst>
  <pc:docChgLst>
    <pc:chgData name="Anderson Augusto Barbosa Rodrigues" userId="S::pf1960@fiap.com.br::ec9950aa-243b-4654-87d9-f9a68d983dd6" providerId="AD" clId="Web-{E3797D00-32CB-3B85-C012-0F61D17B5B2A}"/>
    <pc:docChg chg="addSld delSld modSld sldOrd">
      <pc:chgData name="Anderson Augusto Barbosa Rodrigues" userId="S::pf1960@fiap.com.br::ec9950aa-243b-4654-87d9-f9a68d983dd6" providerId="AD" clId="Web-{E3797D00-32CB-3B85-C012-0F61D17B5B2A}" dt="2024-03-01T12:58:43.399" v="66"/>
      <pc:docMkLst>
        <pc:docMk/>
      </pc:docMkLst>
      <pc:sldChg chg="addSp delSp modSp del">
        <pc:chgData name="Anderson Augusto Barbosa Rodrigues" userId="S::pf1960@fiap.com.br::ec9950aa-243b-4654-87d9-f9a68d983dd6" providerId="AD" clId="Web-{E3797D00-32CB-3B85-C012-0F61D17B5B2A}" dt="2024-03-01T12:58:43.399" v="66"/>
        <pc:sldMkLst>
          <pc:docMk/>
          <pc:sldMk cId="454956130" sldId="260"/>
        </pc:sldMkLst>
        <pc:spChg chg="del">
          <ac:chgData name="Anderson Augusto Barbosa Rodrigues" userId="S::pf1960@fiap.com.br::ec9950aa-243b-4654-87d9-f9a68d983dd6" providerId="AD" clId="Web-{E3797D00-32CB-3B85-C012-0F61D17B5B2A}" dt="2024-03-01T12:07:36.611" v="2"/>
          <ac:spMkLst>
            <pc:docMk/>
            <pc:sldMk cId="454956130" sldId="260"/>
            <ac:spMk id="4" creationId="{51CA3960-6CFA-462A-15DD-6E0E3B056C18}"/>
          </ac:spMkLst>
        </pc:spChg>
        <pc:spChg chg="add del mod">
          <ac:chgData name="Anderson Augusto Barbosa Rodrigues" userId="S::pf1960@fiap.com.br::ec9950aa-243b-4654-87d9-f9a68d983dd6" providerId="AD" clId="Web-{E3797D00-32CB-3B85-C012-0F61D17B5B2A}" dt="2024-03-01T12:07:40.923" v="13"/>
          <ac:spMkLst>
            <pc:docMk/>
            <pc:sldMk cId="454956130" sldId="260"/>
            <ac:spMk id="7" creationId="{C5C95A73-3C55-4501-92A9-95BD81A6D92F}"/>
          </ac:spMkLst>
        </pc:spChg>
        <pc:spChg chg="del">
          <ac:chgData name="Anderson Augusto Barbosa Rodrigues" userId="S::pf1960@fiap.com.br::ec9950aa-243b-4654-87d9-f9a68d983dd6" providerId="AD" clId="Web-{E3797D00-32CB-3B85-C012-0F61D17B5B2A}" dt="2024-03-01T12:07:36.611" v="9"/>
          <ac:spMkLst>
            <pc:docMk/>
            <pc:sldMk cId="454956130" sldId="260"/>
            <ac:spMk id="11" creationId="{0C74C2D9-85E5-B868-2A6C-CB7759D7DCBE}"/>
          </ac:spMkLst>
        </pc:spChg>
        <pc:spChg chg="del">
          <ac:chgData name="Anderson Augusto Barbosa Rodrigues" userId="S::pf1960@fiap.com.br::ec9950aa-243b-4654-87d9-f9a68d983dd6" providerId="AD" clId="Web-{E3797D00-32CB-3B85-C012-0F61D17B5B2A}" dt="2024-03-01T12:07:36.611" v="8"/>
          <ac:spMkLst>
            <pc:docMk/>
            <pc:sldMk cId="454956130" sldId="260"/>
            <ac:spMk id="12" creationId="{E824BE96-5D06-3D28-C227-B0F1BD13525A}"/>
          </ac:spMkLst>
        </pc:spChg>
        <pc:spChg chg="del">
          <ac:chgData name="Anderson Augusto Barbosa Rodrigues" userId="S::pf1960@fiap.com.br::ec9950aa-243b-4654-87d9-f9a68d983dd6" providerId="AD" clId="Web-{E3797D00-32CB-3B85-C012-0F61D17B5B2A}" dt="2024-03-01T12:07:36.611" v="7"/>
          <ac:spMkLst>
            <pc:docMk/>
            <pc:sldMk cId="454956130" sldId="260"/>
            <ac:spMk id="13" creationId="{58A4D3BB-104C-8CD2-3FCE-66E7CF6DEB22}"/>
          </ac:spMkLst>
        </pc:spChg>
        <pc:spChg chg="del">
          <ac:chgData name="Anderson Augusto Barbosa Rodrigues" userId="S::pf1960@fiap.com.br::ec9950aa-243b-4654-87d9-f9a68d983dd6" providerId="AD" clId="Web-{E3797D00-32CB-3B85-C012-0F61D17B5B2A}" dt="2024-03-01T12:07:36.611" v="6"/>
          <ac:spMkLst>
            <pc:docMk/>
            <pc:sldMk cId="454956130" sldId="260"/>
            <ac:spMk id="14" creationId="{B19AEBBC-21C7-6EBB-BEA3-2F04C5AEF729}"/>
          </ac:spMkLst>
        </pc:spChg>
        <pc:spChg chg="del">
          <ac:chgData name="Anderson Augusto Barbosa Rodrigues" userId="S::pf1960@fiap.com.br::ec9950aa-243b-4654-87d9-f9a68d983dd6" providerId="AD" clId="Web-{E3797D00-32CB-3B85-C012-0F61D17B5B2A}" dt="2024-03-01T12:07:36.611" v="5"/>
          <ac:spMkLst>
            <pc:docMk/>
            <pc:sldMk cId="454956130" sldId="260"/>
            <ac:spMk id="15" creationId="{60EED98D-E1A1-6057-C2D6-E1F9F2CA5D32}"/>
          </ac:spMkLst>
        </pc:spChg>
        <pc:spChg chg="del">
          <ac:chgData name="Anderson Augusto Barbosa Rodrigues" userId="S::pf1960@fiap.com.br::ec9950aa-243b-4654-87d9-f9a68d983dd6" providerId="AD" clId="Web-{E3797D00-32CB-3B85-C012-0F61D17B5B2A}" dt="2024-03-01T12:07:36.611" v="4"/>
          <ac:spMkLst>
            <pc:docMk/>
            <pc:sldMk cId="454956130" sldId="260"/>
            <ac:spMk id="16" creationId="{7233AA3A-81BE-216A-1714-517E81067AEE}"/>
          </ac:spMkLst>
        </pc:spChg>
        <pc:spChg chg="add mod">
          <ac:chgData name="Anderson Augusto Barbosa Rodrigues" userId="S::pf1960@fiap.com.br::ec9950aa-243b-4654-87d9-f9a68d983dd6" providerId="AD" clId="Web-{E3797D00-32CB-3B85-C012-0F61D17B5B2A}" dt="2024-03-01T12:08:24.190" v="37" actId="20577"/>
          <ac:spMkLst>
            <pc:docMk/>
            <pc:sldMk cId="454956130" sldId="260"/>
            <ac:spMk id="17" creationId="{9277D963-660B-5B6F-92C5-9EE2EDA51109}"/>
          </ac:spMkLst>
        </pc:spChg>
        <pc:picChg chg="del">
          <ac:chgData name="Anderson Augusto Barbosa Rodrigues" userId="S::pf1960@fiap.com.br::ec9950aa-243b-4654-87d9-f9a68d983dd6" providerId="AD" clId="Web-{E3797D00-32CB-3B85-C012-0F61D17B5B2A}" dt="2024-03-01T12:07:36.611" v="1"/>
          <ac:picMkLst>
            <pc:docMk/>
            <pc:sldMk cId="454956130" sldId="260"/>
            <ac:picMk id="2" creationId="{20E948B6-5204-A089-E4A0-DBA352B652A2}"/>
          </ac:picMkLst>
        </pc:picChg>
        <pc:picChg chg="del">
          <ac:chgData name="Anderson Augusto Barbosa Rodrigues" userId="S::pf1960@fiap.com.br::ec9950aa-243b-4654-87d9-f9a68d983dd6" providerId="AD" clId="Web-{E3797D00-32CB-3B85-C012-0F61D17B5B2A}" dt="2024-03-01T12:07:36.611" v="3"/>
          <ac:picMkLst>
            <pc:docMk/>
            <pc:sldMk cId="454956130" sldId="260"/>
            <ac:picMk id="3" creationId="{822CD80D-4EC3-F5CC-86D6-D35BAB562D4C}"/>
          </ac:picMkLst>
        </pc:picChg>
        <pc:picChg chg="del">
          <ac:chgData name="Anderson Augusto Barbosa Rodrigues" userId="S::pf1960@fiap.com.br::ec9950aa-243b-4654-87d9-f9a68d983dd6" providerId="AD" clId="Web-{E3797D00-32CB-3B85-C012-0F61D17B5B2A}" dt="2024-03-01T12:07:37.689" v="10"/>
          <ac:picMkLst>
            <pc:docMk/>
            <pc:sldMk cId="454956130" sldId="260"/>
            <ac:picMk id="5" creationId="{E21E4DC1-138E-9278-7595-AB4D09FEBAA8}"/>
          </ac:picMkLst>
        </pc:picChg>
        <pc:picChg chg="del">
          <ac:chgData name="Anderson Augusto Barbosa Rodrigues" userId="S::pf1960@fiap.com.br::ec9950aa-243b-4654-87d9-f9a68d983dd6" providerId="AD" clId="Web-{E3797D00-32CB-3B85-C012-0F61D17B5B2A}" dt="2024-03-01T12:07:39.517" v="12"/>
          <ac:picMkLst>
            <pc:docMk/>
            <pc:sldMk cId="454956130" sldId="260"/>
            <ac:picMk id="8" creationId="{506F749E-A05B-9CE5-0093-3C7BFFD54F9C}"/>
          </ac:picMkLst>
        </pc:picChg>
        <pc:picChg chg="del">
          <ac:chgData name="Anderson Augusto Barbosa Rodrigues" userId="S::pf1960@fiap.com.br::ec9950aa-243b-4654-87d9-f9a68d983dd6" providerId="AD" clId="Web-{E3797D00-32CB-3B85-C012-0F61D17B5B2A}" dt="2024-03-01T12:07:38.267" v="11"/>
          <ac:picMkLst>
            <pc:docMk/>
            <pc:sldMk cId="454956130" sldId="260"/>
            <ac:picMk id="9" creationId="{8469F9B7-DDDB-3B35-526E-64601ED2C29C}"/>
          </ac:picMkLst>
        </pc:picChg>
        <pc:picChg chg="add mod ord">
          <ac:chgData name="Anderson Augusto Barbosa Rodrigues" userId="S::pf1960@fiap.com.br::ec9950aa-243b-4654-87d9-f9a68d983dd6" providerId="AD" clId="Web-{E3797D00-32CB-3B85-C012-0F61D17B5B2A}" dt="2024-03-01T12:07:40.923" v="13"/>
          <ac:picMkLst>
            <pc:docMk/>
            <pc:sldMk cId="454956130" sldId="260"/>
            <ac:picMk id="10" creationId="{6BE22A37-B0FD-8359-908B-636FB7CA1D86}"/>
          </ac:picMkLst>
        </pc:picChg>
      </pc:sldChg>
      <pc:sldChg chg="modSp">
        <pc:chgData name="Anderson Augusto Barbosa Rodrigues" userId="S::pf1960@fiap.com.br::ec9950aa-243b-4654-87d9-f9a68d983dd6" providerId="AD" clId="Web-{E3797D00-32CB-3B85-C012-0F61D17B5B2A}" dt="2024-03-01T12:40:02.332" v="63" actId="20577"/>
        <pc:sldMkLst>
          <pc:docMk/>
          <pc:sldMk cId="1695792798" sldId="263"/>
        </pc:sldMkLst>
        <pc:spChg chg="mod">
          <ac:chgData name="Anderson Augusto Barbosa Rodrigues" userId="S::pf1960@fiap.com.br::ec9950aa-243b-4654-87d9-f9a68d983dd6" providerId="AD" clId="Web-{E3797D00-32CB-3B85-C012-0F61D17B5B2A}" dt="2024-03-01T12:40:02.332" v="63" actId="20577"/>
          <ac:spMkLst>
            <pc:docMk/>
            <pc:sldMk cId="1695792798" sldId="263"/>
            <ac:spMk id="3" creationId="{CC51E4D3-A60C-4DC5-1BA0-CF754D3A6491}"/>
          </ac:spMkLst>
        </pc:spChg>
      </pc:sldChg>
      <pc:sldChg chg="modSp">
        <pc:chgData name="Anderson Augusto Barbosa Rodrigues" userId="S::pf1960@fiap.com.br::ec9950aa-243b-4654-87d9-f9a68d983dd6" providerId="AD" clId="Web-{E3797D00-32CB-3B85-C012-0F61D17B5B2A}" dt="2024-03-01T12:16:38.324" v="45" actId="14100"/>
        <pc:sldMkLst>
          <pc:docMk/>
          <pc:sldMk cId="3051180135" sldId="268"/>
        </pc:sldMkLst>
        <pc:spChg chg="mod">
          <ac:chgData name="Anderson Augusto Barbosa Rodrigues" userId="S::pf1960@fiap.com.br::ec9950aa-243b-4654-87d9-f9a68d983dd6" providerId="AD" clId="Web-{E3797D00-32CB-3B85-C012-0F61D17B5B2A}" dt="2024-03-01T12:16:38.324" v="45" actId="14100"/>
          <ac:spMkLst>
            <pc:docMk/>
            <pc:sldMk cId="3051180135" sldId="268"/>
            <ac:spMk id="2" creationId="{010D052B-A8A1-EDD2-893B-2025C6D51D55}"/>
          </ac:spMkLst>
        </pc:spChg>
      </pc:sldChg>
      <pc:sldChg chg="ord">
        <pc:chgData name="Anderson Augusto Barbosa Rodrigues" userId="S::pf1960@fiap.com.br::ec9950aa-243b-4654-87d9-f9a68d983dd6" providerId="AD" clId="Web-{E3797D00-32CB-3B85-C012-0F61D17B5B2A}" dt="2024-03-01T12:57:56.898" v="64"/>
        <pc:sldMkLst>
          <pc:docMk/>
          <pc:sldMk cId="1997344363" sldId="272"/>
        </pc:sldMkLst>
      </pc:sldChg>
      <pc:sldChg chg="del">
        <pc:chgData name="Anderson Augusto Barbosa Rodrigues" userId="S::pf1960@fiap.com.br::ec9950aa-243b-4654-87d9-f9a68d983dd6" providerId="AD" clId="Web-{E3797D00-32CB-3B85-C012-0F61D17B5B2A}" dt="2024-03-01T12:58:16.195" v="65"/>
        <pc:sldMkLst>
          <pc:docMk/>
          <pc:sldMk cId="2069872223" sldId="273"/>
        </pc:sldMkLst>
      </pc:sldChg>
      <pc:sldChg chg="add replId">
        <pc:chgData name="Anderson Augusto Barbosa Rodrigues" userId="S::pf1960@fiap.com.br::ec9950aa-243b-4654-87d9-f9a68d983dd6" providerId="AD" clId="Web-{E3797D00-32CB-3B85-C012-0F61D17B5B2A}" dt="2024-03-01T12:07:32.580" v="0"/>
        <pc:sldMkLst>
          <pc:docMk/>
          <pc:sldMk cId="2085979271" sldId="274"/>
        </pc:sldMkLst>
      </pc:sldChg>
    </pc:docChg>
  </pc:docChgLst>
  <pc:docChgLst>
    <pc:chgData name="Anderson Augusto Barbosa Rodrigues" userId="S::pf1960@fiap.com.br::ec9950aa-243b-4654-87d9-f9a68d983dd6" providerId="AD" clId="Web-{10E691C4-9365-32EB-79E1-62F98822391A}"/>
    <pc:docChg chg="addSld delSld modSld sldOrd">
      <pc:chgData name="Anderson Augusto Barbosa Rodrigues" userId="S::pf1960@fiap.com.br::ec9950aa-243b-4654-87d9-f9a68d983dd6" providerId="AD" clId="Web-{10E691C4-9365-32EB-79E1-62F98822391A}" dt="2024-02-23T02:35:04.305" v="137" actId="1076"/>
      <pc:docMkLst>
        <pc:docMk/>
      </pc:docMkLst>
      <pc:sldChg chg="addSp modSp">
        <pc:chgData name="Anderson Augusto Barbosa Rodrigues" userId="S::pf1960@fiap.com.br::ec9950aa-243b-4654-87d9-f9a68d983dd6" providerId="AD" clId="Web-{10E691C4-9365-32EB-79E1-62F98822391A}" dt="2024-02-23T00:58:08.174" v="93" actId="20577"/>
        <pc:sldMkLst>
          <pc:docMk/>
          <pc:sldMk cId="1122659555" sldId="256"/>
        </pc:sldMkLst>
        <pc:spChg chg="add mod">
          <ac:chgData name="Anderson Augusto Barbosa Rodrigues" userId="S::pf1960@fiap.com.br::ec9950aa-243b-4654-87d9-f9a68d983dd6" providerId="AD" clId="Web-{10E691C4-9365-32EB-79E1-62F98822391A}" dt="2024-02-23T00:02:16.381" v="24" actId="20577"/>
          <ac:spMkLst>
            <pc:docMk/>
            <pc:sldMk cId="1122659555" sldId="256"/>
            <ac:spMk id="5" creationId="{965F3993-4100-2C32-2EE4-3A4717E6EA79}"/>
          </ac:spMkLst>
        </pc:spChg>
        <pc:spChg chg="add mod">
          <ac:chgData name="Anderson Augusto Barbosa Rodrigues" userId="S::pf1960@fiap.com.br::ec9950aa-243b-4654-87d9-f9a68d983dd6" providerId="AD" clId="Web-{10E691C4-9365-32EB-79E1-62F98822391A}" dt="2024-02-23T00:58:08.174" v="93" actId="20577"/>
          <ac:spMkLst>
            <pc:docMk/>
            <pc:sldMk cId="1122659555" sldId="256"/>
            <ac:spMk id="6" creationId="{A568947C-5632-E8E0-05AE-83C00B8F6321}"/>
          </ac:spMkLst>
        </pc:spChg>
        <pc:picChg chg="mod">
          <ac:chgData name="Anderson Augusto Barbosa Rodrigues" userId="S::pf1960@fiap.com.br::ec9950aa-243b-4654-87d9-f9a68d983dd6" providerId="AD" clId="Web-{10E691C4-9365-32EB-79E1-62F98822391A}" dt="2024-02-23T00:02:20.585" v="26" actId="1076"/>
          <ac:picMkLst>
            <pc:docMk/>
            <pc:sldMk cId="1122659555" sldId="256"/>
            <ac:picMk id="4" creationId="{FBFB2FF8-1E50-826D-E2B1-19E271508E66}"/>
          </ac:picMkLst>
        </pc:picChg>
      </pc:sldChg>
      <pc:sldChg chg="del">
        <pc:chgData name="Anderson Augusto Barbosa Rodrigues" userId="S::pf1960@fiap.com.br::ec9950aa-243b-4654-87d9-f9a68d983dd6" providerId="AD" clId="Web-{10E691C4-9365-32EB-79E1-62F98822391A}" dt="2024-02-23T00:01:17.924" v="0"/>
        <pc:sldMkLst>
          <pc:docMk/>
          <pc:sldMk cId="1941780207" sldId="257"/>
        </pc:sldMkLst>
      </pc:sldChg>
      <pc:sldChg chg="del">
        <pc:chgData name="Anderson Augusto Barbosa Rodrigues" userId="S::pf1960@fiap.com.br::ec9950aa-243b-4654-87d9-f9a68d983dd6" providerId="AD" clId="Web-{10E691C4-9365-32EB-79E1-62F98822391A}" dt="2024-02-23T00:01:37.332" v="17"/>
        <pc:sldMkLst>
          <pc:docMk/>
          <pc:sldMk cId="790971599" sldId="258"/>
        </pc:sldMkLst>
      </pc:sldChg>
      <pc:sldChg chg="del">
        <pc:chgData name="Anderson Augusto Barbosa Rodrigues" userId="S::pf1960@fiap.com.br::ec9950aa-243b-4654-87d9-f9a68d983dd6" providerId="AD" clId="Web-{10E691C4-9365-32EB-79E1-62F98822391A}" dt="2024-02-23T00:01:27.456" v="7"/>
        <pc:sldMkLst>
          <pc:docMk/>
          <pc:sldMk cId="3047516828" sldId="259"/>
        </pc:sldMkLst>
      </pc:sldChg>
      <pc:sldChg chg="addSp delSp modSp">
        <pc:chgData name="Anderson Augusto Barbosa Rodrigues" userId="S::pf1960@fiap.com.br::ec9950aa-243b-4654-87d9-f9a68d983dd6" providerId="AD" clId="Web-{10E691C4-9365-32EB-79E1-62F98822391A}" dt="2024-02-23T02:01:17.387" v="128" actId="1076"/>
        <pc:sldMkLst>
          <pc:docMk/>
          <pc:sldMk cId="454956130" sldId="260"/>
        </pc:sldMkLst>
        <pc:spChg chg="del">
          <ac:chgData name="Anderson Augusto Barbosa Rodrigues" userId="S::pf1960@fiap.com.br::ec9950aa-243b-4654-87d9-f9a68d983dd6" providerId="AD" clId="Web-{10E691C4-9365-32EB-79E1-62F98822391A}" dt="2024-02-23T00:03:10.385" v="36"/>
          <ac:spMkLst>
            <pc:docMk/>
            <pc:sldMk cId="454956130" sldId="260"/>
            <ac:spMk id="2" creationId="{2F7584C5-97E9-D70D-F9C8-2EA32D3AB5AB}"/>
          </ac:spMkLst>
        </pc:spChg>
        <pc:spChg chg="add mod">
          <ac:chgData name="Anderson Augusto Barbosa Rodrigues" userId="S::pf1960@fiap.com.br::ec9950aa-243b-4654-87d9-f9a68d983dd6" providerId="AD" clId="Web-{10E691C4-9365-32EB-79E1-62F98822391A}" dt="2024-02-23T02:01:17.387" v="128" actId="1076"/>
          <ac:spMkLst>
            <pc:docMk/>
            <pc:sldMk cId="454956130" sldId="260"/>
            <ac:spMk id="4" creationId="{51CA3960-6CFA-462A-15DD-6E0E3B056C18}"/>
          </ac:spMkLst>
        </pc:spChg>
        <pc:spChg chg="add del mod">
          <ac:chgData name="Anderson Augusto Barbosa Rodrigues" userId="S::pf1960@fiap.com.br::ec9950aa-243b-4654-87d9-f9a68d983dd6" providerId="AD" clId="Web-{10E691C4-9365-32EB-79E1-62F98822391A}" dt="2024-02-23T00:03:10.885" v="37"/>
          <ac:spMkLst>
            <pc:docMk/>
            <pc:sldMk cId="454956130" sldId="260"/>
            <ac:spMk id="4" creationId="{6884B4DB-D640-F0F7-7648-1D3FBDECDCBB}"/>
          </ac:spMkLst>
        </pc:spChg>
        <pc:spChg chg="add del mod">
          <ac:chgData name="Anderson Augusto Barbosa Rodrigues" userId="S::pf1960@fiap.com.br::ec9950aa-243b-4654-87d9-f9a68d983dd6" providerId="AD" clId="Web-{10E691C4-9365-32EB-79E1-62F98822391A}" dt="2024-02-23T00:03:37.965" v="46"/>
          <ac:spMkLst>
            <pc:docMk/>
            <pc:sldMk cId="454956130" sldId="260"/>
            <ac:spMk id="7" creationId="{BAAA027B-7D80-5B0F-6271-E82FD4CB96CC}"/>
          </ac:spMkLst>
        </pc:spChg>
        <pc:spChg chg="add">
          <ac:chgData name="Anderson Augusto Barbosa Rodrigues" userId="S::pf1960@fiap.com.br::ec9950aa-243b-4654-87d9-f9a68d983dd6" providerId="AD" clId="Web-{10E691C4-9365-32EB-79E1-62F98822391A}" dt="2024-02-23T00:03:57.529" v="50"/>
          <ac:spMkLst>
            <pc:docMk/>
            <pc:sldMk cId="454956130" sldId="260"/>
            <ac:spMk id="11" creationId="{0C74C2D9-85E5-B868-2A6C-CB7759D7DCBE}"/>
          </ac:spMkLst>
        </pc:spChg>
        <pc:spChg chg="add">
          <ac:chgData name="Anderson Augusto Barbosa Rodrigues" userId="S::pf1960@fiap.com.br::ec9950aa-243b-4654-87d9-f9a68d983dd6" providerId="AD" clId="Web-{10E691C4-9365-32EB-79E1-62F98822391A}" dt="2024-02-23T00:03:57.529" v="50"/>
          <ac:spMkLst>
            <pc:docMk/>
            <pc:sldMk cId="454956130" sldId="260"/>
            <ac:spMk id="12" creationId="{E824BE96-5D06-3D28-C227-B0F1BD13525A}"/>
          </ac:spMkLst>
        </pc:spChg>
        <pc:spChg chg="add mod">
          <ac:chgData name="Anderson Augusto Barbosa Rodrigues" userId="S::pf1960@fiap.com.br::ec9950aa-243b-4654-87d9-f9a68d983dd6" providerId="AD" clId="Web-{10E691C4-9365-32EB-79E1-62F98822391A}" dt="2024-02-23T00:04:09.967" v="52" actId="1076"/>
          <ac:spMkLst>
            <pc:docMk/>
            <pc:sldMk cId="454956130" sldId="260"/>
            <ac:spMk id="13" creationId="{58A4D3BB-104C-8CD2-3FCE-66E7CF6DEB22}"/>
          </ac:spMkLst>
        </pc:spChg>
        <pc:spChg chg="add">
          <ac:chgData name="Anderson Augusto Barbosa Rodrigues" userId="S::pf1960@fiap.com.br::ec9950aa-243b-4654-87d9-f9a68d983dd6" providerId="AD" clId="Web-{10E691C4-9365-32EB-79E1-62F98822391A}" dt="2024-02-23T00:03:57.529" v="50"/>
          <ac:spMkLst>
            <pc:docMk/>
            <pc:sldMk cId="454956130" sldId="260"/>
            <ac:spMk id="14" creationId="{B19AEBBC-21C7-6EBB-BEA3-2F04C5AEF729}"/>
          </ac:spMkLst>
        </pc:spChg>
        <pc:spChg chg="add">
          <ac:chgData name="Anderson Augusto Barbosa Rodrigues" userId="S::pf1960@fiap.com.br::ec9950aa-243b-4654-87d9-f9a68d983dd6" providerId="AD" clId="Web-{10E691C4-9365-32EB-79E1-62F98822391A}" dt="2024-02-23T00:03:57.529" v="50"/>
          <ac:spMkLst>
            <pc:docMk/>
            <pc:sldMk cId="454956130" sldId="260"/>
            <ac:spMk id="15" creationId="{60EED98D-E1A1-6057-C2D6-E1F9F2CA5D32}"/>
          </ac:spMkLst>
        </pc:spChg>
        <pc:spChg chg="add">
          <ac:chgData name="Anderson Augusto Barbosa Rodrigues" userId="S::pf1960@fiap.com.br::ec9950aa-243b-4654-87d9-f9a68d983dd6" providerId="AD" clId="Web-{10E691C4-9365-32EB-79E1-62F98822391A}" dt="2024-02-23T00:03:57.529" v="50"/>
          <ac:spMkLst>
            <pc:docMk/>
            <pc:sldMk cId="454956130" sldId="260"/>
            <ac:spMk id="16" creationId="{7233AA3A-81BE-216A-1714-517E81067AEE}"/>
          </ac:spMkLst>
        </pc:spChg>
        <pc:spChg chg="add del">
          <ac:chgData name="Anderson Augusto Barbosa Rodrigues" userId="S::pf1960@fiap.com.br::ec9950aa-243b-4654-87d9-f9a68d983dd6" providerId="AD" clId="Web-{10E691C4-9365-32EB-79E1-62F98822391A}" dt="2024-02-23T01:37:25.988" v="94"/>
          <ac:spMkLst>
            <pc:docMk/>
            <pc:sldMk cId="454956130" sldId="260"/>
            <ac:spMk id="17" creationId="{4184320B-2EC1-8358-9DC8-64E86409BBC2}"/>
          </ac:spMkLst>
        </pc:spChg>
        <pc:spChg chg="add del">
          <ac:chgData name="Anderson Augusto Barbosa Rodrigues" userId="S::pf1960@fiap.com.br::ec9950aa-243b-4654-87d9-f9a68d983dd6" providerId="AD" clId="Web-{10E691C4-9365-32EB-79E1-62F98822391A}" dt="2024-02-23T01:37:38.863" v="98"/>
          <ac:spMkLst>
            <pc:docMk/>
            <pc:sldMk cId="454956130" sldId="260"/>
            <ac:spMk id="18" creationId="{7E344A95-62FF-F695-5EDE-FB853F8E77FB}"/>
          </ac:spMkLst>
        </pc:spChg>
        <pc:spChg chg="add del">
          <ac:chgData name="Anderson Augusto Barbosa Rodrigues" userId="S::pf1960@fiap.com.br::ec9950aa-243b-4654-87d9-f9a68d983dd6" providerId="AD" clId="Web-{10E691C4-9365-32EB-79E1-62F98822391A}" dt="2024-02-23T01:37:32.816" v="95"/>
          <ac:spMkLst>
            <pc:docMk/>
            <pc:sldMk cId="454956130" sldId="260"/>
            <ac:spMk id="19" creationId="{3E8279E1-D3A3-CF16-2840-58748125DFFE}"/>
          </ac:spMkLst>
        </pc:spChg>
        <pc:spChg chg="add del">
          <ac:chgData name="Anderson Augusto Barbosa Rodrigues" userId="S::pf1960@fiap.com.br::ec9950aa-243b-4654-87d9-f9a68d983dd6" providerId="AD" clId="Web-{10E691C4-9365-32EB-79E1-62F98822391A}" dt="2024-02-23T01:37:34.566" v="96"/>
          <ac:spMkLst>
            <pc:docMk/>
            <pc:sldMk cId="454956130" sldId="260"/>
            <ac:spMk id="20" creationId="{E35D5144-536F-DB44-383B-277F82189881}"/>
          </ac:spMkLst>
        </pc:spChg>
        <pc:spChg chg="add del">
          <ac:chgData name="Anderson Augusto Barbosa Rodrigues" userId="S::pf1960@fiap.com.br::ec9950aa-243b-4654-87d9-f9a68d983dd6" providerId="AD" clId="Web-{10E691C4-9365-32EB-79E1-62F98822391A}" dt="2024-02-23T01:37:40.707" v="99"/>
          <ac:spMkLst>
            <pc:docMk/>
            <pc:sldMk cId="454956130" sldId="260"/>
            <ac:spMk id="21" creationId="{A7799C9C-84CE-9DD3-A70F-AA5D123EAF33}"/>
          </ac:spMkLst>
        </pc:spChg>
        <pc:spChg chg="add del">
          <ac:chgData name="Anderson Augusto Barbosa Rodrigues" userId="S::pf1960@fiap.com.br::ec9950aa-243b-4654-87d9-f9a68d983dd6" providerId="AD" clId="Web-{10E691C4-9365-32EB-79E1-62F98822391A}" dt="2024-02-23T01:37:36.707" v="97"/>
          <ac:spMkLst>
            <pc:docMk/>
            <pc:sldMk cId="454956130" sldId="260"/>
            <ac:spMk id="22" creationId="{C6BBF2C3-1618-C88A-AD66-B4A88E61767A}"/>
          </ac:spMkLst>
        </pc:spChg>
        <pc:picChg chg="add mod">
          <ac:chgData name="Anderson Augusto Barbosa Rodrigues" userId="S::pf1960@fiap.com.br::ec9950aa-243b-4654-87d9-f9a68d983dd6" providerId="AD" clId="Web-{10E691C4-9365-32EB-79E1-62F98822391A}" dt="2024-02-23T02:00:47.834" v="115" actId="1076"/>
          <ac:picMkLst>
            <pc:docMk/>
            <pc:sldMk cId="454956130" sldId="260"/>
            <ac:picMk id="2" creationId="{20E948B6-5204-A089-E4A0-DBA352B652A2}"/>
          </ac:picMkLst>
        </pc:picChg>
        <pc:picChg chg="add mod">
          <ac:chgData name="Anderson Augusto Barbosa Rodrigues" userId="S::pf1960@fiap.com.br::ec9950aa-243b-4654-87d9-f9a68d983dd6" providerId="AD" clId="Web-{10E691C4-9365-32EB-79E1-62F98822391A}" dt="2024-02-23T01:38:02.832" v="103" actId="1076"/>
          <ac:picMkLst>
            <pc:docMk/>
            <pc:sldMk cId="454956130" sldId="260"/>
            <ac:picMk id="3" creationId="{822CD80D-4EC3-F5CC-86D6-D35BAB562D4C}"/>
          </ac:picMkLst>
        </pc:picChg>
        <pc:picChg chg="del">
          <ac:chgData name="Anderson Augusto Barbosa Rodrigues" userId="S::pf1960@fiap.com.br::ec9950aa-243b-4654-87d9-f9a68d983dd6" providerId="AD" clId="Web-{10E691C4-9365-32EB-79E1-62F98822391A}" dt="2024-02-23T00:01:41.926" v="20"/>
          <ac:picMkLst>
            <pc:docMk/>
            <pc:sldMk cId="454956130" sldId="260"/>
            <ac:picMk id="5" creationId="{4458F2AC-79CE-DB6C-D21A-5EF909F97A5B}"/>
          </ac:picMkLst>
        </pc:picChg>
        <pc:picChg chg="add mod ord">
          <ac:chgData name="Anderson Augusto Barbosa Rodrigues" userId="S::pf1960@fiap.com.br::ec9950aa-243b-4654-87d9-f9a68d983dd6" providerId="AD" clId="Web-{10E691C4-9365-32EB-79E1-62F98822391A}" dt="2024-02-23T00:03:39.918" v="47" actId="1076"/>
          <ac:picMkLst>
            <pc:docMk/>
            <pc:sldMk cId="454956130" sldId="260"/>
            <ac:picMk id="8" creationId="{506F749E-A05B-9CE5-0093-3C7BFFD54F9C}"/>
          </ac:picMkLst>
        </pc:picChg>
        <pc:picChg chg="add mod">
          <ac:chgData name="Anderson Augusto Barbosa Rodrigues" userId="S::pf1960@fiap.com.br::ec9950aa-243b-4654-87d9-f9a68d983dd6" providerId="AD" clId="Web-{10E691C4-9365-32EB-79E1-62F98822391A}" dt="2024-02-23T00:03:42.731" v="48" actId="1076"/>
          <ac:picMkLst>
            <pc:docMk/>
            <pc:sldMk cId="454956130" sldId="260"/>
            <ac:picMk id="9" creationId="{8469F9B7-DDDB-3B35-526E-64601ED2C29C}"/>
          </ac:picMkLst>
        </pc:picChg>
        <pc:picChg chg="add mod">
          <ac:chgData name="Anderson Augusto Barbosa Rodrigues" userId="S::pf1960@fiap.com.br::ec9950aa-243b-4654-87d9-f9a68d983dd6" providerId="AD" clId="Web-{10E691C4-9365-32EB-79E1-62F98822391A}" dt="2024-02-23T00:03:44.106" v="49" actId="1076"/>
          <ac:picMkLst>
            <pc:docMk/>
            <pc:sldMk cId="454956130" sldId="260"/>
            <ac:picMk id="10" creationId="{FE2E48A8-3109-8C89-89B6-3D9880CE3ED2}"/>
          </ac:picMkLst>
        </pc:picChg>
      </pc:sldChg>
      <pc:sldChg chg="addSp delSp modSp add replId">
        <pc:chgData name="Anderson Augusto Barbosa Rodrigues" userId="S::pf1960@fiap.com.br::ec9950aa-243b-4654-87d9-f9a68d983dd6" providerId="AD" clId="Web-{10E691C4-9365-32EB-79E1-62F98822391A}" dt="2024-02-23T00:12:35.587" v="71" actId="1076"/>
        <pc:sldMkLst>
          <pc:docMk/>
          <pc:sldMk cId="40177214" sldId="261"/>
        </pc:sldMkLst>
        <pc:spChg chg="del">
          <ac:chgData name="Anderson Augusto Barbosa Rodrigues" userId="S::pf1960@fiap.com.br::ec9950aa-243b-4654-87d9-f9a68d983dd6" providerId="AD" clId="Web-{10E691C4-9365-32EB-79E1-62F98822391A}" dt="2024-02-23T00:12:23.509" v="67"/>
          <ac:spMkLst>
            <pc:docMk/>
            <pc:sldMk cId="40177214" sldId="261"/>
            <ac:spMk id="11" creationId="{0C74C2D9-85E5-B868-2A6C-CB7759D7DCBE}"/>
          </ac:spMkLst>
        </pc:spChg>
        <pc:spChg chg="del">
          <ac:chgData name="Anderson Augusto Barbosa Rodrigues" userId="S::pf1960@fiap.com.br::ec9950aa-243b-4654-87d9-f9a68d983dd6" providerId="AD" clId="Web-{10E691C4-9365-32EB-79E1-62F98822391A}" dt="2024-02-23T00:12:23.509" v="66"/>
          <ac:spMkLst>
            <pc:docMk/>
            <pc:sldMk cId="40177214" sldId="261"/>
            <ac:spMk id="12" creationId="{E824BE96-5D06-3D28-C227-B0F1BD13525A}"/>
          </ac:spMkLst>
        </pc:spChg>
        <pc:spChg chg="del">
          <ac:chgData name="Anderson Augusto Barbosa Rodrigues" userId="S::pf1960@fiap.com.br::ec9950aa-243b-4654-87d9-f9a68d983dd6" providerId="AD" clId="Web-{10E691C4-9365-32EB-79E1-62F98822391A}" dt="2024-02-23T00:12:23.509" v="65"/>
          <ac:spMkLst>
            <pc:docMk/>
            <pc:sldMk cId="40177214" sldId="261"/>
            <ac:spMk id="13" creationId="{58A4D3BB-104C-8CD2-3FCE-66E7CF6DEB22}"/>
          </ac:spMkLst>
        </pc:spChg>
        <pc:spChg chg="del">
          <ac:chgData name="Anderson Augusto Barbosa Rodrigues" userId="S::pf1960@fiap.com.br::ec9950aa-243b-4654-87d9-f9a68d983dd6" providerId="AD" clId="Web-{10E691C4-9365-32EB-79E1-62F98822391A}" dt="2024-02-23T00:12:23.509" v="64"/>
          <ac:spMkLst>
            <pc:docMk/>
            <pc:sldMk cId="40177214" sldId="261"/>
            <ac:spMk id="14" creationId="{B19AEBBC-21C7-6EBB-BEA3-2F04C5AEF729}"/>
          </ac:spMkLst>
        </pc:spChg>
        <pc:spChg chg="del">
          <ac:chgData name="Anderson Augusto Barbosa Rodrigues" userId="S::pf1960@fiap.com.br::ec9950aa-243b-4654-87d9-f9a68d983dd6" providerId="AD" clId="Web-{10E691C4-9365-32EB-79E1-62F98822391A}" dt="2024-02-23T00:12:23.509" v="63"/>
          <ac:spMkLst>
            <pc:docMk/>
            <pc:sldMk cId="40177214" sldId="261"/>
            <ac:spMk id="15" creationId="{60EED98D-E1A1-6057-C2D6-E1F9F2CA5D32}"/>
          </ac:spMkLst>
        </pc:spChg>
        <pc:spChg chg="del">
          <ac:chgData name="Anderson Augusto Barbosa Rodrigues" userId="S::pf1960@fiap.com.br::ec9950aa-243b-4654-87d9-f9a68d983dd6" providerId="AD" clId="Web-{10E691C4-9365-32EB-79E1-62F98822391A}" dt="2024-02-23T00:12:23.509" v="62"/>
          <ac:spMkLst>
            <pc:docMk/>
            <pc:sldMk cId="40177214" sldId="261"/>
            <ac:spMk id="16" creationId="{7233AA3A-81BE-216A-1714-517E81067AEE}"/>
          </ac:spMkLst>
        </pc:spChg>
        <pc:spChg chg="del">
          <ac:chgData name="Anderson Augusto Barbosa Rodrigues" userId="S::pf1960@fiap.com.br::ec9950aa-243b-4654-87d9-f9a68d983dd6" providerId="AD" clId="Web-{10E691C4-9365-32EB-79E1-62F98822391A}" dt="2024-02-23T00:12:23.509" v="61"/>
          <ac:spMkLst>
            <pc:docMk/>
            <pc:sldMk cId="40177214" sldId="261"/>
            <ac:spMk id="17" creationId="{4184320B-2EC1-8358-9DC8-64E86409BBC2}"/>
          </ac:spMkLst>
        </pc:spChg>
        <pc:spChg chg="del">
          <ac:chgData name="Anderson Augusto Barbosa Rodrigues" userId="S::pf1960@fiap.com.br::ec9950aa-243b-4654-87d9-f9a68d983dd6" providerId="AD" clId="Web-{10E691C4-9365-32EB-79E1-62F98822391A}" dt="2024-02-23T00:12:23.509" v="60"/>
          <ac:spMkLst>
            <pc:docMk/>
            <pc:sldMk cId="40177214" sldId="261"/>
            <ac:spMk id="18" creationId="{7E344A95-62FF-F695-5EDE-FB853F8E77FB}"/>
          </ac:spMkLst>
        </pc:spChg>
        <pc:spChg chg="del">
          <ac:chgData name="Anderson Augusto Barbosa Rodrigues" userId="S::pf1960@fiap.com.br::ec9950aa-243b-4654-87d9-f9a68d983dd6" providerId="AD" clId="Web-{10E691C4-9365-32EB-79E1-62F98822391A}" dt="2024-02-23T00:12:23.509" v="59"/>
          <ac:spMkLst>
            <pc:docMk/>
            <pc:sldMk cId="40177214" sldId="261"/>
            <ac:spMk id="19" creationId="{3E8279E1-D3A3-CF16-2840-58748125DFFE}"/>
          </ac:spMkLst>
        </pc:spChg>
        <pc:spChg chg="del">
          <ac:chgData name="Anderson Augusto Barbosa Rodrigues" userId="S::pf1960@fiap.com.br::ec9950aa-243b-4654-87d9-f9a68d983dd6" providerId="AD" clId="Web-{10E691C4-9365-32EB-79E1-62F98822391A}" dt="2024-02-23T00:12:23.509" v="58"/>
          <ac:spMkLst>
            <pc:docMk/>
            <pc:sldMk cId="40177214" sldId="261"/>
            <ac:spMk id="20" creationId="{E35D5144-536F-DB44-383B-277F82189881}"/>
          </ac:spMkLst>
        </pc:spChg>
        <pc:spChg chg="del">
          <ac:chgData name="Anderson Augusto Barbosa Rodrigues" userId="S::pf1960@fiap.com.br::ec9950aa-243b-4654-87d9-f9a68d983dd6" providerId="AD" clId="Web-{10E691C4-9365-32EB-79E1-62F98822391A}" dt="2024-02-23T00:12:23.509" v="57"/>
          <ac:spMkLst>
            <pc:docMk/>
            <pc:sldMk cId="40177214" sldId="261"/>
            <ac:spMk id="21" creationId="{A7799C9C-84CE-9DD3-A70F-AA5D123EAF33}"/>
          </ac:spMkLst>
        </pc:spChg>
        <pc:spChg chg="del">
          <ac:chgData name="Anderson Augusto Barbosa Rodrigues" userId="S::pf1960@fiap.com.br::ec9950aa-243b-4654-87d9-f9a68d983dd6" providerId="AD" clId="Web-{10E691C4-9365-32EB-79E1-62F98822391A}" dt="2024-02-23T00:12:23.509" v="56"/>
          <ac:spMkLst>
            <pc:docMk/>
            <pc:sldMk cId="40177214" sldId="261"/>
            <ac:spMk id="22" creationId="{C6BBF2C3-1618-C88A-AD66-B4A88E61767A}"/>
          </ac:spMkLst>
        </pc:spChg>
        <pc:picChg chg="add mod">
          <ac:chgData name="Anderson Augusto Barbosa Rodrigues" userId="S::pf1960@fiap.com.br::ec9950aa-243b-4654-87d9-f9a68d983dd6" providerId="AD" clId="Web-{10E691C4-9365-32EB-79E1-62F98822391A}" dt="2024-02-23T00:12:35.587" v="71" actId="1076"/>
          <ac:picMkLst>
            <pc:docMk/>
            <pc:sldMk cId="40177214" sldId="261"/>
            <ac:picMk id="2" creationId="{03FC22AB-D834-2CEC-7C2A-729CD665150B}"/>
          </ac:picMkLst>
        </pc:picChg>
        <pc:picChg chg="del">
          <ac:chgData name="Anderson Augusto Barbosa Rodrigues" userId="S::pf1960@fiap.com.br::ec9950aa-243b-4654-87d9-f9a68d983dd6" providerId="AD" clId="Web-{10E691C4-9365-32EB-79E1-62F98822391A}" dt="2024-02-23T00:12:16.946" v="54"/>
          <ac:picMkLst>
            <pc:docMk/>
            <pc:sldMk cId="40177214" sldId="261"/>
            <ac:picMk id="9" creationId="{8469F9B7-DDDB-3B35-526E-64601ED2C29C}"/>
          </ac:picMkLst>
        </pc:picChg>
        <pc:picChg chg="mod">
          <ac:chgData name="Anderson Augusto Barbosa Rodrigues" userId="S::pf1960@fiap.com.br::ec9950aa-243b-4654-87d9-f9a68d983dd6" providerId="AD" clId="Web-{10E691C4-9365-32EB-79E1-62F98822391A}" dt="2024-02-23T00:12:20.133" v="55" actId="1076"/>
          <ac:picMkLst>
            <pc:docMk/>
            <pc:sldMk cId="40177214" sldId="261"/>
            <ac:picMk id="10" creationId="{FE2E48A8-3109-8C89-89B6-3D9880CE3ED2}"/>
          </ac:picMkLst>
        </pc:picChg>
      </pc:sldChg>
      <pc:sldChg chg="del">
        <pc:chgData name="Anderson Augusto Barbosa Rodrigues" userId="S::pf1960@fiap.com.br::ec9950aa-243b-4654-87d9-f9a68d983dd6" providerId="AD" clId="Web-{10E691C4-9365-32EB-79E1-62F98822391A}" dt="2024-02-23T00:01:18.393" v="1"/>
        <pc:sldMkLst>
          <pc:docMk/>
          <pc:sldMk cId="2276978057" sldId="261"/>
        </pc:sldMkLst>
      </pc:sldChg>
      <pc:sldChg chg="del">
        <pc:chgData name="Anderson Augusto Barbosa Rodrigues" userId="S::pf1960@fiap.com.br::ec9950aa-243b-4654-87d9-f9a68d983dd6" providerId="AD" clId="Web-{10E691C4-9365-32EB-79E1-62F98822391A}" dt="2024-02-23T00:01:36.519" v="16"/>
        <pc:sldMkLst>
          <pc:docMk/>
          <pc:sldMk cId="1125267790" sldId="262"/>
        </pc:sldMkLst>
      </pc:sldChg>
      <pc:sldChg chg="addSp delSp modSp add ord replId">
        <pc:chgData name="Anderson Augusto Barbosa Rodrigues" userId="S::pf1960@fiap.com.br::ec9950aa-243b-4654-87d9-f9a68d983dd6" providerId="AD" clId="Web-{10E691C4-9365-32EB-79E1-62F98822391A}" dt="2024-02-23T00:57:57.455" v="89"/>
        <pc:sldMkLst>
          <pc:docMk/>
          <pc:sldMk cId="3377293903" sldId="262"/>
        </pc:sldMkLst>
        <pc:spChg chg="add del mod">
          <ac:chgData name="Anderson Augusto Barbosa Rodrigues" userId="S::pf1960@fiap.com.br::ec9950aa-243b-4654-87d9-f9a68d983dd6" providerId="AD" clId="Web-{10E691C4-9365-32EB-79E1-62F98822391A}" dt="2024-02-23T00:57:14.939" v="82"/>
          <ac:spMkLst>
            <pc:docMk/>
            <pc:sldMk cId="3377293903" sldId="262"/>
            <ac:spMk id="3" creationId="{4457224A-15F3-E9AD-7A68-8890DC8640CD}"/>
          </ac:spMkLst>
        </pc:spChg>
        <pc:picChg chg="del">
          <ac:chgData name="Anderson Augusto Barbosa Rodrigues" userId="S::pf1960@fiap.com.br::ec9950aa-243b-4654-87d9-f9a68d983dd6" providerId="AD" clId="Web-{10E691C4-9365-32EB-79E1-62F98822391A}" dt="2024-02-23T00:57:04.110" v="73"/>
          <ac:picMkLst>
            <pc:docMk/>
            <pc:sldMk cId="3377293903" sldId="262"/>
            <ac:picMk id="2" creationId="{03FC22AB-D834-2CEC-7C2A-729CD665150B}"/>
          </ac:picMkLst>
        </pc:picChg>
        <pc:picChg chg="add mod">
          <ac:chgData name="Anderson Augusto Barbosa Rodrigues" userId="S::pf1960@fiap.com.br::ec9950aa-243b-4654-87d9-f9a68d983dd6" providerId="AD" clId="Web-{10E691C4-9365-32EB-79E1-62F98822391A}" dt="2024-02-23T00:57:52.752" v="88" actId="1076"/>
          <ac:picMkLst>
            <pc:docMk/>
            <pc:sldMk cId="3377293903" sldId="262"/>
            <ac:picMk id="4" creationId="{240BD0F1-078D-C134-F079-D2A92F77EE5D}"/>
          </ac:picMkLst>
        </pc:picChg>
      </pc:sldChg>
      <pc:sldChg chg="addSp delSp modSp add replId">
        <pc:chgData name="Anderson Augusto Barbosa Rodrigues" userId="S::pf1960@fiap.com.br::ec9950aa-243b-4654-87d9-f9a68d983dd6" providerId="AD" clId="Web-{10E691C4-9365-32EB-79E1-62F98822391A}" dt="2024-02-23T02:35:04.305" v="137" actId="1076"/>
        <pc:sldMkLst>
          <pc:docMk/>
          <pc:sldMk cId="1695792798" sldId="263"/>
        </pc:sldMkLst>
        <pc:spChg chg="add mod">
          <ac:chgData name="Anderson Augusto Barbosa Rodrigues" userId="S::pf1960@fiap.com.br::ec9950aa-243b-4654-87d9-f9a68d983dd6" providerId="AD" clId="Web-{10E691C4-9365-32EB-79E1-62F98822391A}" dt="2024-02-23T02:35:04.305" v="137" actId="1076"/>
          <ac:spMkLst>
            <pc:docMk/>
            <pc:sldMk cId="1695792798" sldId="263"/>
            <ac:spMk id="3" creationId="{CC51E4D3-A60C-4DC5-1BA0-CF754D3A6491}"/>
          </ac:spMkLst>
        </pc:spChg>
        <pc:picChg chg="del">
          <ac:chgData name="Anderson Augusto Barbosa Rodrigues" userId="S::pf1960@fiap.com.br::ec9950aa-243b-4654-87d9-f9a68d983dd6" providerId="AD" clId="Web-{10E691C4-9365-32EB-79E1-62F98822391A}" dt="2024-02-23T02:34:41.538" v="130"/>
          <ac:picMkLst>
            <pc:docMk/>
            <pc:sldMk cId="1695792798" sldId="263"/>
            <ac:picMk id="2" creationId="{03FC22AB-D834-2CEC-7C2A-729CD665150B}"/>
          </ac:picMkLst>
        </pc:picChg>
      </pc:sldChg>
      <pc:sldChg chg="del">
        <pc:chgData name="Anderson Augusto Barbosa Rodrigues" userId="S::pf1960@fiap.com.br::ec9950aa-243b-4654-87d9-f9a68d983dd6" providerId="AD" clId="Web-{10E691C4-9365-32EB-79E1-62F98822391A}" dt="2024-02-23T00:01:30.191" v="10"/>
        <pc:sldMkLst>
          <pc:docMk/>
          <pc:sldMk cId="4236506209" sldId="263"/>
        </pc:sldMkLst>
      </pc:sldChg>
      <pc:sldChg chg="del">
        <pc:chgData name="Anderson Augusto Barbosa Rodrigues" userId="S::pf1960@fiap.com.br::ec9950aa-243b-4654-87d9-f9a68d983dd6" providerId="AD" clId="Web-{10E691C4-9365-32EB-79E1-62F98822391A}" dt="2024-02-23T00:01:28.597" v="8"/>
        <pc:sldMkLst>
          <pc:docMk/>
          <pc:sldMk cId="4762695" sldId="264"/>
        </pc:sldMkLst>
      </pc:sldChg>
      <pc:sldChg chg="del">
        <pc:chgData name="Anderson Augusto Barbosa Rodrigues" userId="S::pf1960@fiap.com.br::ec9950aa-243b-4654-87d9-f9a68d983dd6" providerId="AD" clId="Web-{10E691C4-9365-32EB-79E1-62F98822391A}" dt="2024-02-23T00:01:29.128" v="9"/>
        <pc:sldMkLst>
          <pc:docMk/>
          <pc:sldMk cId="301364208" sldId="265"/>
        </pc:sldMkLst>
      </pc:sldChg>
      <pc:sldChg chg="del">
        <pc:chgData name="Anderson Augusto Barbosa Rodrigues" userId="S::pf1960@fiap.com.br::ec9950aa-243b-4654-87d9-f9a68d983dd6" providerId="AD" clId="Web-{10E691C4-9365-32EB-79E1-62F98822391A}" dt="2024-02-23T00:01:31.284" v="11"/>
        <pc:sldMkLst>
          <pc:docMk/>
          <pc:sldMk cId="1258396595" sldId="266"/>
        </pc:sldMkLst>
      </pc:sldChg>
      <pc:sldChg chg="del">
        <pc:chgData name="Anderson Augusto Barbosa Rodrigues" userId="S::pf1960@fiap.com.br::ec9950aa-243b-4654-87d9-f9a68d983dd6" providerId="AD" clId="Web-{10E691C4-9365-32EB-79E1-62F98822391A}" dt="2024-02-23T00:01:33.285" v="13"/>
        <pc:sldMkLst>
          <pc:docMk/>
          <pc:sldMk cId="4183491559" sldId="267"/>
        </pc:sldMkLst>
      </pc:sldChg>
      <pc:sldChg chg="del">
        <pc:chgData name="Anderson Augusto Barbosa Rodrigues" userId="S::pf1960@fiap.com.br::ec9950aa-243b-4654-87d9-f9a68d983dd6" providerId="AD" clId="Web-{10E691C4-9365-32EB-79E1-62F98822391A}" dt="2024-02-23T00:01:34.347" v="14"/>
        <pc:sldMkLst>
          <pc:docMk/>
          <pc:sldMk cId="728554811" sldId="268"/>
        </pc:sldMkLst>
      </pc:sldChg>
      <pc:sldChg chg="del">
        <pc:chgData name="Anderson Augusto Barbosa Rodrigues" userId="S::pf1960@fiap.com.br::ec9950aa-243b-4654-87d9-f9a68d983dd6" providerId="AD" clId="Web-{10E691C4-9365-32EB-79E1-62F98822391A}" dt="2024-02-23T00:01:32.347" v="12"/>
        <pc:sldMkLst>
          <pc:docMk/>
          <pc:sldMk cId="3095421456" sldId="269"/>
        </pc:sldMkLst>
      </pc:sldChg>
      <pc:sldChg chg="del">
        <pc:chgData name="Anderson Augusto Barbosa Rodrigues" userId="S::pf1960@fiap.com.br::ec9950aa-243b-4654-87d9-f9a68d983dd6" providerId="AD" clId="Web-{10E691C4-9365-32EB-79E1-62F98822391A}" dt="2024-02-23T00:01:35.660" v="15"/>
        <pc:sldMkLst>
          <pc:docMk/>
          <pc:sldMk cId="2474930697" sldId="270"/>
        </pc:sldMkLst>
      </pc:sldChg>
      <pc:sldChg chg="del">
        <pc:chgData name="Anderson Augusto Barbosa Rodrigues" userId="S::pf1960@fiap.com.br::ec9950aa-243b-4654-87d9-f9a68d983dd6" providerId="AD" clId="Web-{10E691C4-9365-32EB-79E1-62F98822391A}" dt="2024-02-23T00:01:38.707" v="18"/>
        <pc:sldMkLst>
          <pc:docMk/>
          <pc:sldMk cId="807414868" sldId="271"/>
        </pc:sldMkLst>
      </pc:sldChg>
      <pc:sldChg chg="del">
        <pc:chgData name="Anderson Augusto Barbosa Rodrigues" userId="S::pf1960@fiap.com.br::ec9950aa-243b-4654-87d9-f9a68d983dd6" providerId="AD" clId="Web-{10E691C4-9365-32EB-79E1-62F98822391A}" dt="2024-02-23T00:01:39.488" v="19"/>
        <pc:sldMkLst>
          <pc:docMk/>
          <pc:sldMk cId="2348253291" sldId="272"/>
        </pc:sldMkLst>
      </pc:sldChg>
      <pc:sldChg chg="del">
        <pc:chgData name="Anderson Augusto Barbosa Rodrigues" userId="S::pf1960@fiap.com.br::ec9950aa-243b-4654-87d9-f9a68d983dd6" providerId="AD" clId="Web-{10E691C4-9365-32EB-79E1-62F98822391A}" dt="2024-02-23T00:01:19.268" v="2"/>
        <pc:sldMkLst>
          <pc:docMk/>
          <pc:sldMk cId="845721291" sldId="273"/>
        </pc:sldMkLst>
      </pc:sldChg>
      <pc:sldChg chg="del">
        <pc:chgData name="Anderson Augusto Barbosa Rodrigues" userId="S::pf1960@fiap.com.br::ec9950aa-243b-4654-87d9-f9a68d983dd6" providerId="AD" clId="Web-{10E691C4-9365-32EB-79E1-62F98822391A}" dt="2024-02-23T00:01:20.268" v="3"/>
        <pc:sldMkLst>
          <pc:docMk/>
          <pc:sldMk cId="510153533" sldId="274"/>
        </pc:sldMkLst>
      </pc:sldChg>
      <pc:sldChg chg="del">
        <pc:chgData name="Anderson Augusto Barbosa Rodrigues" userId="S::pf1960@fiap.com.br::ec9950aa-243b-4654-87d9-f9a68d983dd6" providerId="AD" clId="Web-{10E691C4-9365-32EB-79E1-62F98822391A}" dt="2024-02-23T00:01:24.581" v="6"/>
        <pc:sldMkLst>
          <pc:docMk/>
          <pc:sldMk cId="3364231678" sldId="275"/>
        </pc:sldMkLst>
      </pc:sldChg>
      <pc:sldChg chg="del">
        <pc:chgData name="Anderson Augusto Barbosa Rodrigues" userId="S::pf1960@fiap.com.br::ec9950aa-243b-4654-87d9-f9a68d983dd6" providerId="AD" clId="Web-{10E691C4-9365-32EB-79E1-62F98822391A}" dt="2024-02-23T00:01:21.924" v="4"/>
        <pc:sldMkLst>
          <pc:docMk/>
          <pc:sldMk cId="3184795990" sldId="276"/>
        </pc:sldMkLst>
      </pc:sldChg>
      <pc:sldChg chg="del">
        <pc:chgData name="Anderson Augusto Barbosa Rodrigues" userId="S::pf1960@fiap.com.br::ec9950aa-243b-4654-87d9-f9a68d983dd6" providerId="AD" clId="Web-{10E691C4-9365-32EB-79E1-62F98822391A}" dt="2024-02-23T00:01:23.737" v="5"/>
        <pc:sldMkLst>
          <pc:docMk/>
          <pc:sldMk cId="96407463" sldId="277"/>
        </pc:sldMkLst>
      </pc:sldChg>
    </pc:docChg>
  </pc:docChgLst>
  <pc:docChgLst>
    <pc:chgData name="Matheus Octaviano Abes de Camargo Silva" userId="S::rm98502@fiap.com.br::5d7ae25a-4e5d-4a1d-9bb8-a6d4ac998da8" providerId="AD" clId="Web-{30F93AA4-2D83-4C33-943B-E42CA272CDCD}"/>
    <pc:docChg chg="modSld">
      <pc:chgData name="Matheus Octaviano Abes de Camargo Silva" userId="S::rm98502@fiap.com.br::5d7ae25a-4e5d-4a1d-9bb8-a6d4ac998da8" providerId="AD" clId="Web-{30F93AA4-2D83-4C33-943B-E42CA272CDCD}" dt="2024-03-01T14:11:56.614" v="1" actId="20577"/>
      <pc:docMkLst>
        <pc:docMk/>
      </pc:docMkLst>
      <pc:sldChg chg="modSp">
        <pc:chgData name="Matheus Octaviano Abes de Camargo Silva" userId="S::rm98502@fiap.com.br::5d7ae25a-4e5d-4a1d-9bb8-a6d4ac998da8" providerId="AD" clId="Web-{30F93AA4-2D83-4C33-943B-E42CA272CDCD}" dt="2024-03-01T14:11:56.614" v="1" actId="20577"/>
        <pc:sldMkLst>
          <pc:docMk/>
          <pc:sldMk cId="2803609624" sldId="266"/>
        </pc:sldMkLst>
        <pc:spChg chg="mod">
          <ac:chgData name="Matheus Octaviano Abes de Camargo Silva" userId="S::rm98502@fiap.com.br::5d7ae25a-4e5d-4a1d-9bb8-a6d4ac998da8" providerId="AD" clId="Web-{30F93AA4-2D83-4C33-943B-E42CA272CDCD}" dt="2024-03-01T14:11:56.614" v="1" actId="20577"/>
          <ac:spMkLst>
            <pc:docMk/>
            <pc:sldMk cId="2803609624" sldId="266"/>
            <ac:spMk id="2" creationId="{010D052B-A8A1-EDD2-893B-2025C6D51D55}"/>
          </ac:spMkLst>
        </pc:spChg>
      </pc:sldChg>
    </pc:docChg>
  </pc:docChgLst>
  <pc:docChgLst>
    <pc:chgData name="Anderson Augusto Barbosa Rodrigues" userId="S::pf1960@fiap.com.br::ec9950aa-243b-4654-87d9-f9a68d983dd6" providerId="AD" clId="Web-{742BDADB-A7AD-B904-D93F-9CD12F61D47B}"/>
    <pc:docChg chg="addSld modSld">
      <pc:chgData name="Anderson Augusto Barbosa Rodrigues" userId="S::pf1960@fiap.com.br::ec9950aa-243b-4654-87d9-f9a68d983dd6" providerId="AD" clId="Web-{742BDADB-A7AD-B904-D93F-9CD12F61D47B}" dt="2024-03-01T01:38:56.006" v="17" actId="20577"/>
      <pc:docMkLst>
        <pc:docMk/>
      </pc:docMkLst>
      <pc:sldChg chg="modSp">
        <pc:chgData name="Anderson Augusto Barbosa Rodrigues" userId="S::pf1960@fiap.com.br::ec9950aa-243b-4654-87d9-f9a68d983dd6" providerId="AD" clId="Web-{742BDADB-A7AD-B904-D93F-9CD12F61D47B}" dt="2024-03-01T01:38:56.006" v="17" actId="20577"/>
        <pc:sldMkLst>
          <pc:docMk/>
          <pc:sldMk cId="1468620315" sldId="271"/>
        </pc:sldMkLst>
        <pc:spChg chg="mod">
          <ac:chgData name="Anderson Augusto Barbosa Rodrigues" userId="S::pf1960@fiap.com.br::ec9950aa-243b-4654-87d9-f9a68d983dd6" providerId="AD" clId="Web-{742BDADB-A7AD-B904-D93F-9CD12F61D47B}" dt="2024-03-01T01:38:56.006" v="17" actId="20577"/>
          <ac:spMkLst>
            <pc:docMk/>
            <pc:sldMk cId="1468620315" sldId="271"/>
            <ac:spMk id="2" creationId="{010D052B-A8A1-EDD2-893B-2025C6D51D55}"/>
          </ac:spMkLst>
        </pc:spChg>
      </pc:sldChg>
      <pc:sldChg chg="add replId">
        <pc:chgData name="Anderson Augusto Barbosa Rodrigues" userId="S::pf1960@fiap.com.br::ec9950aa-243b-4654-87d9-f9a68d983dd6" providerId="AD" clId="Web-{742BDADB-A7AD-B904-D93F-9CD12F61D47B}" dt="2024-03-01T01:36:51.955" v="0"/>
        <pc:sldMkLst>
          <pc:docMk/>
          <pc:sldMk cId="2069872223" sldId="273"/>
        </pc:sldMkLst>
      </pc:sldChg>
    </pc:docChg>
  </pc:docChgLst>
  <pc:docChgLst>
    <pc:chgData name="Anderson Augusto Barbosa Rodrigues" userId="S::pf1960@fiap.com.br::ec9950aa-243b-4654-87d9-f9a68d983dd6" providerId="AD" clId="Web-{86DC876D-F4A8-09E1-6642-1F6D87690025}"/>
    <pc:docChg chg="addSld delSld modSld sldOrd">
      <pc:chgData name="Anderson Augusto Barbosa Rodrigues" userId="S::pf1960@fiap.com.br::ec9950aa-243b-4654-87d9-f9a68d983dd6" providerId="AD" clId="Web-{86DC876D-F4A8-09E1-6642-1F6D87690025}" dt="2024-03-01T01:33:37.303" v="217"/>
      <pc:docMkLst>
        <pc:docMk/>
      </pc:docMkLst>
      <pc:sldChg chg="modSp">
        <pc:chgData name="Anderson Augusto Barbosa Rodrigues" userId="S::pf1960@fiap.com.br::ec9950aa-243b-4654-87d9-f9a68d983dd6" providerId="AD" clId="Web-{86DC876D-F4A8-09E1-6642-1F6D87690025}" dt="2024-02-29T22:13:06.672" v="1" actId="20577"/>
        <pc:sldMkLst>
          <pc:docMk/>
          <pc:sldMk cId="1122659555" sldId="256"/>
        </pc:sldMkLst>
        <pc:spChg chg="mod">
          <ac:chgData name="Anderson Augusto Barbosa Rodrigues" userId="S::pf1960@fiap.com.br::ec9950aa-243b-4654-87d9-f9a68d983dd6" providerId="AD" clId="Web-{86DC876D-F4A8-09E1-6642-1F6D87690025}" dt="2024-02-29T22:13:06.672" v="1" actId="20577"/>
          <ac:spMkLst>
            <pc:docMk/>
            <pc:sldMk cId="1122659555" sldId="256"/>
            <ac:spMk id="5" creationId="{965F3993-4100-2C32-2EE4-3A4717E6EA79}"/>
          </ac:spMkLst>
        </pc:spChg>
      </pc:sldChg>
      <pc:sldChg chg="addSp delSp modSp">
        <pc:chgData name="Anderson Augusto Barbosa Rodrigues" userId="S::pf1960@fiap.com.br::ec9950aa-243b-4654-87d9-f9a68d983dd6" providerId="AD" clId="Web-{86DC876D-F4A8-09E1-6642-1F6D87690025}" dt="2024-02-29T22:14:27.441" v="14"/>
        <pc:sldMkLst>
          <pc:docMk/>
          <pc:sldMk cId="454956130" sldId="260"/>
        </pc:sldMkLst>
        <pc:spChg chg="mod">
          <ac:chgData name="Anderson Augusto Barbosa Rodrigues" userId="S::pf1960@fiap.com.br::ec9950aa-243b-4654-87d9-f9a68d983dd6" providerId="AD" clId="Web-{86DC876D-F4A8-09E1-6642-1F6D87690025}" dt="2024-02-29T22:13:26.361" v="6" actId="1076"/>
          <ac:spMkLst>
            <pc:docMk/>
            <pc:sldMk cId="454956130" sldId="260"/>
            <ac:spMk id="4" creationId="{51CA3960-6CFA-462A-15DD-6E0E3B056C18}"/>
          </ac:spMkLst>
        </pc:spChg>
        <pc:picChg chg="mod">
          <ac:chgData name="Anderson Augusto Barbosa Rodrigues" userId="S::pf1960@fiap.com.br::ec9950aa-243b-4654-87d9-f9a68d983dd6" providerId="AD" clId="Web-{86DC876D-F4A8-09E1-6642-1F6D87690025}" dt="2024-02-29T22:13:31.752" v="8" actId="1076"/>
          <ac:picMkLst>
            <pc:docMk/>
            <pc:sldMk cId="454956130" sldId="260"/>
            <ac:picMk id="2" creationId="{20E948B6-5204-A089-E4A0-DBA352B652A2}"/>
          </ac:picMkLst>
        </pc:picChg>
        <pc:picChg chg="mod">
          <ac:chgData name="Anderson Augusto Barbosa Rodrigues" userId="S::pf1960@fiap.com.br::ec9950aa-243b-4654-87d9-f9a68d983dd6" providerId="AD" clId="Web-{86DC876D-F4A8-09E1-6642-1F6D87690025}" dt="2024-02-29T22:13:16.360" v="3" actId="1076"/>
          <ac:picMkLst>
            <pc:docMk/>
            <pc:sldMk cId="454956130" sldId="260"/>
            <ac:picMk id="3" creationId="{822CD80D-4EC3-F5CC-86D6-D35BAB562D4C}"/>
          </ac:picMkLst>
        </pc:picChg>
        <pc:picChg chg="add mod">
          <ac:chgData name="Anderson Augusto Barbosa Rodrigues" userId="S::pf1960@fiap.com.br::ec9950aa-243b-4654-87d9-f9a68d983dd6" providerId="AD" clId="Web-{86DC876D-F4A8-09E1-6642-1F6D87690025}" dt="2024-02-29T22:14:20.332" v="11" actId="1076"/>
          <ac:picMkLst>
            <pc:docMk/>
            <pc:sldMk cId="454956130" sldId="260"/>
            <ac:picMk id="5" creationId="{E21E4DC1-138E-9278-7595-AB4D09FEBAA8}"/>
          </ac:picMkLst>
        </pc:picChg>
        <pc:picChg chg="add del mod">
          <ac:chgData name="Anderson Augusto Barbosa Rodrigues" userId="S::pf1960@fiap.com.br::ec9950aa-243b-4654-87d9-f9a68d983dd6" providerId="AD" clId="Web-{86DC876D-F4A8-09E1-6642-1F6D87690025}" dt="2024-02-29T22:14:27.441" v="14"/>
          <ac:picMkLst>
            <pc:docMk/>
            <pc:sldMk cId="454956130" sldId="260"/>
            <ac:picMk id="9" creationId="{8469F9B7-DDDB-3B35-526E-64601ED2C29C}"/>
          </ac:picMkLst>
        </pc:picChg>
        <pc:picChg chg="del">
          <ac:chgData name="Anderson Augusto Barbosa Rodrigues" userId="S::pf1960@fiap.com.br::ec9950aa-243b-4654-87d9-f9a68d983dd6" providerId="AD" clId="Web-{86DC876D-F4A8-09E1-6642-1F6D87690025}" dt="2024-02-29T22:14:13.988" v="9"/>
          <ac:picMkLst>
            <pc:docMk/>
            <pc:sldMk cId="454956130" sldId="260"/>
            <ac:picMk id="10" creationId="{FE2E48A8-3109-8C89-89B6-3D9880CE3ED2}"/>
          </ac:picMkLst>
        </pc:picChg>
      </pc:sldChg>
      <pc:sldChg chg="del">
        <pc:chgData name="Anderson Augusto Barbosa Rodrigues" userId="S::pf1960@fiap.com.br::ec9950aa-243b-4654-87d9-f9a68d983dd6" providerId="AD" clId="Web-{86DC876D-F4A8-09E1-6642-1F6D87690025}" dt="2024-02-29T22:16:19.587" v="24"/>
        <pc:sldMkLst>
          <pc:docMk/>
          <pc:sldMk cId="3377293903" sldId="262"/>
        </pc:sldMkLst>
      </pc:sldChg>
      <pc:sldChg chg="ord">
        <pc:chgData name="Anderson Augusto Barbosa Rodrigues" userId="S::pf1960@fiap.com.br::ec9950aa-243b-4654-87d9-f9a68d983dd6" providerId="AD" clId="Web-{86DC876D-F4A8-09E1-6642-1F6D87690025}" dt="2024-03-01T01:33:23.521" v="216"/>
        <pc:sldMkLst>
          <pc:docMk/>
          <pc:sldMk cId="1695792798" sldId="263"/>
        </pc:sldMkLst>
      </pc:sldChg>
      <pc:sldChg chg="addSp delSp modSp add ord replId">
        <pc:chgData name="Anderson Augusto Barbosa Rodrigues" userId="S::pf1960@fiap.com.br::ec9950aa-243b-4654-87d9-f9a68d983dd6" providerId="AD" clId="Web-{86DC876D-F4A8-09E1-6642-1F6D87690025}" dt="2024-02-29T22:15:39.882" v="22"/>
        <pc:sldMkLst>
          <pc:docMk/>
          <pc:sldMk cId="110221309" sldId="264"/>
        </pc:sldMkLst>
        <pc:picChg chg="add mod">
          <ac:chgData name="Anderson Augusto Barbosa Rodrigues" userId="S::pf1960@fiap.com.br::ec9950aa-243b-4654-87d9-f9a68d983dd6" providerId="AD" clId="Web-{86DC876D-F4A8-09E1-6642-1F6D87690025}" dt="2024-02-29T22:15:32.335" v="21" actId="1076"/>
          <ac:picMkLst>
            <pc:docMk/>
            <pc:sldMk cId="110221309" sldId="264"/>
            <ac:picMk id="2" creationId="{2D6AB3CB-91AA-8121-EE3C-920A0EE764D9}"/>
          </ac:picMkLst>
        </pc:picChg>
        <pc:picChg chg="del">
          <ac:chgData name="Anderson Augusto Barbosa Rodrigues" userId="S::pf1960@fiap.com.br::ec9950aa-243b-4654-87d9-f9a68d983dd6" providerId="AD" clId="Web-{86DC876D-F4A8-09E1-6642-1F6D87690025}" dt="2024-02-29T22:14:47.661" v="16"/>
          <ac:picMkLst>
            <pc:docMk/>
            <pc:sldMk cId="110221309" sldId="264"/>
            <ac:picMk id="4" creationId="{240BD0F1-078D-C134-F079-D2A92F77EE5D}"/>
          </ac:picMkLst>
        </pc:picChg>
      </pc:sldChg>
      <pc:sldChg chg="addSp delSp modSp add ord replId">
        <pc:chgData name="Anderson Augusto Barbosa Rodrigues" userId="S::pf1960@fiap.com.br::ec9950aa-243b-4654-87d9-f9a68d983dd6" providerId="AD" clId="Web-{86DC876D-F4A8-09E1-6642-1F6D87690025}" dt="2024-02-29T22:56:37.742" v="46" actId="14100"/>
        <pc:sldMkLst>
          <pc:docMk/>
          <pc:sldMk cId="3665854707" sldId="265"/>
        </pc:sldMkLst>
        <pc:spChg chg="del">
          <ac:chgData name="Anderson Augusto Barbosa Rodrigues" userId="S::pf1960@fiap.com.br::ec9950aa-243b-4654-87d9-f9a68d983dd6" providerId="AD" clId="Web-{86DC876D-F4A8-09E1-6642-1F6D87690025}" dt="2024-02-29T22:16:28.165" v="25"/>
          <ac:spMkLst>
            <pc:docMk/>
            <pc:sldMk cId="3665854707" sldId="265"/>
            <ac:spMk id="3" creationId="{CC51E4D3-A60C-4DC5-1BA0-CF754D3A6491}"/>
          </ac:spMkLst>
        </pc:spChg>
        <pc:picChg chg="add del mod">
          <ac:chgData name="Anderson Augusto Barbosa Rodrigues" userId="S::pf1960@fiap.com.br::ec9950aa-243b-4654-87d9-f9a68d983dd6" providerId="AD" clId="Web-{86DC876D-F4A8-09E1-6642-1F6D87690025}" dt="2024-02-29T22:18:28.201" v="29"/>
          <ac:picMkLst>
            <pc:docMk/>
            <pc:sldMk cId="3665854707" sldId="265"/>
            <ac:picMk id="2" creationId="{6E5C718E-BE48-0EAF-6A03-968BED3A8C20}"/>
          </ac:picMkLst>
        </pc:picChg>
        <pc:picChg chg="add mod">
          <ac:chgData name="Anderson Augusto Barbosa Rodrigues" userId="S::pf1960@fiap.com.br::ec9950aa-243b-4654-87d9-f9a68d983dd6" providerId="AD" clId="Web-{86DC876D-F4A8-09E1-6642-1F6D87690025}" dt="2024-02-29T22:56:37.742" v="46" actId="14100"/>
          <ac:picMkLst>
            <pc:docMk/>
            <pc:sldMk cId="3665854707" sldId="265"/>
            <ac:picMk id="2" creationId="{AEF75980-23BA-C5F5-AE97-FAD6860EE1B2}"/>
          </ac:picMkLst>
        </pc:picChg>
        <pc:picChg chg="add del mod">
          <ac:chgData name="Anderson Augusto Barbosa Rodrigues" userId="S::pf1960@fiap.com.br::ec9950aa-243b-4654-87d9-f9a68d983dd6" providerId="AD" clId="Web-{86DC876D-F4A8-09E1-6642-1F6D87690025}" dt="2024-02-29T22:18:52.671" v="32"/>
          <ac:picMkLst>
            <pc:docMk/>
            <pc:sldMk cId="3665854707" sldId="265"/>
            <ac:picMk id="4" creationId="{32B3910C-26DB-8B82-70D7-89864AC3B847}"/>
          </ac:picMkLst>
        </pc:picChg>
        <pc:picChg chg="add mod">
          <ac:chgData name="Anderson Augusto Barbosa Rodrigues" userId="S::pf1960@fiap.com.br::ec9950aa-243b-4654-87d9-f9a68d983dd6" providerId="AD" clId="Web-{86DC876D-F4A8-09E1-6642-1F6D87690025}" dt="2024-02-29T22:19:42.251" v="36" actId="14100"/>
          <ac:picMkLst>
            <pc:docMk/>
            <pc:sldMk cId="3665854707" sldId="265"/>
            <ac:picMk id="5" creationId="{19F34F9D-5839-2A64-3456-698B0D8C3289}"/>
          </ac:picMkLst>
        </pc:picChg>
        <pc:picChg chg="mod">
          <ac:chgData name="Anderson Augusto Barbosa Rodrigues" userId="S::pf1960@fiap.com.br::ec9950aa-243b-4654-87d9-f9a68d983dd6" providerId="AD" clId="Web-{86DC876D-F4A8-09E1-6642-1F6D87690025}" dt="2024-02-29T22:19:49.923" v="37" actId="1076"/>
          <ac:picMkLst>
            <pc:docMk/>
            <pc:sldMk cId="3665854707" sldId="265"/>
            <ac:picMk id="10" creationId="{FE2E48A8-3109-8C89-89B6-3D9880CE3ED2}"/>
          </ac:picMkLst>
        </pc:picChg>
      </pc:sldChg>
      <pc:sldChg chg="addSp delSp modSp add replId">
        <pc:chgData name="Anderson Augusto Barbosa Rodrigues" userId="S::pf1960@fiap.com.br::ec9950aa-243b-4654-87d9-f9a68d983dd6" providerId="AD" clId="Web-{86DC876D-F4A8-09E1-6642-1F6D87690025}" dt="2024-03-01T01:25:21.007" v="122" actId="20577"/>
        <pc:sldMkLst>
          <pc:docMk/>
          <pc:sldMk cId="2803609624" sldId="266"/>
        </pc:sldMkLst>
        <pc:spChg chg="add mod">
          <ac:chgData name="Anderson Augusto Barbosa Rodrigues" userId="S::pf1960@fiap.com.br::ec9950aa-243b-4654-87d9-f9a68d983dd6" providerId="AD" clId="Web-{86DC876D-F4A8-09E1-6642-1F6D87690025}" dt="2024-03-01T01:25:21.007" v="122" actId="20577"/>
          <ac:spMkLst>
            <pc:docMk/>
            <pc:sldMk cId="2803609624" sldId="266"/>
            <ac:spMk id="2" creationId="{010D052B-A8A1-EDD2-893B-2025C6D51D55}"/>
          </ac:spMkLst>
        </pc:spChg>
        <pc:picChg chg="del">
          <ac:chgData name="Anderson Augusto Barbosa Rodrigues" userId="S::pf1960@fiap.com.br::ec9950aa-243b-4654-87d9-f9a68d983dd6" providerId="AD" clId="Web-{86DC876D-F4A8-09E1-6642-1F6D87690025}" dt="2024-02-29T22:56:51.664" v="48"/>
          <ac:picMkLst>
            <pc:docMk/>
            <pc:sldMk cId="2803609624" sldId="266"/>
            <ac:picMk id="2" creationId="{AEF75980-23BA-C5F5-AE97-FAD6860EE1B2}"/>
          </ac:picMkLst>
        </pc:picChg>
      </pc:sldChg>
      <pc:sldChg chg="addSp delSp modSp add replId addAnim delAnim modAnim">
        <pc:chgData name="Anderson Augusto Barbosa Rodrigues" userId="S::pf1960@fiap.com.br::ec9950aa-243b-4654-87d9-f9a68d983dd6" providerId="AD" clId="Web-{86DC876D-F4A8-09E1-6642-1F6D87690025}" dt="2024-02-29T23:51:51.551" v="115"/>
        <pc:sldMkLst>
          <pc:docMk/>
          <pc:sldMk cId="289495857" sldId="267"/>
        </pc:sldMkLst>
        <pc:spChg chg="add mod">
          <ac:chgData name="Anderson Augusto Barbosa Rodrigues" userId="S::pf1960@fiap.com.br::ec9950aa-243b-4654-87d9-f9a68d983dd6" providerId="AD" clId="Web-{86DC876D-F4A8-09E1-6642-1F6D87690025}" dt="2024-02-29T23:40:33.435" v="72" actId="1076"/>
          <ac:spMkLst>
            <pc:docMk/>
            <pc:sldMk cId="289495857" sldId="267"/>
            <ac:spMk id="4" creationId="{D060790A-D28E-16F5-2F70-0CB13E6A6EEB}"/>
          </ac:spMkLst>
        </pc:spChg>
        <pc:spChg chg="add mod">
          <ac:chgData name="Anderson Augusto Barbosa Rodrigues" userId="S::pf1960@fiap.com.br::ec9950aa-243b-4654-87d9-f9a68d983dd6" providerId="AD" clId="Web-{86DC876D-F4A8-09E1-6642-1F6D87690025}" dt="2024-02-29T23:47:12.430" v="76" actId="1076"/>
          <ac:spMkLst>
            <pc:docMk/>
            <pc:sldMk cId="289495857" sldId="267"/>
            <ac:spMk id="7" creationId="{D0982D81-6F29-9403-76BC-BF133E545E3A}"/>
          </ac:spMkLst>
        </pc:spChg>
        <pc:spChg chg="add mod">
          <ac:chgData name="Anderson Augusto Barbosa Rodrigues" userId="S::pf1960@fiap.com.br::ec9950aa-243b-4654-87d9-f9a68d983dd6" providerId="AD" clId="Web-{86DC876D-F4A8-09E1-6642-1F6D87690025}" dt="2024-02-29T23:47:24.290" v="78" actId="1076"/>
          <ac:spMkLst>
            <pc:docMk/>
            <pc:sldMk cId="289495857" sldId="267"/>
            <ac:spMk id="11" creationId="{51D21FB8-0B31-967F-1431-BB9443A6F4E8}"/>
          </ac:spMkLst>
        </pc:spChg>
        <pc:spChg chg="add del mod">
          <ac:chgData name="Anderson Augusto Barbosa Rodrigues" userId="S::pf1960@fiap.com.br::ec9950aa-243b-4654-87d9-f9a68d983dd6" providerId="AD" clId="Web-{86DC876D-F4A8-09E1-6642-1F6D87690025}" dt="2024-02-29T23:48:19.432" v="82"/>
          <ac:spMkLst>
            <pc:docMk/>
            <pc:sldMk cId="289495857" sldId="267"/>
            <ac:spMk id="13" creationId="{947A5AD4-C79E-445A-9935-3FC63A7E1730}"/>
          </ac:spMkLst>
        </pc:spChg>
        <pc:spChg chg="add mod">
          <ac:chgData name="Anderson Augusto Barbosa Rodrigues" userId="S::pf1960@fiap.com.br::ec9950aa-243b-4654-87d9-f9a68d983dd6" providerId="AD" clId="Web-{86DC876D-F4A8-09E1-6642-1F6D87690025}" dt="2024-02-29T23:49:04.734" v="91" actId="14100"/>
          <ac:spMkLst>
            <pc:docMk/>
            <pc:sldMk cId="289495857" sldId="267"/>
            <ac:spMk id="14" creationId="{EE7F4700-0F2A-A846-C17B-7373CBB3DA69}"/>
          </ac:spMkLst>
        </pc:spChg>
        <pc:spChg chg="add mod">
          <ac:chgData name="Anderson Augusto Barbosa Rodrigues" userId="S::pf1960@fiap.com.br::ec9950aa-243b-4654-87d9-f9a68d983dd6" providerId="AD" clId="Web-{86DC876D-F4A8-09E1-6642-1F6D87690025}" dt="2024-02-29T23:49:45.969" v="93"/>
          <ac:spMkLst>
            <pc:docMk/>
            <pc:sldMk cId="289495857" sldId="267"/>
            <ac:spMk id="15" creationId="{947A5AD4-C79E-445A-9935-3FC63A7E1730}"/>
          </ac:spMkLst>
        </pc:spChg>
        <pc:spChg chg="add mod">
          <ac:chgData name="Anderson Augusto Barbosa Rodrigues" userId="S::pf1960@fiap.com.br::ec9950aa-243b-4654-87d9-f9a68d983dd6" providerId="AD" clId="Web-{86DC876D-F4A8-09E1-6642-1F6D87690025}" dt="2024-02-29T23:50:15.080" v="99"/>
          <ac:spMkLst>
            <pc:docMk/>
            <pc:sldMk cId="289495857" sldId="267"/>
            <ac:spMk id="16" creationId="{B5A40924-D670-827F-D6F5-A86450D39E8A}"/>
          </ac:spMkLst>
        </pc:spChg>
        <pc:spChg chg="add mod">
          <ac:chgData name="Anderson Augusto Barbosa Rodrigues" userId="S::pf1960@fiap.com.br::ec9950aa-243b-4654-87d9-f9a68d983dd6" providerId="AD" clId="Web-{86DC876D-F4A8-09E1-6642-1F6D87690025}" dt="2024-02-29T23:50:31.439" v="102" actId="1076"/>
          <ac:spMkLst>
            <pc:docMk/>
            <pc:sldMk cId="289495857" sldId="267"/>
            <ac:spMk id="17" creationId="{92B87CB5-FBAB-F658-220E-43F666552FBC}"/>
          </ac:spMkLst>
        </pc:spChg>
        <pc:spChg chg="add mod">
          <ac:chgData name="Anderson Augusto Barbosa Rodrigues" userId="S::pf1960@fiap.com.br::ec9950aa-243b-4654-87d9-f9a68d983dd6" providerId="AD" clId="Web-{86DC876D-F4A8-09E1-6642-1F6D87690025}" dt="2024-02-29T23:50:43.034" v="105" actId="1076"/>
          <ac:spMkLst>
            <pc:docMk/>
            <pc:sldMk cId="289495857" sldId="267"/>
            <ac:spMk id="18" creationId="{E17FD502-30B6-31EA-DD3D-09236B9E9E9B}"/>
          </ac:spMkLst>
        </pc:spChg>
        <pc:picChg chg="del">
          <ac:chgData name="Anderson Augusto Barbosa Rodrigues" userId="S::pf1960@fiap.com.br::ec9950aa-243b-4654-87d9-f9a68d983dd6" providerId="AD" clId="Web-{86DC876D-F4A8-09E1-6642-1F6D87690025}" dt="2024-02-29T23:30:39.074" v="57"/>
          <ac:picMkLst>
            <pc:docMk/>
            <pc:sldMk cId="289495857" sldId="267"/>
            <ac:picMk id="2" creationId="{AEF75980-23BA-C5F5-AE97-FAD6860EE1B2}"/>
          </ac:picMkLst>
        </pc:picChg>
        <pc:picChg chg="add mod">
          <ac:chgData name="Anderson Augusto Barbosa Rodrigues" userId="S::pf1960@fiap.com.br::ec9950aa-243b-4654-87d9-f9a68d983dd6" providerId="AD" clId="Web-{86DC876D-F4A8-09E1-6642-1F6D87690025}" dt="2024-02-29T23:40:25.169" v="71" actId="1076"/>
          <ac:picMkLst>
            <pc:docMk/>
            <pc:sldMk cId="289495857" sldId="267"/>
            <ac:picMk id="3" creationId="{A851C036-A04B-682A-2A98-CBAB00B4ED24}"/>
          </ac:picMkLst>
        </pc:picChg>
      </pc:sldChg>
      <pc:sldChg chg="modSp add replId">
        <pc:chgData name="Anderson Augusto Barbosa Rodrigues" userId="S::pf1960@fiap.com.br::ec9950aa-243b-4654-87d9-f9a68d983dd6" providerId="AD" clId="Web-{86DC876D-F4A8-09E1-6642-1F6D87690025}" dt="2024-03-01T01:32:21.394" v="212" actId="20577"/>
        <pc:sldMkLst>
          <pc:docMk/>
          <pc:sldMk cId="3051180135" sldId="268"/>
        </pc:sldMkLst>
        <pc:spChg chg="mod">
          <ac:chgData name="Anderson Augusto Barbosa Rodrigues" userId="S::pf1960@fiap.com.br::ec9950aa-243b-4654-87d9-f9a68d983dd6" providerId="AD" clId="Web-{86DC876D-F4A8-09E1-6642-1F6D87690025}" dt="2024-03-01T01:32:21.394" v="212" actId="20577"/>
          <ac:spMkLst>
            <pc:docMk/>
            <pc:sldMk cId="3051180135" sldId="268"/>
            <ac:spMk id="2" creationId="{010D052B-A8A1-EDD2-893B-2025C6D51D55}"/>
          </ac:spMkLst>
        </pc:spChg>
      </pc:sldChg>
      <pc:sldChg chg="modSp add replId">
        <pc:chgData name="Anderson Augusto Barbosa Rodrigues" userId="S::pf1960@fiap.com.br::ec9950aa-243b-4654-87d9-f9a68d983dd6" providerId="AD" clId="Web-{86DC876D-F4A8-09E1-6642-1F6D87690025}" dt="2024-03-01T01:28:29.263" v="148" actId="1076"/>
        <pc:sldMkLst>
          <pc:docMk/>
          <pc:sldMk cId="402259079" sldId="269"/>
        </pc:sldMkLst>
        <pc:spChg chg="mod">
          <ac:chgData name="Anderson Augusto Barbosa Rodrigues" userId="S::pf1960@fiap.com.br::ec9950aa-243b-4654-87d9-f9a68d983dd6" providerId="AD" clId="Web-{86DC876D-F4A8-09E1-6642-1F6D87690025}" dt="2024-03-01T01:28:29.263" v="148" actId="1076"/>
          <ac:spMkLst>
            <pc:docMk/>
            <pc:sldMk cId="402259079" sldId="269"/>
            <ac:spMk id="2" creationId="{010D052B-A8A1-EDD2-893B-2025C6D51D55}"/>
          </ac:spMkLst>
        </pc:spChg>
      </pc:sldChg>
      <pc:sldChg chg="modSp add replId">
        <pc:chgData name="Anderson Augusto Barbosa Rodrigues" userId="S::pf1960@fiap.com.br::ec9950aa-243b-4654-87d9-f9a68d983dd6" providerId="AD" clId="Web-{86DC876D-F4A8-09E1-6642-1F6D87690025}" dt="2024-03-01T01:32:35.645" v="213" actId="1076"/>
        <pc:sldMkLst>
          <pc:docMk/>
          <pc:sldMk cId="191468528" sldId="270"/>
        </pc:sldMkLst>
        <pc:spChg chg="mod">
          <ac:chgData name="Anderson Augusto Barbosa Rodrigues" userId="S::pf1960@fiap.com.br::ec9950aa-243b-4654-87d9-f9a68d983dd6" providerId="AD" clId="Web-{86DC876D-F4A8-09E1-6642-1F6D87690025}" dt="2024-03-01T01:32:35.645" v="213" actId="1076"/>
          <ac:spMkLst>
            <pc:docMk/>
            <pc:sldMk cId="191468528" sldId="270"/>
            <ac:spMk id="2" creationId="{010D052B-A8A1-EDD2-893B-2025C6D51D55}"/>
          </ac:spMkLst>
        </pc:spChg>
      </pc:sldChg>
      <pc:sldChg chg="modSp add replId">
        <pc:chgData name="Anderson Augusto Barbosa Rodrigues" userId="S::pf1960@fiap.com.br::ec9950aa-243b-4654-87d9-f9a68d983dd6" providerId="AD" clId="Web-{86DC876D-F4A8-09E1-6642-1F6D87690025}" dt="2024-03-01T01:31:47.472" v="201"/>
        <pc:sldMkLst>
          <pc:docMk/>
          <pc:sldMk cId="1468620315" sldId="271"/>
        </pc:sldMkLst>
        <pc:spChg chg="mod">
          <ac:chgData name="Anderson Augusto Barbosa Rodrigues" userId="S::pf1960@fiap.com.br::ec9950aa-243b-4654-87d9-f9a68d983dd6" providerId="AD" clId="Web-{86DC876D-F4A8-09E1-6642-1F6D87690025}" dt="2024-03-01T01:31:47.472" v="201"/>
          <ac:spMkLst>
            <pc:docMk/>
            <pc:sldMk cId="1468620315" sldId="271"/>
            <ac:spMk id="2" creationId="{010D052B-A8A1-EDD2-893B-2025C6D51D55}"/>
          </ac:spMkLst>
        </pc:spChg>
      </pc:sldChg>
      <pc:sldChg chg="modSp add del replId">
        <pc:chgData name="Anderson Augusto Barbosa Rodrigues" userId="S::pf1960@fiap.com.br::ec9950aa-243b-4654-87d9-f9a68d983dd6" providerId="AD" clId="Web-{86DC876D-F4A8-09E1-6642-1F6D87690025}" dt="2024-03-01T01:31:18.252" v="184"/>
        <pc:sldMkLst>
          <pc:docMk/>
          <pc:sldMk cId="2370658934" sldId="271"/>
        </pc:sldMkLst>
        <pc:spChg chg="mod">
          <ac:chgData name="Anderson Augusto Barbosa Rodrigues" userId="S::pf1960@fiap.com.br::ec9950aa-243b-4654-87d9-f9a68d983dd6" providerId="AD" clId="Web-{86DC876D-F4A8-09E1-6642-1F6D87690025}" dt="2024-03-01T01:31:02.361" v="183" actId="1076"/>
          <ac:spMkLst>
            <pc:docMk/>
            <pc:sldMk cId="2370658934" sldId="271"/>
            <ac:spMk id="2" creationId="{010D052B-A8A1-EDD2-893B-2025C6D51D55}"/>
          </ac:spMkLst>
        </pc:spChg>
        <pc:picChg chg="mod">
          <ac:chgData name="Anderson Augusto Barbosa Rodrigues" userId="S::pf1960@fiap.com.br::ec9950aa-243b-4654-87d9-f9a68d983dd6" providerId="AD" clId="Web-{86DC876D-F4A8-09E1-6642-1F6D87690025}" dt="2024-03-01T01:30:59.814" v="182" actId="1076"/>
          <ac:picMkLst>
            <pc:docMk/>
            <pc:sldMk cId="2370658934" sldId="271"/>
            <ac:picMk id="8" creationId="{506F749E-A05B-9CE5-0093-3C7BFFD54F9C}"/>
          </ac:picMkLst>
        </pc:picChg>
      </pc:sldChg>
      <pc:sldChg chg="add replId">
        <pc:chgData name="Anderson Augusto Barbosa Rodrigues" userId="S::pf1960@fiap.com.br::ec9950aa-243b-4654-87d9-f9a68d983dd6" providerId="AD" clId="Web-{86DC876D-F4A8-09E1-6642-1F6D87690025}" dt="2024-03-01T01:33:37.303" v="217"/>
        <pc:sldMkLst>
          <pc:docMk/>
          <pc:sldMk cId="1997344363" sldId="272"/>
        </pc:sldMkLst>
      </pc:sldChg>
    </pc:docChg>
  </pc:docChgLst>
  <pc:docChgLst>
    <pc:chgData name="Guilherme Carneiro de Matos" userId="S::rm98874@fiap.com.br::9de3b05a-fbcd-4add-8a4e-2858f5ced237" providerId="AD" clId="Web-{EE4F1DC9-0D60-4438-9B1C-CA1B834E4AD3}"/>
    <pc:docChg chg="modSld">
      <pc:chgData name="Guilherme Carneiro de Matos" userId="S::rm98874@fiap.com.br::9de3b05a-fbcd-4add-8a4e-2858f5ced237" providerId="AD" clId="Web-{EE4F1DC9-0D60-4438-9B1C-CA1B834E4AD3}" dt="2024-03-01T14:11:23.369" v="4" actId="1076"/>
      <pc:docMkLst>
        <pc:docMk/>
      </pc:docMkLst>
      <pc:sldChg chg="modSp">
        <pc:chgData name="Guilherme Carneiro de Matos" userId="S::rm98874@fiap.com.br::9de3b05a-fbcd-4add-8a4e-2858f5ced237" providerId="AD" clId="Web-{EE4F1DC9-0D60-4438-9B1C-CA1B834E4AD3}" dt="2024-03-01T14:03:56.188" v="2" actId="1076"/>
        <pc:sldMkLst>
          <pc:docMk/>
          <pc:sldMk cId="402259079" sldId="269"/>
        </pc:sldMkLst>
        <pc:spChg chg="mod">
          <ac:chgData name="Guilherme Carneiro de Matos" userId="S::rm98874@fiap.com.br::9de3b05a-fbcd-4add-8a4e-2858f5ced237" providerId="AD" clId="Web-{EE4F1DC9-0D60-4438-9B1C-CA1B834E4AD3}" dt="2024-03-01T14:03:56.188" v="2" actId="1076"/>
          <ac:spMkLst>
            <pc:docMk/>
            <pc:sldMk cId="402259079" sldId="269"/>
            <ac:spMk id="2" creationId="{010D052B-A8A1-EDD2-893B-2025C6D51D55}"/>
          </ac:spMkLst>
        </pc:spChg>
      </pc:sldChg>
      <pc:sldChg chg="modSp">
        <pc:chgData name="Guilherme Carneiro de Matos" userId="S::rm98874@fiap.com.br::9de3b05a-fbcd-4add-8a4e-2858f5ced237" providerId="AD" clId="Web-{EE4F1DC9-0D60-4438-9B1C-CA1B834E4AD3}" dt="2024-03-01T14:11:23.369" v="4" actId="1076"/>
        <pc:sldMkLst>
          <pc:docMk/>
          <pc:sldMk cId="1997344363" sldId="272"/>
        </pc:sldMkLst>
        <pc:picChg chg="mod">
          <ac:chgData name="Guilherme Carneiro de Matos" userId="S::rm98874@fiap.com.br::9de3b05a-fbcd-4add-8a4e-2858f5ced237" providerId="AD" clId="Web-{EE4F1DC9-0D60-4438-9B1C-CA1B834E4AD3}" dt="2024-03-01T14:11:23.369" v="4" actId="1076"/>
          <ac:picMkLst>
            <pc:docMk/>
            <pc:sldMk cId="1997344363" sldId="272"/>
            <ac:picMk id="5" creationId="{19F34F9D-5839-2A64-3456-698B0D8C3289}"/>
          </ac:picMkLst>
        </pc:picChg>
      </pc:sldChg>
    </pc:docChg>
  </pc:docChgLst>
  <pc:docChgLst>
    <pc:chgData name="Kauan Guerreiro Carraro" userId="S::rm99891@fiap.com.br::3ef12654-2f44-4daf-ac7c-edfd502b6a64" providerId="AD" clId="Web-{BB79C555-8649-4E8D-92E5-0688FA2CA7E9}"/>
    <pc:docChg chg="modSld">
      <pc:chgData name="Kauan Guerreiro Carraro" userId="S::rm99891@fiap.com.br::3ef12654-2f44-4daf-ac7c-edfd502b6a64" providerId="AD" clId="Web-{BB79C555-8649-4E8D-92E5-0688FA2CA7E9}" dt="2024-03-01T13:47:33.118" v="0" actId="1076"/>
      <pc:docMkLst>
        <pc:docMk/>
      </pc:docMkLst>
      <pc:sldChg chg="modSp">
        <pc:chgData name="Kauan Guerreiro Carraro" userId="S::rm99891@fiap.com.br::3ef12654-2f44-4daf-ac7c-edfd502b6a64" providerId="AD" clId="Web-{BB79C555-8649-4E8D-92E5-0688FA2CA7E9}" dt="2024-03-01T13:47:33.118" v="0" actId="1076"/>
        <pc:sldMkLst>
          <pc:docMk/>
          <pc:sldMk cId="2803609624" sldId="266"/>
        </pc:sldMkLst>
        <pc:spChg chg="mod">
          <ac:chgData name="Kauan Guerreiro Carraro" userId="S::rm99891@fiap.com.br::3ef12654-2f44-4daf-ac7c-edfd502b6a64" providerId="AD" clId="Web-{BB79C555-8649-4E8D-92E5-0688FA2CA7E9}" dt="2024-03-01T13:47:33.118" v="0" actId="1076"/>
          <ac:spMkLst>
            <pc:docMk/>
            <pc:sldMk cId="2803609624" sldId="266"/>
            <ac:spMk id="2" creationId="{010D052B-A8A1-EDD2-893B-2025C6D51D5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9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1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2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5113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62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38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9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93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8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1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7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0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4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1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0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4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0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62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chive.ics.uci.edu/ml/machine-learning-databases/iris/iris.data" TargetMode="Externa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935B3-4825-E164-5994-091297AB95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Aula Magna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2DC901-1747-2DB7-E5FF-CE94C905F2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2 TDSPN</a:t>
            </a:r>
            <a:endParaRPr lang="pt-BR"/>
          </a:p>
        </p:txBody>
      </p:sp>
      <p:pic>
        <p:nvPicPr>
          <p:cNvPr id="4" name="Imagem 3" descr="FIAP">
            <a:extLst>
              <a:ext uri="{FF2B5EF4-FFF2-40B4-BE49-F238E27FC236}">
                <a16:creationId xmlns:a16="http://schemas.microsoft.com/office/drawing/2014/main" id="{FBFB2FF8-1E50-826D-E2B1-19E271508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0187" y="-79866"/>
            <a:ext cx="13296179" cy="694213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65F3993-4100-2C32-2EE4-3A4717E6EA79}"/>
              </a:ext>
            </a:extLst>
          </p:cNvPr>
          <p:cNvSpPr>
            <a:spLocks noGrp="1"/>
          </p:cNvSpPr>
          <p:nvPr/>
        </p:nvSpPr>
        <p:spPr>
          <a:xfrm>
            <a:off x="932477" y="3355258"/>
            <a:ext cx="9144000" cy="2667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pt-BR"/>
            </a:br>
            <a:r>
              <a:rPr lang="pt-BR"/>
              <a:t>Aula 03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A568947C-5632-E8E0-05AE-83C00B8F6321}"/>
              </a:ext>
            </a:extLst>
          </p:cNvPr>
          <p:cNvSpPr>
            <a:spLocks noGrp="1"/>
          </p:cNvSpPr>
          <p:nvPr/>
        </p:nvSpPr>
        <p:spPr>
          <a:xfrm>
            <a:off x="993929" y="6027174"/>
            <a:ext cx="9143999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lang="pt-BR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pt-B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lang="pt-BR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pt-BR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lang="pt-BR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pt-BR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lang="pt-BR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pt-BR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lang="pt-BR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Python, Machine Learning, Iris Project</a:t>
            </a:r>
          </a:p>
        </p:txBody>
      </p:sp>
    </p:spTree>
    <p:extLst>
      <p:ext uri="{BB962C8B-B14F-4D97-AF65-F5344CB8AC3E}">
        <p14:creationId xmlns:p14="http://schemas.microsoft.com/office/powerpoint/2010/main" val="112265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 descr="Featured image for: micropipenv: Installing Python dependencies in containerized applications.">
            <a:extLst>
              <a:ext uri="{FF2B5EF4-FFF2-40B4-BE49-F238E27FC236}">
                <a16:creationId xmlns:a16="http://schemas.microsoft.com/office/drawing/2014/main" id="{506F749E-A05B-9CE5-0093-3C7BFFD54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768" y="183342"/>
            <a:ext cx="2752725" cy="1371600"/>
          </a:xfrm>
        </p:spPr>
      </p:pic>
      <p:pic>
        <p:nvPicPr>
          <p:cNvPr id="10" name="Imagem 9" descr="Pandas Makes Python Better. Something I've wanted to talk about for… | by  Emma Boudreau | Towards Data Science">
            <a:extLst>
              <a:ext uri="{FF2B5EF4-FFF2-40B4-BE49-F238E27FC236}">
                <a16:creationId xmlns:a16="http://schemas.microsoft.com/office/drawing/2014/main" id="{FE2E48A8-3109-8C89-89B6-3D9880CE3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975" y="416335"/>
            <a:ext cx="3028950" cy="1019175"/>
          </a:xfrm>
          <a:prstGeom prst="rect">
            <a:avLst/>
          </a:prstGeom>
        </p:spPr>
      </p:pic>
      <p:pic>
        <p:nvPicPr>
          <p:cNvPr id="5" name="Imagem 4" descr="Scikit-learn&quot; Sticker for Sale by coderman | Redbubble">
            <a:extLst>
              <a:ext uri="{FF2B5EF4-FFF2-40B4-BE49-F238E27FC236}">
                <a16:creationId xmlns:a16="http://schemas.microsoft.com/office/drawing/2014/main" id="{19F34F9D-5839-2A64-3456-698B0D8C3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951" y="-5255"/>
            <a:ext cx="1534511" cy="1560787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10D052B-A8A1-EDD2-893B-2025C6D51D55}"/>
              </a:ext>
            </a:extLst>
          </p:cNvPr>
          <p:cNvSpPr txBox="1"/>
          <p:nvPr/>
        </p:nvSpPr>
        <p:spPr>
          <a:xfrm>
            <a:off x="417820" y="1436682"/>
            <a:ext cx="11532216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pt-BR">
                <a:latin typeface="Consolas"/>
              </a:rPr>
            </a:br>
            <a:br>
              <a:rPr lang="pt-BR">
                <a:latin typeface="Consolas"/>
              </a:rPr>
            </a:br>
            <a:r>
              <a:rPr lang="pt-BR">
                <a:solidFill>
                  <a:srgbClr val="BCBEC4"/>
                </a:solidFill>
                <a:latin typeface="Consolas"/>
              </a:rPr>
              <a:t># Separamos 20% para o teste</a:t>
            </a:r>
            <a:br>
              <a:rPr lang="pt-BR">
                <a:latin typeface="Consolas"/>
              </a:rPr>
            </a:br>
            <a:r>
              <a:rPr lang="pt-BR" err="1">
                <a:solidFill>
                  <a:srgbClr val="BCBEC4"/>
                </a:solidFill>
                <a:latin typeface="Consolas"/>
              </a:rPr>
              <a:t>from</a:t>
            </a:r>
            <a:r>
              <a:rPr lang="pt-BR">
                <a:solidFill>
                  <a:srgbClr val="BCBEC4"/>
                </a:solidFill>
                <a:latin typeface="Consolas"/>
              </a:rPr>
              <a:t> </a:t>
            </a:r>
            <a:r>
              <a:rPr lang="pt-BR" err="1">
                <a:solidFill>
                  <a:srgbClr val="BCBEC4"/>
                </a:solidFill>
                <a:latin typeface="Consolas"/>
              </a:rPr>
              <a:t>sklearn.model_selection</a:t>
            </a:r>
            <a:r>
              <a:rPr lang="pt-BR">
                <a:solidFill>
                  <a:srgbClr val="BCBEC4"/>
                </a:solidFill>
                <a:latin typeface="Consolas"/>
              </a:rPr>
              <a:t> </a:t>
            </a:r>
            <a:r>
              <a:rPr lang="pt-BR" err="1">
                <a:solidFill>
                  <a:srgbClr val="CF8E6D"/>
                </a:solidFill>
                <a:latin typeface="Consolas"/>
              </a:rPr>
              <a:t>import</a:t>
            </a:r>
            <a:r>
              <a:rPr lang="pt-BR">
                <a:solidFill>
                  <a:srgbClr val="CF8E6D"/>
                </a:solidFill>
                <a:latin typeface="Consolas"/>
              </a:rPr>
              <a:t> </a:t>
            </a:r>
            <a:r>
              <a:rPr lang="pt-BR" err="1">
                <a:solidFill>
                  <a:srgbClr val="BCBEC4"/>
                </a:solidFill>
                <a:latin typeface="Consolas"/>
              </a:rPr>
              <a:t>train_test_split</a:t>
            </a:r>
            <a:br>
              <a:rPr lang="pt-BR">
                <a:latin typeface="Consolas"/>
              </a:rPr>
            </a:br>
            <a:br>
              <a:rPr lang="pt-BR">
                <a:latin typeface="Consolas"/>
              </a:rPr>
            </a:br>
            <a:r>
              <a:rPr lang="pt-BR" err="1">
                <a:solidFill>
                  <a:srgbClr val="BCBEC4"/>
                </a:solidFill>
                <a:latin typeface="Consolas"/>
              </a:rPr>
              <a:t>entradas_treino</a:t>
            </a:r>
            <a:r>
              <a:rPr lang="pt-BR">
                <a:solidFill>
                  <a:srgbClr val="BCBEC4"/>
                </a:solidFill>
                <a:latin typeface="Consolas"/>
              </a:rPr>
              <a:t>, </a:t>
            </a:r>
            <a:r>
              <a:rPr lang="pt-BR" err="1">
                <a:solidFill>
                  <a:srgbClr val="BCBEC4"/>
                </a:solidFill>
                <a:latin typeface="Consolas"/>
              </a:rPr>
              <a:t>entradas_teste</a:t>
            </a:r>
            <a:r>
              <a:rPr lang="pt-BR">
                <a:solidFill>
                  <a:srgbClr val="BCBEC4"/>
                </a:solidFill>
                <a:latin typeface="Consolas"/>
              </a:rPr>
              <a:t>, </a:t>
            </a:r>
            <a:r>
              <a:rPr lang="pt-BR" err="1">
                <a:solidFill>
                  <a:srgbClr val="BCBEC4"/>
                </a:solidFill>
                <a:latin typeface="Consolas"/>
              </a:rPr>
              <a:t>classes_treino</a:t>
            </a:r>
            <a:r>
              <a:rPr lang="pt-BR">
                <a:solidFill>
                  <a:srgbClr val="BCBEC4"/>
                </a:solidFill>
                <a:latin typeface="Consolas"/>
              </a:rPr>
              <a:t>, </a:t>
            </a:r>
            <a:r>
              <a:rPr lang="pt-BR" err="1">
                <a:solidFill>
                  <a:srgbClr val="BCBEC4"/>
                </a:solidFill>
                <a:latin typeface="Consolas"/>
              </a:rPr>
              <a:t>classes_teste</a:t>
            </a:r>
            <a:r>
              <a:rPr lang="pt-BR">
                <a:solidFill>
                  <a:srgbClr val="BCBEC4"/>
                </a:solidFill>
                <a:latin typeface="Consolas"/>
              </a:rPr>
              <a:t> = </a:t>
            </a:r>
            <a:r>
              <a:rPr lang="pt-BR" err="1">
                <a:solidFill>
                  <a:srgbClr val="BCBEC4"/>
                </a:solidFill>
                <a:latin typeface="Consolas"/>
              </a:rPr>
              <a:t>train_test_split</a:t>
            </a:r>
            <a:r>
              <a:rPr lang="pt-BR">
                <a:solidFill>
                  <a:srgbClr val="BCBEC4"/>
                </a:solidFill>
                <a:latin typeface="Consolas"/>
              </a:rPr>
              <a:t>(entradas, classes, </a:t>
            </a:r>
            <a:r>
              <a:rPr lang="pt-BR" err="1">
                <a:solidFill>
                  <a:srgbClr val="AA4926"/>
                </a:solidFill>
                <a:latin typeface="Consolas"/>
              </a:rPr>
              <a:t>test_size</a:t>
            </a:r>
            <a:r>
              <a:rPr lang="pt-BR">
                <a:solidFill>
                  <a:srgbClr val="BCBEC4"/>
                </a:solidFill>
                <a:latin typeface="Consolas"/>
              </a:rPr>
              <a:t>=</a:t>
            </a:r>
            <a:r>
              <a:rPr lang="pt-BR">
                <a:solidFill>
                  <a:srgbClr val="2AACB8"/>
                </a:solidFill>
                <a:latin typeface="Consolas"/>
              </a:rPr>
              <a:t>0.2</a:t>
            </a:r>
            <a:r>
              <a:rPr lang="pt-BR">
                <a:solidFill>
                  <a:srgbClr val="BCBEC4"/>
                </a:solidFill>
                <a:latin typeface="Consolas"/>
              </a:rPr>
              <a:t>)</a:t>
            </a:r>
            <a:br>
              <a:rPr lang="pt-BR">
                <a:latin typeface="Consolas"/>
              </a:rPr>
            </a:br>
            <a:br>
              <a:rPr lang="pt-BR">
                <a:latin typeface="Consolas"/>
              </a:rPr>
            </a:br>
            <a:r>
              <a:rPr lang="pt-BR">
                <a:solidFill>
                  <a:srgbClr val="BCBEC4"/>
                </a:solidFill>
                <a:latin typeface="Consolas"/>
              </a:rPr>
              <a:t>print(</a:t>
            </a:r>
            <a:r>
              <a:rPr lang="pt-BR" err="1">
                <a:solidFill>
                  <a:srgbClr val="6AAB73"/>
                </a:solidFill>
                <a:latin typeface="Consolas"/>
              </a:rPr>
              <a:t>f"Formato</a:t>
            </a:r>
            <a:r>
              <a:rPr lang="pt-BR">
                <a:solidFill>
                  <a:srgbClr val="6AAB73"/>
                </a:solidFill>
                <a:latin typeface="Consolas"/>
              </a:rPr>
              <a:t> das tabelas de dados de treino </a:t>
            </a:r>
            <a:r>
              <a:rPr lang="pt-BR">
                <a:solidFill>
                  <a:srgbClr val="CF8E6D"/>
                </a:solidFill>
                <a:latin typeface="Consolas"/>
              </a:rPr>
              <a:t>{</a:t>
            </a:r>
            <a:r>
              <a:rPr lang="pt-BR" err="1">
                <a:solidFill>
                  <a:srgbClr val="BCBEC4"/>
                </a:solidFill>
                <a:latin typeface="Consolas"/>
              </a:rPr>
              <a:t>entradas_treino.shape</a:t>
            </a:r>
            <a:r>
              <a:rPr lang="pt-BR">
                <a:solidFill>
                  <a:srgbClr val="CF8E6D"/>
                </a:solidFill>
                <a:latin typeface="Consolas"/>
              </a:rPr>
              <a:t>}</a:t>
            </a:r>
            <a:r>
              <a:rPr lang="pt-BR">
                <a:solidFill>
                  <a:srgbClr val="6AAB73"/>
                </a:solidFill>
                <a:latin typeface="Consolas"/>
              </a:rPr>
              <a:t> e teste </a:t>
            </a:r>
            <a:r>
              <a:rPr lang="pt-BR">
                <a:solidFill>
                  <a:srgbClr val="CF8E6D"/>
                </a:solidFill>
                <a:latin typeface="Consolas"/>
              </a:rPr>
              <a:t>{</a:t>
            </a:r>
            <a:r>
              <a:rPr lang="pt-BR" err="1">
                <a:solidFill>
                  <a:srgbClr val="BCBEC4"/>
                </a:solidFill>
                <a:latin typeface="Consolas"/>
              </a:rPr>
              <a:t>entradas_teste.shape</a:t>
            </a:r>
            <a:r>
              <a:rPr lang="pt-BR">
                <a:solidFill>
                  <a:srgbClr val="CF8E6D"/>
                </a:solidFill>
                <a:latin typeface="Consolas"/>
              </a:rPr>
              <a:t>}</a:t>
            </a:r>
            <a:r>
              <a:rPr lang="pt-BR">
                <a:solidFill>
                  <a:srgbClr val="6AAB73"/>
                </a:solidFill>
                <a:latin typeface="Consolas"/>
              </a:rPr>
              <a:t>"</a:t>
            </a:r>
            <a:r>
              <a:rPr lang="pt-BR">
                <a:solidFill>
                  <a:srgbClr val="BCBEC4"/>
                </a:solidFill>
                <a:latin typeface="Consolas"/>
              </a:rPr>
              <a:t>)</a:t>
            </a:r>
            <a:br>
              <a:rPr lang="pt-BR">
                <a:latin typeface="Consolas"/>
              </a:rPr>
            </a:br>
            <a:br>
              <a:rPr lang="pt-BR">
                <a:latin typeface="Consolas"/>
              </a:rPr>
            </a:br>
            <a:r>
              <a:rPr lang="pt-BR">
                <a:solidFill>
                  <a:srgbClr val="BCBEC4"/>
                </a:solidFill>
                <a:latin typeface="Consolas"/>
              </a:rPr>
              <a:t>#Primeiras linhas do </a:t>
            </a:r>
            <a:r>
              <a:rPr lang="pt-BR" err="1">
                <a:solidFill>
                  <a:srgbClr val="BCBEC4"/>
                </a:solidFill>
                <a:latin typeface="Consolas"/>
              </a:rPr>
              <a:t>dataframe</a:t>
            </a:r>
            <a:br>
              <a:rPr lang="pt-BR">
                <a:latin typeface="Consolas"/>
              </a:rPr>
            </a:br>
            <a:r>
              <a:rPr lang="pt-BR" err="1">
                <a:solidFill>
                  <a:srgbClr val="BCBEC4"/>
                </a:solidFill>
                <a:latin typeface="Consolas"/>
              </a:rPr>
              <a:t>entradas_treino.head</a:t>
            </a:r>
            <a:r>
              <a:rPr lang="pt-BR">
                <a:solidFill>
                  <a:srgbClr val="BCBEC4"/>
                </a:solidFill>
                <a:latin typeface="Consolas"/>
              </a:rPr>
              <a:t>()</a:t>
            </a:r>
            <a:br>
              <a:rPr lang="pt-BR">
                <a:latin typeface="Consolas"/>
              </a:rPr>
            </a:br>
            <a:r>
              <a:rPr lang="pt-BR" err="1">
                <a:solidFill>
                  <a:srgbClr val="BCBEC4"/>
                </a:solidFill>
                <a:latin typeface="Consolas"/>
              </a:rPr>
              <a:t>classes_treino.head</a:t>
            </a:r>
            <a:r>
              <a:rPr lang="pt-BR">
                <a:solidFill>
                  <a:srgbClr val="BCBEC4"/>
                </a:solidFill>
                <a:latin typeface="Consolas"/>
              </a:rPr>
              <a:t>()</a:t>
            </a:r>
            <a:br>
              <a:rPr lang="pt-BR">
                <a:latin typeface="Consolas"/>
              </a:rPr>
            </a:br>
            <a:endParaRPr lang="pt-BR">
              <a:solidFill>
                <a:srgbClr val="BCBEC4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2259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 descr="Featured image for: micropipenv: Installing Python dependencies in containerized applications.">
            <a:extLst>
              <a:ext uri="{FF2B5EF4-FFF2-40B4-BE49-F238E27FC236}">
                <a16:creationId xmlns:a16="http://schemas.microsoft.com/office/drawing/2014/main" id="{506F749E-A05B-9CE5-0093-3C7BFFD54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768" y="183342"/>
            <a:ext cx="2752725" cy="1371600"/>
          </a:xfrm>
        </p:spPr>
      </p:pic>
      <p:pic>
        <p:nvPicPr>
          <p:cNvPr id="10" name="Imagem 9" descr="Pandas Makes Python Better. Something I've wanted to talk about for… | by  Emma Boudreau | Towards Data Science">
            <a:extLst>
              <a:ext uri="{FF2B5EF4-FFF2-40B4-BE49-F238E27FC236}">
                <a16:creationId xmlns:a16="http://schemas.microsoft.com/office/drawing/2014/main" id="{FE2E48A8-3109-8C89-89B6-3D9880CE3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975" y="416335"/>
            <a:ext cx="3028950" cy="1019175"/>
          </a:xfrm>
          <a:prstGeom prst="rect">
            <a:avLst/>
          </a:prstGeom>
        </p:spPr>
      </p:pic>
      <p:pic>
        <p:nvPicPr>
          <p:cNvPr id="5" name="Imagem 4" descr="Scikit-learn&quot; Sticker for Sale by coderman | Redbubble">
            <a:extLst>
              <a:ext uri="{FF2B5EF4-FFF2-40B4-BE49-F238E27FC236}">
                <a16:creationId xmlns:a16="http://schemas.microsoft.com/office/drawing/2014/main" id="{19F34F9D-5839-2A64-3456-698B0D8C3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951" y="-5255"/>
            <a:ext cx="1534511" cy="1560787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10D052B-A8A1-EDD2-893B-2025C6D51D55}"/>
              </a:ext>
            </a:extLst>
          </p:cNvPr>
          <p:cNvSpPr txBox="1"/>
          <p:nvPr/>
        </p:nvSpPr>
        <p:spPr>
          <a:xfrm>
            <a:off x="1244167" y="1858360"/>
            <a:ext cx="11532216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solidFill>
                  <a:srgbClr val="BCBEC4"/>
                </a:solidFill>
                <a:latin typeface="Consolas"/>
              </a:rPr>
              <a:t># Importa a biblioteca</a:t>
            </a:r>
            <a:br>
              <a:rPr lang="pt-BR">
                <a:latin typeface="Consolas"/>
              </a:rPr>
            </a:br>
            <a:r>
              <a:rPr lang="pt-BR" err="1">
                <a:solidFill>
                  <a:srgbClr val="BCBEC4"/>
                </a:solidFill>
                <a:latin typeface="Consolas"/>
              </a:rPr>
              <a:t>from</a:t>
            </a:r>
            <a:r>
              <a:rPr lang="pt-BR">
                <a:solidFill>
                  <a:srgbClr val="BCBEC4"/>
                </a:solidFill>
                <a:latin typeface="Consolas"/>
              </a:rPr>
              <a:t> </a:t>
            </a:r>
            <a:r>
              <a:rPr lang="pt-BR" err="1">
                <a:solidFill>
                  <a:srgbClr val="BCBEC4"/>
                </a:solidFill>
                <a:latin typeface="Consolas"/>
              </a:rPr>
              <a:t>sklearn.neighbors</a:t>
            </a:r>
            <a:r>
              <a:rPr lang="pt-BR">
                <a:solidFill>
                  <a:srgbClr val="BCBEC4"/>
                </a:solidFill>
                <a:latin typeface="Consolas"/>
              </a:rPr>
              <a:t> </a:t>
            </a:r>
            <a:r>
              <a:rPr lang="pt-BR" err="1">
                <a:solidFill>
                  <a:srgbClr val="CF8E6D"/>
                </a:solidFill>
                <a:latin typeface="Consolas"/>
              </a:rPr>
              <a:t>import</a:t>
            </a:r>
            <a:r>
              <a:rPr lang="pt-BR">
                <a:solidFill>
                  <a:srgbClr val="CF8E6D"/>
                </a:solidFill>
                <a:latin typeface="Consolas"/>
              </a:rPr>
              <a:t> </a:t>
            </a:r>
            <a:r>
              <a:rPr lang="pt-BR" err="1">
                <a:solidFill>
                  <a:srgbClr val="BCBEC4"/>
                </a:solidFill>
                <a:latin typeface="Consolas"/>
              </a:rPr>
              <a:t>KNeighborsClassifier</a:t>
            </a:r>
            <a:br>
              <a:rPr lang="pt-BR">
                <a:latin typeface="Consolas"/>
              </a:rPr>
            </a:br>
            <a:br>
              <a:rPr lang="pt-BR">
                <a:latin typeface="Consolas"/>
              </a:rPr>
            </a:br>
            <a:r>
              <a:rPr lang="pt-BR">
                <a:solidFill>
                  <a:srgbClr val="BCBEC4"/>
                </a:solidFill>
                <a:latin typeface="Consolas"/>
              </a:rPr>
              <a:t># Cria o classificar KNN</a:t>
            </a:r>
            <a:br>
              <a:rPr lang="pt-BR">
                <a:latin typeface="Consolas"/>
              </a:rPr>
            </a:br>
            <a:r>
              <a:rPr lang="pt-BR">
                <a:solidFill>
                  <a:srgbClr val="BCBEC4"/>
                </a:solidFill>
                <a:latin typeface="Consolas"/>
              </a:rPr>
              <a:t>k = </a:t>
            </a:r>
            <a:r>
              <a:rPr lang="pt-BR">
                <a:solidFill>
                  <a:srgbClr val="2AACB8"/>
                </a:solidFill>
                <a:latin typeface="Consolas"/>
              </a:rPr>
              <a:t>9</a:t>
            </a:r>
            <a:br>
              <a:rPr lang="pt-BR">
                <a:latin typeface="Consolas"/>
              </a:rPr>
            </a:br>
            <a:r>
              <a:rPr lang="pt-BR">
                <a:solidFill>
                  <a:srgbClr val="2AACB8"/>
                </a:solidFill>
                <a:latin typeface="Consolas"/>
              </a:rPr>
              <a:t>modelo = </a:t>
            </a:r>
            <a:r>
              <a:rPr lang="pt-BR" err="1">
                <a:solidFill>
                  <a:srgbClr val="2AACB8"/>
                </a:solidFill>
                <a:latin typeface="Consolas"/>
              </a:rPr>
              <a:t>KNeighborsClassifier</a:t>
            </a:r>
            <a:r>
              <a:rPr lang="pt-BR">
                <a:solidFill>
                  <a:srgbClr val="2AACB8"/>
                </a:solidFill>
                <a:latin typeface="Consolas"/>
              </a:rPr>
              <a:t>(</a:t>
            </a:r>
            <a:r>
              <a:rPr lang="pt-BR" err="1">
                <a:solidFill>
                  <a:srgbClr val="AA4926"/>
                </a:solidFill>
                <a:latin typeface="Consolas"/>
              </a:rPr>
              <a:t>n_neighbors</a:t>
            </a:r>
            <a:r>
              <a:rPr lang="pt-BR">
                <a:solidFill>
                  <a:srgbClr val="BCBEC4"/>
                </a:solidFill>
                <a:latin typeface="Consolas"/>
              </a:rPr>
              <a:t>=k)</a:t>
            </a:r>
            <a:br>
              <a:rPr lang="pt-BR">
                <a:latin typeface="Consolas"/>
              </a:rPr>
            </a:br>
            <a:br>
              <a:rPr lang="pt-BR">
                <a:latin typeface="Consolas"/>
              </a:rPr>
            </a:br>
            <a:r>
              <a:rPr lang="pt-BR">
                <a:solidFill>
                  <a:srgbClr val="BCBEC4"/>
                </a:solidFill>
                <a:latin typeface="Consolas"/>
              </a:rPr>
              <a:t># Cria o modelo de machine learning</a:t>
            </a:r>
            <a:br>
              <a:rPr lang="pt-BR">
                <a:latin typeface="Consolas"/>
              </a:rPr>
            </a:br>
            <a:r>
              <a:rPr lang="pt-BR" err="1">
                <a:solidFill>
                  <a:srgbClr val="BCBEC4"/>
                </a:solidFill>
                <a:latin typeface="Consolas"/>
              </a:rPr>
              <a:t>modelo.fit</a:t>
            </a:r>
            <a:r>
              <a:rPr lang="pt-BR">
                <a:solidFill>
                  <a:srgbClr val="BCBEC4"/>
                </a:solidFill>
                <a:latin typeface="Consolas"/>
              </a:rPr>
              <a:t>(</a:t>
            </a:r>
            <a:r>
              <a:rPr lang="pt-BR" err="1">
                <a:solidFill>
                  <a:srgbClr val="BCBEC4"/>
                </a:solidFill>
                <a:latin typeface="Consolas"/>
              </a:rPr>
              <a:t>entradas_treino</a:t>
            </a:r>
            <a:r>
              <a:rPr lang="pt-BR">
                <a:solidFill>
                  <a:srgbClr val="BCBEC4"/>
                </a:solidFill>
                <a:latin typeface="Consolas"/>
              </a:rPr>
              <a:t>, </a:t>
            </a:r>
            <a:r>
              <a:rPr lang="pt-BR" err="1">
                <a:solidFill>
                  <a:srgbClr val="BCBEC4"/>
                </a:solidFill>
                <a:latin typeface="Consolas"/>
              </a:rPr>
              <a:t>classes_treino</a:t>
            </a:r>
            <a:r>
              <a:rPr lang="pt-BR">
                <a:solidFill>
                  <a:srgbClr val="BCBEC4"/>
                </a:solidFill>
                <a:latin typeface="Consolas"/>
              </a:rPr>
              <a:t>)</a:t>
            </a:r>
            <a:br>
              <a:rPr lang="pt-BR">
                <a:latin typeface="Consolas"/>
              </a:rPr>
            </a:br>
            <a:br>
              <a:rPr lang="pt-BR">
                <a:latin typeface="Consolas"/>
              </a:rPr>
            </a:br>
            <a:br>
              <a:rPr lang="pt-BR">
                <a:latin typeface="Consolas"/>
              </a:rPr>
            </a:br>
            <a:br>
              <a:rPr lang="pt-BR">
                <a:latin typeface="Consolas"/>
              </a:rPr>
            </a:br>
            <a:endParaRPr lang="pt-BR">
              <a:solidFill>
                <a:srgbClr val="BCBEC4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1468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 descr="Featured image for: micropipenv: Installing Python dependencies in containerized applications.">
            <a:extLst>
              <a:ext uri="{FF2B5EF4-FFF2-40B4-BE49-F238E27FC236}">
                <a16:creationId xmlns:a16="http://schemas.microsoft.com/office/drawing/2014/main" id="{506F749E-A05B-9CE5-0093-3C7BFFD54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768" y="183342"/>
            <a:ext cx="2752725" cy="1371600"/>
          </a:xfrm>
        </p:spPr>
      </p:pic>
      <p:pic>
        <p:nvPicPr>
          <p:cNvPr id="10" name="Imagem 9" descr="Pandas Makes Python Better. Something I've wanted to talk about for… | by  Emma Boudreau | Towards Data Science">
            <a:extLst>
              <a:ext uri="{FF2B5EF4-FFF2-40B4-BE49-F238E27FC236}">
                <a16:creationId xmlns:a16="http://schemas.microsoft.com/office/drawing/2014/main" id="{FE2E48A8-3109-8C89-89B6-3D9880CE3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975" y="416335"/>
            <a:ext cx="3028950" cy="1019175"/>
          </a:xfrm>
          <a:prstGeom prst="rect">
            <a:avLst/>
          </a:prstGeom>
        </p:spPr>
      </p:pic>
      <p:pic>
        <p:nvPicPr>
          <p:cNvPr id="5" name="Imagem 4" descr="Scikit-learn&quot; Sticker for Sale by coderman | Redbubble">
            <a:extLst>
              <a:ext uri="{FF2B5EF4-FFF2-40B4-BE49-F238E27FC236}">
                <a16:creationId xmlns:a16="http://schemas.microsoft.com/office/drawing/2014/main" id="{19F34F9D-5839-2A64-3456-698B0D8C3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800" y="-5255"/>
            <a:ext cx="1534511" cy="1560787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10D052B-A8A1-EDD2-893B-2025C6D51D55}"/>
              </a:ext>
            </a:extLst>
          </p:cNvPr>
          <p:cNvSpPr txBox="1"/>
          <p:nvPr/>
        </p:nvSpPr>
        <p:spPr>
          <a:xfrm>
            <a:off x="946801" y="1468067"/>
            <a:ext cx="11532216" cy="72327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solidFill>
                  <a:srgbClr val="BCBEC4"/>
                </a:solidFill>
                <a:latin typeface="Consolas"/>
              </a:rPr>
              <a:t># Para determinar a quantidade de acertos (</a:t>
            </a:r>
            <a:r>
              <a:rPr lang="pt-BR" sz="1600" err="1">
                <a:solidFill>
                  <a:srgbClr val="BCBEC4"/>
                </a:solidFill>
                <a:latin typeface="Consolas"/>
              </a:rPr>
              <a:t>acuracia</a:t>
            </a:r>
            <a:r>
              <a:rPr lang="pt-BR" sz="1600">
                <a:solidFill>
                  <a:srgbClr val="BCBEC4"/>
                </a:solidFill>
                <a:latin typeface="Consolas"/>
              </a:rPr>
              <a:t>)</a:t>
            </a:r>
            <a:br>
              <a:rPr lang="pt-BR" sz="1600">
                <a:solidFill>
                  <a:srgbClr val="BCBEC4"/>
                </a:solidFill>
                <a:latin typeface="Consolas"/>
              </a:rPr>
            </a:br>
            <a:br>
              <a:rPr lang="pt-BR" sz="1600">
                <a:solidFill>
                  <a:srgbClr val="BCBEC4"/>
                </a:solidFill>
                <a:latin typeface="Consolas"/>
              </a:rPr>
            </a:br>
            <a:r>
              <a:rPr lang="pt-BR" sz="1600" err="1">
                <a:solidFill>
                  <a:srgbClr val="BCBEC4"/>
                </a:solidFill>
                <a:latin typeface="Consolas"/>
              </a:rPr>
              <a:t>from</a:t>
            </a:r>
            <a:r>
              <a:rPr lang="pt-BR" sz="1600">
                <a:solidFill>
                  <a:srgbClr val="BCBEC4"/>
                </a:solidFill>
                <a:latin typeface="Consolas"/>
              </a:rPr>
              <a:t> </a:t>
            </a:r>
            <a:r>
              <a:rPr lang="pt-BR" sz="1600" err="1">
                <a:solidFill>
                  <a:srgbClr val="BCBEC4"/>
                </a:solidFill>
                <a:latin typeface="Consolas"/>
              </a:rPr>
              <a:t>sklearn.metrics</a:t>
            </a:r>
            <a:r>
              <a:rPr lang="pt-BR" sz="1600">
                <a:solidFill>
                  <a:srgbClr val="BCBEC4"/>
                </a:solidFill>
                <a:latin typeface="Consolas"/>
              </a:rPr>
              <a:t> </a:t>
            </a:r>
            <a:r>
              <a:rPr lang="pt-BR" sz="1600" err="1">
                <a:solidFill>
                  <a:srgbClr val="CF8E6D"/>
                </a:solidFill>
                <a:latin typeface="Consolas"/>
              </a:rPr>
              <a:t>import</a:t>
            </a:r>
            <a:r>
              <a:rPr lang="pt-BR" sz="1600">
                <a:solidFill>
                  <a:srgbClr val="CF8E6D"/>
                </a:solidFill>
                <a:latin typeface="Consolas"/>
              </a:rPr>
              <a:t> </a:t>
            </a:r>
            <a:r>
              <a:rPr lang="pt-BR" sz="1600" err="1">
                <a:solidFill>
                  <a:srgbClr val="BCBEC4"/>
                </a:solidFill>
                <a:latin typeface="Consolas"/>
              </a:rPr>
              <a:t>accuracy_score</a:t>
            </a:r>
            <a:br>
              <a:rPr lang="pt-BR" sz="1600">
                <a:solidFill>
                  <a:srgbClr val="BCBEC4"/>
                </a:solidFill>
                <a:latin typeface="Consolas"/>
              </a:rPr>
            </a:br>
            <a:r>
              <a:rPr lang="pt-BR" sz="1600">
                <a:solidFill>
                  <a:srgbClr val="BCBEC4"/>
                </a:solidFill>
                <a:latin typeface="Consolas"/>
              </a:rPr>
              <a:t>acertos = </a:t>
            </a:r>
            <a:r>
              <a:rPr lang="pt-BR" sz="1600" err="1">
                <a:solidFill>
                  <a:srgbClr val="BCBEC4"/>
                </a:solidFill>
                <a:latin typeface="Consolas"/>
              </a:rPr>
              <a:t>accuracy_score</a:t>
            </a:r>
            <a:r>
              <a:rPr lang="pt-BR" sz="1600">
                <a:solidFill>
                  <a:srgbClr val="BCBEC4"/>
                </a:solidFill>
                <a:latin typeface="Consolas"/>
              </a:rPr>
              <a:t>(</a:t>
            </a:r>
            <a:r>
              <a:rPr lang="pt-BR" sz="1600" err="1">
                <a:solidFill>
                  <a:srgbClr val="BCBEC4"/>
                </a:solidFill>
                <a:latin typeface="Consolas"/>
              </a:rPr>
              <a:t>classes_teste</a:t>
            </a:r>
            <a:r>
              <a:rPr lang="pt-BR" sz="1600">
                <a:solidFill>
                  <a:srgbClr val="BCBEC4"/>
                </a:solidFill>
                <a:latin typeface="Consolas"/>
              </a:rPr>
              <a:t>, </a:t>
            </a:r>
            <a:r>
              <a:rPr lang="pt-BR" sz="1600" err="1">
                <a:solidFill>
                  <a:srgbClr val="BCBEC4"/>
                </a:solidFill>
                <a:latin typeface="Consolas"/>
              </a:rPr>
              <a:t>classes_encontradas</a:t>
            </a:r>
            <a:r>
              <a:rPr lang="pt-BR" sz="1600">
                <a:solidFill>
                  <a:srgbClr val="BCBEC4"/>
                </a:solidFill>
                <a:latin typeface="Consolas"/>
              </a:rPr>
              <a:t>)</a:t>
            </a:r>
            <a:br>
              <a:rPr lang="pt-BR" sz="1600">
                <a:solidFill>
                  <a:srgbClr val="BCBEC4"/>
                </a:solidFill>
                <a:latin typeface="Consolas"/>
              </a:rPr>
            </a:br>
            <a:r>
              <a:rPr lang="pt-BR" sz="1600">
                <a:solidFill>
                  <a:srgbClr val="BCBEC4"/>
                </a:solidFill>
                <a:latin typeface="Consolas"/>
              </a:rPr>
              <a:t>print(</a:t>
            </a:r>
            <a:r>
              <a:rPr lang="pt-BR" sz="1600">
                <a:solidFill>
                  <a:srgbClr val="6AAB73"/>
                </a:solidFill>
                <a:latin typeface="Consolas"/>
              </a:rPr>
              <a:t>"Acerto médio de classificação: "</a:t>
            </a:r>
            <a:r>
              <a:rPr lang="pt-BR" sz="1600">
                <a:solidFill>
                  <a:srgbClr val="BCBEC4"/>
                </a:solidFill>
                <a:latin typeface="Consolas"/>
              </a:rPr>
              <a:t>, acertos)</a:t>
            </a:r>
            <a:br>
              <a:rPr lang="pt-BR" sz="1600">
                <a:solidFill>
                  <a:srgbClr val="BCBEC4"/>
                </a:solidFill>
                <a:latin typeface="Consolas"/>
              </a:rPr>
            </a:br>
            <a:br>
              <a:rPr lang="pt-BR" sz="1600">
                <a:solidFill>
                  <a:srgbClr val="BCBEC4"/>
                </a:solidFill>
                <a:latin typeface="Consolas"/>
              </a:rPr>
            </a:br>
            <a:r>
              <a:rPr lang="pt-BR" sz="1600">
                <a:solidFill>
                  <a:srgbClr val="BCBEC4"/>
                </a:solidFill>
                <a:latin typeface="Consolas"/>
              </a:rPr>
              <a:t>#### Resposta loop for para </a:t>
            </a:r>
            <a:r>
              <a:rPr lang="pt-BR" sz="1600" err="1">
                <a:solidFill>
                  <a:srgbClr val="BCBEC4"/>
                </a:solidFill>
                <a:latin typeface="Consolas"/>
              </a:rPr>
              <a:t>diferntes</a:t>
            </a:r>
            <a:r>
              <a:rPr lang="pt-BR" sz="1600">
                <a:solidFill>
                  <a:srgbClr val="BCBEC4"/>
                </a:solidFill>
                <a:latin typeface="Consolas"/>
              </a:rPr>
              <a:t> k</a:t>
            </a:r>
            <a:br>
              <a:rPr lang="pt-BR" sz="1600">
                <a:solidFill>
                  <a:srgbClr val="BCBEC4"/>
                </a:solidFill>
                <a:latin typeface="Consolas"/>
              </a:rPr>
            </a:br>
            <a:r>
              <a:rPr lang="pt-BR" sz="1600" err="1">
                <a:solidFill>
                  <a:srgbClr val="BCBEC4"/>
                </a:solidFill>
                <a:latin typeface="Consolas"/>
              </a:rPr>
              <a:t>k_range</a:t>
            </a:r>
            <a:r>
              <a:rPr lang="pt-BR" sz="1600">
                <a:solidFill>
                  <a:srgbClr val="BCBEC4"/>
                </a:solidFill>
                <a:latin typeface="Consolas"/>
              </a:rPr>
              <a:t> = </a:t>
            </a:r>
            <a:r>
              <a:rPr lang="pt-BR" sz="1600" err="1">
                <a:solidFill>
                  <a:srgbClr val="8888C6"/>
                </a:solidFill>
                <a:latin typeface="Consolas"/>
              </a:rPr>
              <a:t>list</a:t>
            </a:r>
            <a:r>
              <a:rPr lang="pt-BR" sz="1600">
                <a:solidFill>
                  <a:srgbClr val="BCBEC4"/>
                </a:solidFill>
                <a:latin typeface="Consolas"/>
              </a:rPr>
              <a:t>(</a:t>
            </a:r>
            <a:r>
              <a:rPr lang="pt-BR" sz="1600">
                <a:solidFill>
                  <a:srgbClr val="8888C6"/>
                </a:solidFill>
                <a:latin typeface="Consolas"/>
              </a:rPr>
              <a:t>range</a:t>
            </a:r>
            <a:r>
              <a:rPr lang="pt-BR" sz="1600">
                <a:solidFill>
                  <a:srgbClr val="BCBEC4"/>
                </a:solidFill>
                <a:latin typeface="Consolas"/>
              </a:rPr>
              <a:t>(</a:t>
            </a:r>
            <a:r>
              <a:rPr lang="pt-BR" sz="1600">
                <a:solidFill>
                  <a:srgbClr val="2AACB8"/>
                </a:solidFill>
                <a:latin typeface="Consolas"/>
              </a:rPr>
              <a:t>1</a:t>
            </a:r>
            <a:r>
              <a:rPr lang="pt-BR" sz="1600">
                <a:solidFill>
                  <a:srgbClr val="BCBEC4"/>
                </a:solidFill>
                <a:latin typeface="Consolas"/>
              </a:rPr>
              <a:t>, </a:t>
            </a:r>
            <a:r>
              <a:rPr lang="pt-BR" sz="1600">
                <a:solidFill>
                  <a:srgbClr val="2AACB8"/>
                </a:solidFill>
                <a:latin typeface="Consolas"/>
              </a:rPr>
              <a:t>50</a:t>
            </a:r>
            <a:r>
              <a:rPr lang="pt-BR" sz="1600">
                <a:solidFill>
                  <a:srgbClr val="BCBEC4"/>
                </a:solidFill>
                <a:latin typeface="Consolas"/>
              </a:rPr>
              <a:t>))</a:t>
            </a:r>
            <a:br>
              <a:rPr lang="pt-BR" sz="1600">
                <a:solidFill>
                  <a:srgbClr val="BCBEC4"/>
                </a:solidFill>
                <a:latin typeface="Consolas"/>
              </a:rPr>
            </a:br>
            <a:r>
              <a:rPr lang="pt-BR" sz="1600">
                <a:solidFill>
                  <a:srgbClr val="BCBEC4"/>
                </a:solidFill>
                <a:latin typeface="Consolas"/>
              </a:rPr>
              <a:t>acertos = []</a:t>
            </a:r>
            <a:br>
              <a:rPr lang="pt-BR" sz="1600">
                <a:solidFill>
                  <a:srgbClr val="BCBEC4"/>
                </a:solidFill>
                <a:latin typeface="Consolas"/>
              </a:rPr>
            </a:br>
            <a:r>
              <a:rPr lang="pt-BR" sz="1600">
                <a:solidFill>
                  <a:srgbClr val="BCBEC4"/>
                </a:solidFill>
                <a:latin typeface="Consolas"/>
              </a:rPr>
              <a:t>for k </a:t>
            </a:r>
            <a:r>
              <a:rPr lang="pt-BR" sz="1600">
                <a:solidFill>
                  <a:srgbClr val="CF8E6D"/>
                </a:solidFill>
                <a:latin typeface="Consolas"/>
              </a:rPr>
              <a:t>in </a:t>
            </a:r>
            <a:r>
              <a:rPr lang="pt-BR" sz="1600" err="1">
                <a:solidFill>
                  <a:srgbClr val="BCBEC4"/>
                </a:solidFill>
                <a:latin typeface="Consolas"/>
              </a:rPr>
              <a:t>k_range</a:t>
            </a:r>
            <a:r>
              <a:rPr lang="pt-BR" sz="1600">
                <a:solidFill>
                  <a:srgbClr val="BCBEC4"/>
                </a:solidFill>
                <a:latin typeface="Consolas"/>
              </a:rPr>
              <a:t>:</a:t>
            </a:r>
            <a:br>
              <a:rPr lang="pt-BR" sz="1600">
                <a:solidFill>
                  <a:srgbClr val="BCBEC4"/>
                </a:solidFill>
                <a:latin typeface="Consolas"/>
              </a:rPr>
            </a:br>
            <a:r>
              <a:rPr lang="pt-BR" sz="1600">
                <a:solidFill>
                  <a:srgbClr val="BCBEC4"/>
                </a:solidFill>
                <a:latin typeface="Consolas"/>
              </a:rPr>
              <a:t>    modelo = </a:t>
            </a:r>
            <a:r>
              <a:rPr lang="pt-BR" sz="1600" err="1">
                <a:solidFill>
                  <a:srgbClr val="BCBEC4"/>
                </a:solidFill>
                <a:latin typeface="Consolas"/>
              </a:rPr>
              <a:t>KNeighborsClassifier</a:t>
            </a:r>
            <a:r>
              <a:rPr lang="pt-BR" sz="1600">
                <a:solidFill>
                  <a:srgbClr val="BCBEC4"/>
                </a:solidFill>
                <a:latin typeface="Consolas"/>
              </a:rPr>
              <a:t>(</a:t>
            </a:r>
            <a:r>
              <a:rPr lang="pt-BR" sz="1600" err="1">
                <a:solidFill>
                  <a:srgbClr val="AA4926"/>
                </a:solidFill>
                <a:latin typeface="Consolas"/>
              </a:rPr>
              <a:t>n_neighbors</a:t>
            </a:r>
            <a:r>
              <a:rPr lang="pt-BR" sz="1600">
                <a:solidFill>
                  <a:srgbClr val="BCBEC4"/>
                </a:solidFill>
                <a:latin typeface="Consolas"/>
              </a:rPr>
              <a:t>=k)</a:t>
            </a:r>
            <a:br>
              <a:rPr lang="pt-BR" sz="1600">
                <a:solidFill>
                  <a:srgbClr val="BCBEC4"/>
                </a:solidFill>
                <a:latin typeface="Consolas"/>
              </a:rPr>
            </a:br>
            <a:r>
              <a:rPr lang="pt-BR" sz="1600">
                <a:solidFill>
                  <a:srgbClr val="BCBEC4"/>
                </a:solidFill>
                <a:latin typeface="Consolas"/>
              </a:rPr>
              <a:t>    </a:t>
            </a:r>
            <a:r>
              <a:rPr lang="pt-BR" sz="1600" err="1">
                <a:solidFill>
                  <a:srgbClr val="BCBEC4"/>
                </a:solidFill>
                <a:latin typeface="Consolas"/>
              </a:rPr>
              <a:t>modelo.fit</a:t>
            </a:r>
            <a:r>
              <a:rPr lang="pt-BR" sz="1600">
                <a:solidFill>
                  <a:srgbClr val="BCBEC4"/>
                </a:solidFill>
                <a:latin typeface="Consolas"/>
              </a:rPr>
              <a:t>(</a:t>
            </a:r>
            <a:r>
              <a:rPr lang="pt-BR" sz="1600" err="1">
                <a:solidFill>
                  <a:srgbClr val="BCBEC4"/>
                </a:solidFill>
                <a:latin typeface="Consolas"/>
              </a:rPr>
              <a:t>entradas_treino</a:t>
            </a:r>
            <a:r>
              <a:rPr lang="pt-BR" sz="1600">
                <a:solidFill>
                  <a:srgbClr val="BCBEC4"/>
                </a:solidFill>
                <a:latin typeface="Consolas"/>
              </a:rPr>
              <a:t>, </a:t>
            </a:r>
            <a:r>
              <a:rPr lang="pt-BR" sz="1600" err="1">
                <a:solidFill>
                  <a:srgbClr val="BCBEC4"/>
                </a:solidFill>
                <a:latin typeface="Consolas"/>
              </a:rPr>
              <a:t>classes_treino</a:t>
            </a:r>
            <a:r>
              <a:rPr lang="pt-BR" sz="1600">
                <a:solidFill>
                  <a:srgbClr val="BCBEC4"/>
                </a:solidFill>
                <a:latin typeface="Consolas"/>
              </a:rPr>
              <a:t>)</a:t>
            </a:r>
            <a:br>
              <a:rPr lang="pt-BR" sz="1600">
                <a:solidFill>
                  <a:srgbClr val="BCBEC4"/>
                </a:solidFill>
                <a:latin typeface="Consolas"/>
              </a:rPr>
            </a:br>
            <a:r>
              <a:rPr lang="pt-BR" sz="1600">
                <a:solidFill>
                  <a:srgbClr val="BCBEC4"/>
                </a:solidFill>
                <a:latin typeface="Consolas"/>
              </a:rPr>
              <a:t>    </a:t>
            </a:r>
            <a:r>
              <a:rPr lang="pt-BR" sz="1600" err="1">
                <a:solidFill>
                  <a:srgbClr val="BCBEC4"/>
                </a:solidFill>
                <a:latin typeface="Consolas"/>
              </a:rPr>
              <a:t>classes_encontradas</a:t>
            </a:r>
            <a:r>
              <a:rPr lang="pt-BR" sz="1600">
                <a:solidFill>
                  <a:srgbClr val="BCBEC4"/>
                </a:solidFill>
                <a:latin typeface="Consolas"/>
              </a:rPr>
              <a:t> = </a:t>
            </a:r>
            <a:r>
              <a:rPr lang="pt-BR" sz="1600" err="1">
                <a:solidFill>
                  <a:srgbClr val="BCBEC4"/>
                </a:solidFill>
                <a:latin typeface="Consolas"/>
              </a:rPr>
              <a:t>modelo.predict</a:t>
            </a:r>
            <a:r>
              <a:rPr lang="pt-BR" sz="1600">
                <a:solidFill>
                  <a:srgbClr val="BCBEC4"/>
                </a:solidFill>
                <a:latin typeface="Consolas"/>
              </a:rPr>
              <a:t>(</a:t>
            </a:r>
            <a:r>
              <a:rPr lang="pt-BR" sz="1600" err="1">
                <a:solidFill>
                  <a:srgbClr val="BCBEC4"/>
                </a:solidFill>
                <a:latin typeface="Consolas"/>
              </a:rPr>
              <a:t>entradas_teste</a:t>
            </a:r>
            <a:r>
              <a:rPr lang="pt-BR" sz="1600">
                <a:solidFill>
                  <a:srgbClr val="BCBEC4"/>
                </a:solidFill>
                <a:latin typeface="Consolas"/>
              </a:rPr>
              <a:t>)</a:t>
            </a:r>
            <a:br>
              <a:rPr lang="pt-BR" sz="1600">
                <a:solidFill>
                  <a:srgbClr val="BCBEC4"/>
                </a:solidFill>
                <a:latin typeface="Consolas"/>
              </a:rPr>
            </a:br>
            <a:r>
              <a:rPr lang="pt-BR" sz="1600">
                <a:solidFill>
                  <a:srgbClr val="BCBEC4"/>
                </a:solidFill>
                <a:latin typeface="Consolas"/>
              </a:rPr>
              <a:t>    </a:t>
            </a:r>
            <a:r>
              <a:rPr lang="pt-BR" sz="1600" err="1">
                <a:solidFill>
                  <a:srgbClr val="BCBEC4"/>
                </a:solidFill>
                <a:latin typeface="Consolas"/>
              </a:rPr>
              <a:t>acertos.append</a:t>
            </a:r>
            <a:r>
              <a:rPr lang="pt-BR" sz="1600">
                <a:solidFill>
                  <a:srgbClr val="BCBEC4"/>
                </a:solidFill>
                <a:latin typeface="Consolas"/>
              </a:rPr>
              <a:t>(</a:t>
            </a:r>
            <a:r>
              <a:rPr lang="pt-BR" sz="1600" err="1">
                <a:solidFill>
                  <a:srgbClr val="BCBEC4"/>
                </a:solidFill>
                <a:latin typeface="Consolas"/>
              </a:rPr>
              <a:t>accuracy_score</a:t>
            </a:r>
            <a:r>
              <a:rPr lang="pt-BR" sz="1600">
                <a:solidFill>
                  <a:srgbClr val="BCBEC4"/>
                </a:solidFill>
                <a:latin typeface="Consolas"/>
              </a:rPr>
              <a:t>(</a:t>
            </a:r>
            <a:r>
              <a:rPr lang="pt-BR" sz="1600" err="1">
                <a:solidFill>
                  <a:srgbClr val="BCBEC4"/>
                </a:solidFill>
                <a:latin typeface="Consolas"/>
              </a:rPr>
              <a:t>classes_teste</a:t>
            </a:r>
            <a:r>
              <a:rPr lang="pt-BR" sz="1600">
                <a:solidFill>
                  <a:srgbClr val="BCBEC4"/>
                </a:solidFill>
                <a:latin typeface="Consolas"/>
              </a:rPr>
              <a:t>, </a:t>
            </a:r>
            <a:r>
              <a:rPr lang="pt-BR" sz="1600" err="1">
                <a:solidFill>
                  <a:srgbClr val="BCBEC4"/>
                </a:solidFill>
                <a:latin typeface="Consolas"/>
              </a:rPr>
              <a:t>classes_encontradas</a:t>
            </a:r>
            <a:r>
              <a:rPr lang="pt-BR" sz="1600">
                <a:solidFill>
                  <a:srgbClr val="BCBEC4"/>
                </a:solidFill>
                <a:latin typeface="Consolas"/>
              </a:rPr>
              <a:t>))</a:t>
            </a:r>
            <a:br>
              <a:rPr lang="pt-BR" sz="1600">
                <a:solidFill>
                  <a:srgbClr val="BCBEC4"/>
                </a:solidFill>
                <a:latin typeface="Consolas"/>
              </a:rPr>
            </a:br>
            <a:br>
              <a:rPr lang="pt-BR" sz="1600">
                <a:solidFill>
                  <a:srgbClr val="BCBEC4"/>
                </a:solidFill>
                <a:latin typeface="Consolas"/>
              </a:rPr>
            </a:br>
            <a:r>
              <a:rPr lang="pt-BR" sz="1600" err="1">
                <a:solidFill>
                  <a:srgbClr val="BCBEC4"/>
                </a:solidFill>
                <a:latin typeface="Consolas"/>
              </a:rPr>
              <a:t>plt.plot</a:t>
            </a:r>
            <a:r>
              <a:rPr lang="pt-BR" sz="1600">
                <a:solidFill>
                  <a:srgbClr val="BCBEC4"/>
                </a:solidFill>
                <a:latin typeface="Consolas"/>
              </a:rPr>
              <a:t>(</a:t>
            </a:r>
            <a:r>
              <a:rPr lang="pt-BR" sz="1600" err="1">
                <a:solidFill>
                  <a:srgbClr val="BCBEC4"/>
                </a:solidFill>
                <a:latin typeface="Consolas"/>
              </a:rPr>
              <a:t>k_range</a:t>
            </a:r>
            <a:r>
              <a:rPr lang="pt-BR" sz="1600">
                <a:solidFill>
                  <a:srgbClr val="BCBEC4"/>
                </a:solidFill>
                <a:latin typeface="Consolas"/>
              </a:rPr>
              <a:t>, acertos)</a:t>
            </a:r>
            <a:br>
              <a:rPr lang="pt-BR" sz="1600">
                <a:solidFill>
                  <a:srgbClr val="BCBEC4"/>
                </a:solidFill>
                <a:latin typeface="Consolas"/>
              </a:rPr>
            </a:br>
            <a:r>
              <a:rPr lang="pt-BR" sz="1600" err="1">
                <a:solidFill>
                  <a:srgbClr val="BCBEC4"/>
                </a:solidFill>
                <a:latin typeface="Consolas"/>
              </a:rPr>
              <a:t>plt.xlabel</a:t>
            </a:r>
            <a:r>
              <a:rPr lang="pt-BR" sz="1600">
                <a:solidFill>
                  <a:srgbClr val="BCBEC4"/>
                </a:solidFill>
                <a:latin typeface="Consolas"/>
              </a:rPr>
              <a:t>(</a:t>
            </a:r>
            <a:r>
              <a:rPr lang="pt-BR" sz="1600">
                <a:solidFill>
                  <a:srgbClr val="6AAB73"/>
                </a:solidFill>
                <a:latin typeface="Consolas"/>
              </a:rPr>
              <a:t>'Valor de k do KNN'</a:t>
            </a:r>
            <a:r>
              <a:rPr lang="pt-BR" sz="1600">
                <a:solidFill>
                  <a:srgbClr val="BCBEC4"/>
                </a:solidFill>
                <a:latin typeface="Consolas"/>
              </a:rPr>
              <a:t>)</a:t>
            </a:r>
            <a:br>
              <a:rPr lang="pt-BR" sz="1600">
                <a:solidFill>
                  <a:srgbClr val="BCBEC4"/>
                </a:solidFill>
                <a:latin typeface="Consolas"/>
              </a:rPr>
            </a:br>
            <a:r>
              <a:rPr lang="pt-BR" sz="1600" err="1">
                <a:solidFill>
                  <a:srgbClr val="BCBEC4"/>
                </a:solidFill>
                <a:latin typeface="Consolas"/>
              </a:rPr>
              <a:t>plt.ylabel</a:t>
            </a:r>
            <a:r>
              <a:rPr lang="pt-BR" sz="1600">
                <a:solidFill>
                  <a:srgbClr val="BCBEC4"/>
                </a:solidFill>
                <a:latin typeface="Consolas"/>
              </a:rPr>
              <a:t>(</a:t>
            </a:r>
            <a:r>
              <a:rPr lang="pt-BR" sz="1600">
                <a:solidFill>
                  <a:srgbClr val="6AAB73"/>
                </a:solidFill>
                <a:latin typeface="Consolas"/>
              </a:rPr>
              <a:t>'Taxa de acertos'</a:t>
            </a:r>
            <a:r>
              <a:rPr lang="pt-BR" sz="1600">
                <a:solidFill>
                  <a:srgbClr val="BCBEC4"/>
                </a:solidFill>
                <a:latin typeface="Consolas"/>
              </a:rPr>
              <a:t>)</a:t>
            </a:r>
            <a:br>
              <a:rPr lang="pt-BR" sz="1600">
                <a:solidFill>
                  <a:srgbClr val="BCBEC4"/>
                </a:solidFill>
                <a:latin typeface="Consolas"/>
              </a:rPr>
            </a:br>
            <a:r>
              <a:rPr lang="pt-BR" sz="1600" err="1">
                <a:solidFill>
                  <a:srgbClr val="BCBEC4"/>
                </a:solidFill>
                <a:latin typeface="Consolas"/>
              </a:rPr>
              <a:t>plt.title</a:t>
            </a:r>
            <a:r>
              <a:rPr lang="pt-BR" sz="1600">
                <a:solidFill>
                  <a:srgbClr val="BCBEC4"/>
                </a:solidFill>
                <a:latin typeface="Consolas"/>
              </a:rPr>
              <a:t>(</a:t>
            </a:r>
            <a:r>
              <a:rPr lang="pt-BR" sz="1600">
                <a:solidFill>
                  <a:srgbClr val="6AAB73"/>
                </a:solidFill>
                <a:latin typeface="Consolas"/>
              </a:rPr>
              <a:t>'Taxa de acertos x valor de k do KNN'</a:t>
            </a:r>
            <a:r>
              <a:rPr lang="pt-BR" sz="1600">
                <a:solidFill>
                  <a:srgbClr val="BCBEC4"/>
                </a:solidFill>
                <a:latin typeface="Consolas"/>
              </a:rPr>
              <a:t>)</a:t>
            </a:r>
            <a:br>
              <a:rPr lang="pt-BR" sz="1600">
                <a:solidFill>
                  <a:srgbClr val="BCBEC4"/>
                </a:solidFill>
                <a:latin typeface="Consolas"/>
              </a:rPr>
            </a:br>
            <a:r>
              <a:rPr lang="pt-BR" sz="1600" err="1">
                <a:solidFill>
                  <a:srgbClr val="BCBEC4"/>
                </a:solidFill>
                <a:latin typeface="Consolas"/>
              </a:rPr>
              <a:t>plt.show</a:t>
            </a:r>
            <a:r>
              <a:rPr lang="pt-BR" sz="1600">
                <a:solidFill>
                  <a:srgbClr val="BCBEC4"/>
                </a:solidFill>
                <a:latin typeface="Consolas"/>
              </a:rPr>
              <a:t>()</a:t>
            </a:r>
            <a:endParaRPr lang="pt-BR" sz="1600">
              <a:solidFill>
                <a:srgbClr val="FFFFFF"/>
              </a:solidFill>
              <a:latin typeface="Consolas"/>
            </a:endParaRPr>
          </a:p>
          <a:p>
            <a:endParaRPr lang="pt-BR" sz="1600">
              <a:solidFill>
                <a:srgbClr val="FFFFFF"/>
              </a:solidFill>
              <a:latin typeface="Consolas"/>
            </a:endParaRPr>
          </a:p>
          <a:p>
            <a:endParaRPr lang="pt-BR" sz="1600">
              <a:solidFill>
                <a:srgbClr val="FFFFFF"/>
              </a:solidFill>
              <a:latin typeface="Century Gothic"/>
            </a:endParaRPr>
          </a:p>
          <a:p>
            <a:br>
              <a:rPr lang="pt-BR" sz="1600">
                <a:solidFill>
                  <a:srgbClr val="FFFFFF"/>
                </a:solidFill>
                <a:latin typeface="Consolas"/>
              </a:rPr>
            </a:br>
            <a:br>
              <a:rPr lang="pt-BR" sz="1600">
                <a:solidFill>
                  <a:srgbClr val="FFFFFF"/>
                </a:solidFill>
                <a:latin typeface="Consolas"/>
              </a:rPr>
            </a:br>
            <a:endParaRPr lang="pt-BR" sz="1600">
              <a:solidFill>
                <a:srgbClr val="FFFFFF"/>
              </a:solidFill>
              <a:latin typeface="Consolas"/>
            </a:endParaRPr>
          </a:p>
          <a:p>
            <a:br>
              <a:rPr lang="pt-BR" sz="1600">
                <a:solidFill>
                  <a:srgbClr val="FFFFFF"/>
                </a:solidFill>
                <a:latin typeface="Consolas"/>
              </a:rPr>
            </a:br>
            <a:endParaRPr lang="pt-BR" sz="1600">
              <a:solidFill>
                <a:srgbClr val="FFFFFF"/>
              </a:solidFill>
              <a:latin typeface="Consolas"/>
            </a:endParaRPr>
          </a:p>
          <a:p>
            <a:endParaRPr lang="pt-BR" sz="16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97344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 descr="Featured image for: micropipenv: Installing Python dependencies in containerized applications.">
            <a:extLst>
              <a:ext uri="{FF2B5EF4-FFF2-40B4-BE49-F238E27FC236}">
                <a16:creationId xmlns:a16="http://schemas.microsoft.com/office/drawing/2014/main" id="{506F749E-A05B-9CE5-0093-3C7BFFD54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768" y="183342"/>
            <a:ext cx="2752725" cy="1371600"/>
          </a:xfrm>
        </p:spPr>
      </p:pic>
      <p:pic>
        <p:nvPicPr>
          <p:cNvPr id="10" name="Imagem 9" descr="Pandas Makes Python Better. Something I've wanted to talk about for… | by  Emma Boudreau | Towards Data Science">
            <a:extLst>
              <a:ext uri="{FF2B5EF4-FFF2-40B4-BE49-F238E27FC236}">
                <a16:creationId xmlns:a16="http://schemas.microsoft.com/office/drawing/2014/main" id="{FE2E48A8-3109-8C89-89B6-3D9880CE3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975" y="416335"/>
            <a:ext cx="3028950" cy="1019175"/>
          </a:xfrm>
          <a:prstGeom prst="rect">
            <a:avLst/>
          </a:prstGeom>
        </p:spPr>
      </p:pic>
      <p:pic>
        <p:nvPicPr>
          <p:cNvPr id="5" name="Imagem 4" descr="Scikit-learn&quot; Sticker for Sale by coderman | Redbubble">
            <a:extLst>
              <a:ext uri="{FF2B5EF4-FFF2-40B4-BE49-F238E27FC236}">
                <a16:creationId xmlns:a16="http://schemas.microsoft.com/office/drawing/2014/main" id="{19F34F9D-5839-2A64-3456-698B0D8C3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951" y="-5255"/>
            <a:ext cx="1534511" cy="1560787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10D052B-A8A1-EDD2-893B-2025C6D51D55}"/>
              </a:ext>
            </a:extLst>
          </p:cNvPr>
          <p:cNvSpPr txBox="1"/>
          <p:nvPr/>
        </p:nvSpPr>
        <p:spPr>
          <a:xfrm>
            <a:off x="828560" y="1954170"/>
            <a:ext cx="8996596" cy="52937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solidFill>
                  <a:srgbClr val="BCBEC4"/>
                </a:solidFill>
                <a:latin typeface="Consolas"/>
              </a:rPr>
              <a:t># Para determinar a quantidade de acertos (</a:t>
            </a:r>
            <a:r>
              <a:rPr lang="pt-BR" sz="1600" err="1">
                <a:solidFill>
                  <a:srgbClr val="BCBEC4"/>
                </a:solidFill>
                <a:latin typeface="Consolas"/>
              </a:rPr>
              <a:t>acuracia</a:t>
            </a:r>
            <a:r>
              <a:rPr lang="pt-BR" sz="1600">
                <a:solidFill>
                  <a:srgbClr val="BCBEC4"/>
                </a:solidFill>
                <a:latin typeface="Consolas"/>
              </a:rPr>
              <a:t>)</a:t>
            </a:r>
            <a:br>
              <a:rPr lang="pt-BR" sz="1600">
                <a:solidFill>
                  <a:srgbClr val="BCBEC4"/>
                </a:solidFill>
                <a:latin typeface="Consolas"/>
              </a:rPr>
            </a:br>
            <a:br>
              <a:rPr lang="pt-BR" sz="1600">
                <a:solidFill>
                  <a:srgbClr val="BCBEC4"/>
                </a:solidFill>
                <a:latin typeface="Consolas"/>
              </a:rPr>
            </a:br>
            <a:r>
              <a:rPr lang="pt-BR" sz="1600" err="1">
                <a:solidFill>
                  <a:srgbClr val="BCBEC4"/>
                </a:solidFill>
                <a:latin typeface="Consolas"/>
              </a:rPr>
              <a:t>from</a:t>
            </a:r>
            <a:r>
              <a:rPr lang="pt-BR" sz="1600">
                <a:solidFill>
                  <a:srgbClr val="BCBEC4"/>
                </a:solidFill>
                <a:latin typeface="Consolas"/>
              </a:rPr>
              <a:t> </a:t>
            </a:r>
            <a:r>
              <a:rPr lang="pt-BR" sz="1600" err="1">
                <a:solidFill>
                  <a:srgbClr val="BCBEC4"/>
                </a:solidFill>
                <a:latin typeface="Consolas"/>
              </a:rPr>
              <a:t>sklearn.metrics</a:t>
            </a:r>
            <a:r>
              <a:rPr lang="pt-BR" sz="1600">
                <a:solidFill>
                  <a:srgbClr val="BCBEC4"/>
                </a:solidFill>
                <a:latin typeface="Consolas"/>
              </a:rPr>
              <a:t> </a:t>
            </a:r>
            <a:r>
              <a:rPr lang="pt-BR" sz="1600" err="1">
                <a:solidFill>
                  <a:srgbClr val="CF8E6D"/>
                </a:solidFill>
                <a:latin typeface="Consolas"/>
              </a:rPr>
              <a:t>import</a:t>
            </a:r>
            <a:r>
              <a:rPr lang="pt-BR" sz="1600">
                <a:solidFill>
                  <a:srgbClr val="CF8E6D"/>
                </a:solidFill>
                <a:latin typeface="Consolas"/>
              </a:rPr>
              <a:t> </a:t>
            </a:r>
            <a:r>
              <a:rPr lang="pt-BR" sz="1600" err="1">
                <a:solidFill>
                  <a:srgbClr val="BCBEC4"/>
                </a:solidFill>
                <a:latin typeface="Consolas"/>
              </a:rPr>
              <a:t>accuracy_score</a:t>
            </a:r>
            <a:br>
              <a:rPr lang="pt-BR" sz="1600">
                <a:solidFill>
                  <a:srgbClr val="BCBEC4"/>
                </a:solidFill>
                <a:latin typeface="Consolas"/>
              </a:rPr>
            </a:br>
            <a:r>
              <a:rPr lang="pt-BR" sz="1600">
                <a:solidFill>
                  <a:srgbClr val="BCBEC4"/>
                </a:solidFill>
                <a:latin typeface="Consolas"/>
              </a:rPr>
              <a:t>acertos = </a:t>
            </a:r>
            <a:r>
              <a:rPr lang="pt-BR" sz="1600" err="1">
                <a:solidFill>
                  <a:srgbClr val="BCBEC4"/>
                </a:solidFill>
                <a:latin typeface="Consolas"/>
              </a:rPr>
              <a:t>accuracy_score</a:t>
            </a:r>
            <a:r>
              <a:rPr lang="pt-BR" sz="1600">
                <a:solidFill>
                  <a:srgbClr val="BCBEC4"/>
                </a:solidFill>
                <a:latin typeface="Consolas"/>
              </a:rPr>
              <a:t>(</a:t>
            </a:r>
            <a:r>
              <a:rPr lang="pt-BR" sz="1600" err="1">
                <a:solidFill>
                  <a:srgbClr val="BCBEC4"/>
                </a:solidFill>
                <a:latin typeface="Consolas"/>
              </a:rPr>
              <a:t>classes_teste</a:t>
            </a:r>
            <a:r>
              <a:rPr lang="pt-BR" sz="1600">
                <a:solidFill>
                  <a:srgbClr val="BCBEC4"/>
                </a:solidFill>
                <a:latin typeface="Consolas"/>
              </a:rPr>
              <a:t>, </a:t>
            </a:r>
            <a:r>
              <a:rPr lang="pt-BR" sz="1600" err="1">
                <a:solidFill>
                  <a:srgbClr val="BCBEC4"/>
                </a:solidFill>
                <a:latin typeface="Consolas"/>
              </a:rPr>
              <a:t>classes_encontradas</a:t>
            </a:r>
            <a:r>
              <a:rPr lang="pt-BR" sz="1600">
                <a:solidFill>
                  <a:srgbClr val="BCBEC4"/>
                </a:solidFill>
                <a:latin typeface="Consolas"/>
              </a:rPr>
              <a:t>)</a:t>
            </a:r>
            <a:br>
              <a:rPr lang="pt-BR" sz="1600">
                <a:solidFill>
                  <a:srgbClr val="BCBEC4"/>
                </a:solidFill>
                <a:latin typeface="Consolas"/>
              </a:rPr>
            </a:br>
            <a:r>
              <a:rPr lang="pt-BR" sz="1600">
                <a:solidFill>
                  <a:srgbClr val="BCBEC4"/>
                </a:solidFill>
                <a:latin typeface="Consolas"/>
              </a:rPr>
              <a:t>print(</a:t>
            </a:r>
            <a:r>
              <a:rPr lang="pt-BR" sz="1600">
                <a:solidFill>
                  <a:srgbClr val="6AAB73"/>
                </a:solidFill>
                <a:latin typeface="Consolas"/>
              </a:rPr>
              <a:t>"Acerto médio de classificação: "</a:t>
            </a:r>
            <a:r>
              <a:rPr lang="pt-BR" sz="1600">
                <a:solidFill>
                  <a:srgbClr val="BCBEC4"/>
                </a:solidFill>
                <a:latin typeface="Consolas"/>
              </a:rPr>
              <a:t>, acertos)</a:t>
            </a:r>
            <a:br>
              <a:rPr lang="pt-BR" sz="1600">
                <a:solidFill>
                  <a:srgbClr val="BCBEC4"/>
                </a:solidFill>
                <a:latin typeface="Consolas"/>
              </a:rPr>
            </a:br>
            <a:br>
              <a:rPr lang="pt-BR" sz="1600">
                <a:solidFill>
                  <a:srgbClr val="BCBEC4"/>
                </a:solidFill>
                <a:latin typeface="Consolas"/>
              </a:rPr>
            </a:br>
            <a:r>
              <a:rPr lang="pt-BR" sz="1600" err="1">
                <a:ea typeface="+mn-lt"/>
                <a:cs typeface="+mn-lt"/>
              </a:rPr>
              <a:t>df_amostra</a:t>
            </a:r>
            <a:r>
              <a:rPr lang="pt-BR" sz="1600">
                <a:ea typeface="+mn-lt"/>
                <a:cs typeface="+mn-lt"/>
              </a:rPr>
              <a:t> = </a:t>
            </a:r>
            <a:r>
              <a:rPr lang="pt-BR" sz="1600" err="1">
                <a:ea typeface="+mn-lt"/>
                <a:cs typeface="+mn-lt"/>
              </a:rPr>
              <a:t>df.groupby</a:t>
            </a:r>
            <a:r>
              <a:rPr lang="pt-BR" sz="1600">
                <a:ea typeface="+mn-lt"/>
                <a:cs typeface="+mn-lt"/>
              </a:rPr>
              <a:t>('</a:t>
            </a:r>
            <a:r>
              <a:rPr lang="pt-BR" sz="1600" err="1">
                <a:ea typeface="+mn-lt"/>
                <a:cs typeface="+mn-lt"/>
              </a:rPr>
              <a:t>species</a:t>
            </a:r>
            <a:r>
              <a:rPr lang="pt-BR" sz="1600">
                <a:ea typeface="+mn-lt"/>
                <a:cs typeface="+mn-lt"/>
              </a:rPr>
              <a:t>')[['petal_</a:t>
            </a:r>
            <a:r>
              <a:rPr lang="pt-BR" sz="1600" err="1">
                <a:ea typeface="+mn-lt"/>
                <a:cs typeface="+mn-lt"/>
              </a:rPr>
              <a:t>length</a:t>
            </a:r>
            <a:r>
              <a:rPr lang="pt-BR" sz="1600">
                <a:ea typeface="+mn-lt"/>
                <a:cs typeface="+mn-lt"/>
              </a:rPr>
              <a:t>','</a:t>
            </a:r>
            <a:r>
              <a:rPr lang="pt-BR" sz="1600" err="1">
                <a:ea typeface="+mn-lt"/>
                <a:cs typeface="+mn-lt"/>
              </a:rPr>
              <a:t>petal_width</a:t>
            </a:r>
            <a:r>
              <a:rPr lang="pt-BR" sz="1600">
                <a:ea typeface="+mn-lt"/>
                <a:cs typeface="+mn-lt"/>
              </a:rPr>
              <a:t>']].</a:t>
            </a:r>
            <a:r>
              <a:rPr lang="pt-BR" sz="1600" err="1">
                <a:ea typeface="+mn-lt"/>
                <a:cs typeface="+mn-lt"/>
              </a:rPr>
              <a:t>mean</a:t>
            </a:r>
            <a:r>
              <a:rPr lang="pt-BR" sz="1600">
                <a:ea typeface="+mn-lt"/>
                <a:cs typeface="+mn-lt"/>
              </a:rPr>
              <a:t>()</a:t>
            </a:r>
            <a:endParaRPr lang="pt-BR" sz="1600">
              <a:solidFill>
                <a:srgbClr val="FFFFFF"/>
              </a:solidFill>
              <a:latin typeface="Consolas"/>
            </a:endParaRPr>
          </a:p>
          <a:p>
            <a:endParaRPr lang="pt-BR" sz="1600"/>
          </a:p>
          <a:p>
            <a:r>
              <a:rPr lang="pt-BR" sz="1600" err="1">
                <a:ea typeface="+mn-lt"/>
                <a:cs typeface="+mn-lt"/>
              </a:rPr>
              <a:t>df_amostra</a:t>
            </a:r>
          </a:p>
          <a:p>
            <a:endParaRPr lang="pt-BR">
              <a:ea typeface="+mn-lt"/>
              <a:cs typeface="+mn-lt"/>
            </a:endParaRPr>
          </a:p>
          <a:p>
            <a:r>
              <a:rPr lang="pt-BR" sz="1600">
                <a:ea typeface="+mn-lt"/>
                <a:cs typeface="+mn-lt"/>
              </a:rPr>
              <a:t># Criamos um modelo utilizando duas entradas e uma </a:t>
            </a:r>
            <a:r>
              <a:rPr lang="pt-BR" sz="1600" err="1">
                <a:ea typeface="+mn-lt"/>
                <a:cs typeface="+mn-lt"/>
              </a:rPr>
              <a:t>saida</a:t>
            </a:r>
            <a:r>
              <a:rPr lang="pt-BR" sz="1600">
                <a:ea typeface="+mn-lt"/>
                <a:cs typeface="+mn-lt"/>
              </a:rPr>
              <a:t>, logo temos que passar duas entradas para o modelo faça a predição.</a:t>
            </a:r>
            <a:endParaRPr lang="pt-BR"/>
          </a:p>
          <a:p>
            <a:endParaRPr lang="pt-BR" sz="1600">
              <a:ea typeface="+mn-lt"/>
              <a:cs typeface="+mn-lt"/>
            </a:endParaRPr>
          </a:p>
          <a:p>
            <a:r>
              <a:rPr lang="pt-BR" sz="1600" err="1">
                <a:ea typeface="+mn-lt"/>
                <a:cs typeface="+mn-lt"/>
              </a:rPr>
              <a:t>modelo.predict</a:t>
            </a:r>
            <a:r>
              <a:rPr lang="pt-BR" sz="1600">
                <a:ea typeface="+mn-lt"/>
                <a:cs typeface="+mn-lt"/>
              </a:rPr>
              <a:t>([[3.3, 3.2]])</a:t>
            </a:r>
            <a:endParaRPr lang="pt-BR"/>
          </a:p>
          <a:p>
            <a:endParaRPr lang="pt-BR" sz="1600">
              <a:solidFill>
                <a:srgbClr val="FFFFFF"/>
              </a:solidFill>
              <a:latin typeface="Century Gothic"/>
            </a:endParaRPr>
          </a:p>
          <a:p>
            <a:br>
              <a:rPr lang="pt-BR" sz="1600">
                <a:solidFill>
                  <a:srgbClr val="FFFFFF"/>
                </a:solidFill>
                <a:latin typeface="Consolas"/>
              </a:rPr>
            </a:br>
            <a:br>
              <a:rPr lang="pt-BR" sz="1600">
                <a:solidFill>
                  <a:srgbClr val="FFFFFF"/>
                </a:solidFill>
                <a:latin typeface="Consolas"/>
              </a:rPr>
            </a:br>
            <a:endParaRPr lang="pt-BR" sz="1600">
              <a:solidFill>
                <a:srgbClr val="FFFFFF"/>
              </a:solidFill>
              <a:latin typeface="Consolas"/>
            </a:endParaRPr>
          </a:p>
          <a:p>
            <a:br>
              <a:rPr lang="pt-BR" sz="1600">
                <a:solidFill>
                  <a:srgbClr val="FFFFFF"/>
                </a:solidFill>
                <a:latin typeface="Consolas"/>
              </a:rPr>
            </a:br>
            <a:endParaRPr lang="pt-BR" sz="1600">
              <a:solidFill>
                <a:srgbClr val="FFFFFF"/>
              </a:solidFill>
              <a:latin typeface="Consolas"/>
            </a:endParaRPr>
          </a:p>
          <a:p>
            <a:endParaRPr lang="pt-BR" sz="16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6862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 descr="Featured image for: micropipenv: Installing Python dependencies in containerized applications.">
            <a:extLst>
              <a:ext uri="{FF2B5EF4-FFF2-40B4-BE49-F238E27FC236}">
                <a16:creationId xmlns:a16="http://schemas.microsoft.com/office/drawing/2014/main" id="{506F749E-A05B-9CE5-0093-3C7BFFD54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768" y="183342"/>
            <a:ext cx="2752725" cy="1371600"/>
          </a:xfrm>
        </p:spPr>
      </p:pic>
      <p:pic>
        <p:nvPicPr>
          <p:cNvPr id="9" name="Imagem 8" descr="PyCharm's top features. [Hidden] qualities of one of the most… | by Nicolò  Gasparini | Analytics Vidhya | Medium">
            <a:extLst>
              <a:ext uri="{FF2B5EF4-FFF2-40B4-BE49-F238E27FC236}">
                <a16:creationId xmlns:a16="http://schemas.microsoft.com/office/drawing/2014/main" id="{8469F9B7-DDDB-3B35-526E-64601ED2C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168" y="457815"/>
            <a:ext cx="2743200" cy="838200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0C74C2D9-85E5-B868-2A6C-CB7759D7DCBE}"/>
              </a:ext>
            </a:extLst>
          </p:cNvPr>
          <p:cNvSpPr/>
          <p:nvPr/>
        </p:nvSpPr>
        <p:spPr>
          <a:xfrm>
            <a:off x="1624869" y="2731890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2" name="CaixaDeTexto 8">
            <a:extLst>
              <a:ext uri="{FF2B5EF4-FFF2-40B4-BE49-F238E27FC236}">
                <a16:creationId xmlns:a16="http://schemas.microsoft.com/office/drawing/2014/main" id="{E824BE96-5D06-3D28-C227-B0F1BD13525A}"/>
              </a:ext>
            </a:extLst>
          </p:cNvPr>
          <p:cNvSpPr txBox="1"/>
          <p:nvPr/>
        </p:nvSpPr>
        <p:spPr>
          <a:xfrm>
            <a:off x="1524007" y="2310984"/>
            <a:ext cx="1633627" cy="4247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pt-BR" sz="2400"/>
              <a:t>Entrada</a:t>
            </a:r>
          </a:p>
        </p:txBody>
      </p:sp>
      <p:sp>
        <p:nvSpPr>
          <p:cNvPr id="13" name="CaixaDeTexto 9">
            <a:extLst>
              <a:ext uri="{FF2B5EF4-FFF2-40B4-BE49-F238E27FC236}">
                <a16:creationId xmlns:a16="http://schemas.microsoft.com/office/drawing/2014/main" id="{58A4D3BB-104C-8CD2-3FCE-66E7CF6DEB22}"/>
              </a:ext>
            </a:extLst>
          </p:cNvPr>
          <p:cNvSpPr txBox="1"/>
          <p:nvPr/>
        </p:nvSpPr>
        <p:spPr>
          <a:xfrm>
            <a:off x="4680472" y="2311080"/>
            <a:ext cx="2524920" cy="4247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pt-BR" sz="2400"/>
              <a:t>Processamento</a:t>
            </a:r>
          </a:p>
        </p:txBody>
      </p:sp>
      <p:sp>
        <p:nvSpPr>
          <p:cNvPr id="14" name="CaixaDeTexto 10">
            <a:extLst>
              <a:ext uri="{FF2B5EF4-FFF2-40B4-BE49-F238E27FC236}">
                <a16:creationId xmlns:a16="http://schemas.microsoft.com/office/drawing/2014/main" id="{B19AEBBC-21C7-6EBB-BEA3-2F04C5AEF729}"/>
              </a:ext>
            </a:extLst>
          </p:cNvPr>
          <p:cNvSpPr txBox="1"/>
          <p:nvPr/>
        </p:nvSpPr>
        <p:spPr>
          <a:xfrm>
            <a:off x="9512797" y="2311176"/>
            <a:ext cx="2291404" cy="4247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pt-BR" sz="2400"/>
              <a:t>Saída</a:t>
            </a: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60EED98D-E1A1-6057-C2D6-E1F9F2CA5D32}"/>
              </a:ext>
            </a:extLst>
          </p:cNvPr>
          <p:cNvSpPr/>
          <p:nvPr/>
        </p:nvSpPr>
        <p:spPr>
          <a:xfrm>
            <a:off x="9513173" y="2692142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7233AA3A-81BE-216A-1714-517E81067AEE}"/>
              </a:ext>
            </a:extLst>
          </p:cNvPr>
          <p:cNvSpPr/>
          <p:nvPr/>
        </p:nvSpPr>
        <p:spPr>
          <a:xfrm>
            <a:off x="5341855" y="2732082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pic>
        <p:nvPicPr>
          <p:cNvPr id="3" name="Imagem 2" descr="IRIS Flowers Classification| Classification">
            <a:extLst>
              <a:ext uri="{FF2B5EF4-FFF2-40B4-BE49-F238E27FC236}">
                <a16:creationId xmlns:a16="http://schemas.microsoft.com/office/drawing/2014/main" id="{822CD80D-4EC3-F5CC-86D6-D35BAB562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75" y="3663927"/>
            <a:ext cx="4500713" cy="202507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1CA3960-6CFA-462A-15DD-6E0E3B056C18}"/>
              </a:ext>
            </a:extLst>
          </p:cNvPr>
          <p:cNvSpPr txBox="1"/>
          <p:nvPr/>
        </p:nvSpPr>
        <p:spPr>
          <a:xfrm>
            <a:off x="5149646" y="3662092"/>
            <a:ext cx="188084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Códigos de Leitura de Dados</a:t>
            </a:r>
          </a:p>
        </p:txBody>
      </p:sp>
      <p:pic>
        <p:nvPicPr>
          <p:cNvPr id="2" name="Imagem 1" descr="image">
            <a:extLst>
              <a:ext uri="{FF2B5EF4-FFF2-40B4-BE49-F238E27FC236}">
                <a16:creationId xmlns:a16="http://schemas.microsoft.com/office/drawing/2014/main" id="{20E948B6-5204-A089-E4A0-DBA352B652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7369" y="3224812"/>
            <a:ext cx="3947651" cy="3419504"/>
          </a:xfrm>
          <a:prstGeom prst="rect">
            <a:avLst/>
          </a:prstGeom>
        </p:spPr>
      </p:pic>
      <p:pic>
        <p:nvPicPr>
          <p:cNvPr id="5" name="Imagem 4" descr="upload.wikimedia.org/wikipedia/commons/thumb/0/05/...">
            <a:extLst>
              <a:ext uri="{FF2B5EF4-FFF2-40B4-BE49-F238E27FC236}">
                <a16:creationId xmlns:a16="http://schemas.microsoft.com/office/drawing/2014/main" id="{E21E4DC1-138E-9278-7595-AB4D09FEBA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5694" y="363026"/>
            <a:ext cx="19050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7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 descr="Featured image for: micropipenv: Installing Python dependencies in containerized applications.">
            <a:extLst>
              <a:ext uri="{FF2B5EF4-FFF2-40B4-BE49-F238E27FC236}">
                <a16:creationId xmlns:a16="http://schemas.microsoft.com/office/drawing/2014/main" id="{506F749E-A05B-9CE5-0093-3C7BFFD54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768" y="183342"/>
            <a:ext cx="2752725" cy="1371600"/>
          </a:xfrm>
        </p:spPr>
      </p:pic>
      <p:pic>
        <p:nvPicPr>
          <p:cNvPr id="10" name="Imagem 9" descr="Pandas Makes Python Better. Something I've wanted to talk about for… | by  Emma Boudreau | Towards Data Science">
            <a:extLst>
              <a:ext uri="{FF2B5EF4-FFF2-40B4-BE49-F238E27FC236}">
                <a16:creationId xmlns:a16="http://schemas.microsoft.com/office/drawing/2014/main" id="{FE2E48A8-3109-8C89-89B6-3D9880CE3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044" y="416335"/>
            <a:ext cx="3028950" cy="1019175"/>
          </a:xfrm>
          <a:prstGeom prst="rect">
            <a:avLst/>
          </a:prstGeom>
        </p:spPr>
      </p:pic>
      <p:pic>
        <p:nvPicPr>
          <p:cNvPr id="2" name="Imagem 1" descr="Flor - Biologia Net">
            <a:extLst>
              <a:ext uri="{FF2B5EF4-FFF2-40B4-BE49-F238E27FC236}">
                <a16:creationId xmlns:a16="http://schemas.microsoft.com/office/drawing/2014/main" id="{2D6AB3CB-91AA-8121-EE3C-920A0EE76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607" y="1714395"/>
            <a:ext cx="8918027" cy="461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 descr="Featured image for: micropipenv: Installing Python dependencies in containerized applications.">
            <a:extLst>
              <a:ext uri="{FF2B5EF4-FFF2-40B4-BE49-F238E27FC236}">
                <a16:creationId xmlns:a16="http://schemas.microsoft.com/office/drawing/2014/main" id="{506F749E-A05B-9CE5-0093-3C7BFFD54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768" y="183342"/>
            <a:ext cx="2752725" cy="1371600"/>
          </a:xfrm>
        </p:spPr>
      </p:pic>
      <p:pic>
        <p:nvPicPr>
          <p:cNvPr id="10" name="Imagem 9" descr="Pandas Makes Python Better. Something I've wanted to talk about for… | by  Emma Boudreau | Towards Data Science">
            <a:extLst>
              <a:ext uri="{FF2B5EF4-FFF2-40B4-BE49-F238E27FC236}">
                <a16:creationId xmlns:a16="http://schemas.microsoft.com/office/drawing/2014/main" id="{FE2E48A8-3109-8C89-89B6-3D9880CE3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044" y="416335"/>
            <a:ext cx="3028950" cy="1019175"/>
          </a:xfrm>
          <a:prstGeom prst="rect">
            <a:avLst/>
          </a:prstGeom>
        </p:spPr>
      </p:pic>
      <p:pic>
        <p:nvPicPr>
          <p:cNvPr id="2" name="Imagem 1" descr="Datasets para Começar seu Portfólio">
            <a:extLst>
              <a:ext uri="{FF2B5EF4-FFF2-40B4-BE49-F238E27FC236}">
                <a16:creationId xmlns:a16="http://schemas.microsoft.com/office/drawing/2014/main" id="{03FC22AB-D834-2CEC-7C2A-729CD6651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240" y="2288713"/>
            <a:ext cx="10817939" cy="386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 descr="Featured image for: micropipenv: Installing Python dependencies in containerized applications.">
            <a:extLst>
              <a:ext uri="{FF2B5EF4-FFF2-40B4-BE49-F238E27FC236}">
                <a16:creationId xmlns:a16="http://schemas.microsoft.com/office/drawing/2014/main" id="{506F749E-A05B-9CE5-0093-3C7BFFD54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768" y="183342"/>
            <a:ext cx="2752725" cy="1371600"/>
          </a:xfrm>
        </p:spPr>
      </p:pic>
      <p:pic>
        <p:nvPicPr>
          <p:cNvPr id="10" name="Imagem 9" descr="Pandas Makes Python Better. Something I've wanted to talk about for… | by  Emma Boudreau | Towards Data Science">
            <a:extLst>
              <a:ext uri="{FF2B5EF4-FFF2-40B4-BE49-F238E27FC236}">
                <a16:creationId xmlns:a16="http://schemas.microsoft.com/office/drawing/2014/main" id="{FE2E48A8-3109-8C89-89B6-3D9880CE3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975" y="416335"/>
            <a:ext cx="3028950" cy="1019175"/>
          </a:xfrm>
          <a:prstGeom prst="rect">
            <a:avLst/>
          </a:prstGeom>
        </p:spPr>
      </p:pic>
      <p:pic>
        <p:nvPicPr>
          <p:cNvPr id="5" name="Imagem 4" descr="Scikit-learn&quot; Sticker for Sale by coderman | Redbubble">
            <a:extLst>
              <a:ext uri="{FF2B5EF4-FFF2-40B4-BE49-F238E27FC236}">
                <a16:creationId xmlns:a16="http://schemas.microsoft.com/office/drawing/2014/main" id="{19F34F9D-5839-2A64-3456-698B0D8C3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951" y="-5255"/>
            <a:ext cx="1534511" cy="1560787"/>
          </a:xfrm>
          <a:prstGeom prst="rect">
            <a:avLst/>
          </a:prstGeom>
        </p:spPr>
      </p:pic>
      <p:pic>
        <p:nvPicPr>
          <p:cNvPr id="2" name="Imagem 1" descr="Aprenda KNN (K-Nearest Neighbors)">
            <a:extLst>
              <a:ext uri="{FF2B5EF4-FFF2-40B4-BE49-F238E27FC236}">
                <a16:creationId xmlns:a16="http://schemas.microsoft.com/office/drawing/2014/main" id="{AEF75980-23BA-C5F5-AE97-FAD6860EE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883" y="2134097"/>
            <a:ext cx="11611302" cy="389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54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 descr="Featured image for: micropipenv: Installing Python dependencies in containerized applications.">
            <a:extLst>
              <a:ext uri="{FF2B5EF4-FFF2-40B4-BE49-F238E27FC236}">
                <a16:creationId xmlns:a16="http://schemas.microsoft.com/office/drawing/2014/main" id="{506F749E-A05B-9CE5-0093-3C7BFFD54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768" y="183342"/>
            <a:ext cx="2752725" cy="1371600"/>
          </a:xfrm>
        </p:spPr>
      </p:pic>
      <p:pic>
        <p:nvPicPr>
          <p:cNvPr id="10" name="Imagem 9" descr="Pandas Makes Python Better. Something I've wanted to talk about for… | by  Emma Boudreau | Towards Data Science">
            <a:extLst>
              <a:ext uri="{FF2B5EF4-FFF2-40B4-BE49-F238E27FC236}">
                <a16:creationId xmlns:a16="http://schemas.microsoft.com/office/drawing/2014/main" id="{FE2E48A8-3109-8C89-89B6-3D9880CE3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975" y="416335"/>
            <a:ext cx="3028950" cy="1019175"/>
          </a:xfrm>
          <a:prstGeom prst="rect">
            <a:avLst/>
          </a:prstGeom>
        </p:spPr>
      </p:pic>
      <p:pic>
        <p:nvPicPr>
          <p:cNvPr id="5" name="Imagem 4" descr="Scikit-learn&quot; Sticker for Sale by coderman | Redbubble">
            <a:extLst>
              <a:ext uri="{FF2B5EF4-FFF2-40B4-BE49-F238E27FC236}">
                <a16:creationId xmlns:a16="http://schemas.microsoft.com/office/drawing/2014/main" id="{19F34F9D-5839-2A64-3456-698B0D8C3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951" y="-5255"/>
            <a:ext cx="1534511" cy="1560787"/>
          </a:xfrm>
          <a:prstGeom prst="rect">
            <a:avLst/>
          </a:prstGeom>
        </p:spPr>
      </p:pic>
      <p:pic>
        <p:nvPicPr>
          <p:cNvPr id="3" name="Imagem 2" descr="K means Clustering - Introduction - GeeksforGeeks">
            <a:extLst>
              <a:ext uri="{FF2B5EF4-FFF2-40B4-BE49-F238E27FC236}">
                <a16:creationId xmlns:a16="http://schemas.microsoft.com/office/drawing/2014/main" id="{A851C036-A04B-682A-2A98-CBAB00B4ED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963" y="1771617"/>
            <a:ext cx="10604806" cy="4736545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D060790A-D28E-16F5-2F70-0CB13E6A6EEB}"/>
              </a:ext>
            </a:extLst>
          </p:cNvPr>
          <p:cNvSpPr/>
          <p:nvPr/>
        </p:nvSpPr>
        <p:spPr>
          <a:xfrm>
            <a:off x="1812073" y="3001536"/>
            <a:ext cx="1143000" cy="11337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0982D81-6F29-9403-76BC-BF133E545E3A}"/>
              </a:ext>
            </a:extLst>
          </p:cNvPr>
          <p:cNvSpPr/>
          <p:nvPr/>
        </p:nvSpPr>
        <p:spPr>
          <a:xfrm>
            <a:off x="2828692" y="4064619"/>
            <a:ext cx="1143000" cy="11337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1D21FB8-0B31-967F-1431-BB9443A6F4E8}"/>
              </a:ext>
            </a:extLst>
          </p:cNvPr>
          <p:cNvSpPr/>
          <p:nvPr/>
        </p:nvSpPr>
        <p:spPr>
          <a:xfrm>
            <a:off x="3925229" y="3572107"/>
            <a:ext cx="1143000" cy="11337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E7F4700-0F2A-A846-C17B-7373CBB3DA69}"/>
              </a:ext>
            </a:extLst>
          </p:cNvPr>
          <p:cNvSpPr txBox="1"/>
          <p:nvPr/>
        </p:nvSpPr>
        <p:spPr>
          <a:xfrm>
            <a:off x="2908609" y="2852853"/>
            <a:ext cx="6040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>
                <a:solidFill>
                  <a:srgbClr val="FF0000"/>
                </a:solidFill>
              </a:rPr>
              <a:t>K=7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47A5AD4-C79E-445A-9935-3FC63A7E1730}"/>
              </a:ext>
            </a:extLst>
          </p:cNvPr>
          <p:cNvSpPr/>
          <p:nvPr/>
        </p:nvSpPr>
        <p:spPr>
          <a:xfrm>
            <a:off x="2070409" y="3259873"/>
            <a:ext cx="622610" cy="62261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5A40924-D670-827F-D6F5-A86450D39E8A}"/>
              </a:ext>
            </a:extLst>
          </p:cNvPr>
          <p:cNvSpPr txBox="1"/>
          <p:nvPr/>
        </p:nvSpPr>
        <p:spPr>
          <a:xfrm>
            <a:off x="2750633" y="3428999"/>
            <a:ext cx="604024" cy="36933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>
                <a:solidFill>
                  <a:srgbClr val="7030A0"/>
                </a:solidFill>
              </a:rPr>
              <a:t>K=3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2B87CB5-FBAB-F658-220E-43F666552FBC}"/>
              </a:ext>
            </a:extLst>
          </p:cNvPr>
          <p:cNvSpPr/>
          <p:nvPr/>
        </p:nvSpPr>
        <p:spPr>
          <a:xfrm>
            <a:off x="3064726" y="4328531"/>
            <a:ext cx="622610" cy="62261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17FD502-30B6-31EA-DD3D-09236B9E9E9B}"/>
              </a:ext>
            </a:extLst>
          </p:cNvPr>
          <p:cNvSpPr/>
          <p:nvPr/>
        </p:nvSpPr>
        <p:spPr>
          <a:xfrm>
            <a:off x="4170555" y="3826726"/>
            <a:ext cx="622610" cy="62261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9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 descr="Featured image for: micropipenv: Installing Python dependencies in containerized applications.">
            <a:extLst>
              <a:ext uri="{FF2B5EF4-FFF2-40B4-BE49-F238E27FC236}">
                <a16:creationId xmlns:a16="http://schemas.microsoft.com/office/drawing/2014/main" id="{506F749E-A05B-9CE5-0093-3C7BFFD54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768" y="183342"/>
            <a:ext cx="2752725" cy="1371600"/>
          </a:xfrm>
        </p:spPr>
      </p:pic>
      <p:pic>
        <p:nvPicPr>
          <p:cNvPr id="10" name="Imagem 9" descr="Pandas Makes Python Better. Something I've wanted to talk about for… | by  Emma Boudreau | Towards Data Science">
            <a:extLst>
              <a:ext uri="{FF2B5EF4-FFF2-40B4-BE49-F238E27FC236}">
                <a16:creationId xmlns:a16="http://schemas.microsoft.com/office/drawing/2014/main" id="{FE2E48A8-3109-8C89-89B6-3D9880CE3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975" y="416335"/>
            <a:ext cx="3028950" cy="1019175"/>
          </a:xfrm>
          <a:prstGeom prst="rect">
            <a:avLst/>
          </a:prstGeom>
        </p:spPr>
      </p:pic>
      <p:pic>
        <p:nvPicPr>
          <p:cNvPr id="5" name="Imagem 4" descr="Scikit-learn&quot; Sticker for Sale by coderman | Redbubble">
            <a:extLst>
              <a:ext uri="{FF2B5EF4-FFF2-40B4-BE49-F238E27FC236}">
                <a16:creationId xmlns:a16="http://schemas.microsoft.com/office/drawing/2014/main" id="{19F34F9D-5839-2A64-3456-698B0D8C3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951" y="-5255"/>
            <a:ext cx="1534511" cy="1560787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10D052B-A8A1-EDD2-893B-2025C6D51D55}"/>
              </a:ext>
            </a:extLst>
          </p:cNvPr>
          <p:cNvSpPr txBox="1"/>
          <p:nvPr/>
        </p:nvSpPr>
        <p:spPr>
          <a:xfrm>
            <a:off x="3236483" y="2378926"/>
            <a:ext cx="6235388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solidFill>
                  <a:srgbClr val="BCBEC4"/>
                </a:solidFill>
                <a:latin typeface="Consolas"/>
              </a:rPr>
              <a:t>X = [[</a:t>
            </a:r>
            <a:r>
              <a:rPr lang="pt-BR">
                <a:solidFill>
                  <a:srgbClr val="2AACB8"/>
                </a:solidFill>
                <a:latin typeface="Consolas"/>
              </a:rPr>
              <a:t>0</a:t>
            </a:r>
            <a:r>
              <a:rPr lang="pt-BR">
                <a:solidFill>
                  <a:srgbClr val="BCBEC4"/>
                </a:solidFill>
                <a:latin typeface="Consolas"/>
              </a:rPr>
              <a:t>], [</a:t>
            </a:r>
            <a:r>
              <a:rPr lang="pt-BR">
                <a:solidFill>
                  <a:srgbClr val="2AACB8"/>
                </a:solidFill>
                <a:latin typeface="Consolas"/>
              </a:rPr>
              <a:t>1</a:t>
            </a:r>
            <a:r>
              <a:rPr lang="pt-BR">
                <a:solidFill>
                  <a:srgbClr val="BCBEC4"/>
                </a:solidFill>
                <a:latin typeface="Consolas"/>
              </a:rPr>
              <a:t>], [</a:t>
            </a:r>
            <a:r>
              <a:rPr lang="pt-BR">
                <a:solidFill>
                  <a:srgbClr val="2AACB8"/>
                </a:solidFill>
                <a:latin typeface="Consolas"/>
              </a:rPr>
              <a:t>2</a:t>
            </a:r>
            <a:r>
              <a:rPr lang="pt-BR">
                <a:solidFill>
                  <a:srgbClr val="BCBEC4"/>
                </a:solidFill>
                <a:latin typeface="Consolas"/>
              </a:rPr>
              <a:t>], [</a:t>
            </a:r>
            <a:r>
              <a:rPr lang="pt-BR">
                <a:solidFill>
                  <a:srgbClr val="2AACB8"/>
                </a:solidFill>
                <a:latin typeface="Consolas"/>
              </a:rPr>
              <a:t>3</a:t>
            </a:r>
            <a:r>
              <a:rPr lang="pt-BR">
                <a:solidFill>
                  <a:srgbClr val="BCBEC4"/>
                </a:solidFill>
                <a:latin typeface="Consolas"/>
              </a:rPr>
              <a:t>]]</a:t>
            </a:r>
            <a:br>
              <a:rPr lang="pt-BR">
                <a:latin typeface="Consolas"/>
              </a:rPr>
            </a:br>
            <a:r>
              <a:rPr lang="pt-BR">
                <a:solidFill>
                  <a:srgbClr val="BCBEC4"/>
                </a:solidFill>
                <a:latin typeface="Consolas"/>
              </a:rPr>
              <a:t>y = [</a:t>
            </a:r>
            <a:r>
              <a:rPr lang="pt-BR">
                <a:solidFill>
                  <a:srgbClr val="2AACB8"/>
                </a:solidFill>
                <a:latin typeface="Consolas"/>
              </a:rPr>
              <a:t>0</a:t>
            </a:r>
            <a:r>
              <a:rPr lang="pt-BR">
                <a:solidFill>
                  <a:srgbClr val="BCBEC4"/>
                </a:solidFill>
                <a:latin typeface="Consolas"/>
              </a:rPr>
              <a:t>, </a:t>
            </a:r>
            <a:r>
              <a:rPr lang="pt-BR">
                <a:solidFill>
                  <a:srgbClr val="2AACB8"/>
                </a:solidFill>
                <a:latin typeface="Consolas"/>
              </a:rPr>
              <a:t>0</a:t>
            </a:r>
            <a:r>
              <a:rPr lang="pt-BR">
                <a:solidFill>
                  <a:srgbClr val="BCBEC4"/>
                </a:solidFill>
                <a:latin typeface="Consolas"/>
              </a:rPr>
              <a:t>, </a:t>
            </a:r>
            <a:r>
              <a:rPr lang="pt-BR">
                <a:solidFill>
                  <a:srgbClr val="2AACB8"/>
                </a:solidFill>
                <a:latin typeface="Consolas"/>
              </a:rPr>
              <a:t>1</a:t>
            </a:r>
            <a:r>
              <a:rPr lang="pt-BR">
                <a:solidFill>
                  <a:srgbClr val="BCBEC4"/>
                </a:solidFill>
                <a:latin typeface="Consolas"/>
              </a:rPr>
              <a:t>, </a:t>
            </a:r>
            <a:r>
              <a:rPr lang="pt-BR">
                <a:solidFill>
                  <a:srgbClr val="2AACB8"/>
                </a:solidFill>
                <a:latin typeface="Consolas"/>
              </a:rPr>
              <a:t>1</a:t>
            </a:r>
            <a:r>
              <a:rPr lang="pt-BR">
                <a:solidFill>
                  <a:srgbClr val="BCBEC4"/>
                </a:solidFill>
                <a:latin typeface="Consolas"/>
              </a:rPr>
              <a:t>]</a:t>
            </a:r>
            <a:br>
              <a:rPr lang="pt-BR">
                <a:latin typeface="Consolas"/>
              </a:rPr>
            </a:br>
            <a:r>
              <a:rPr lang="pt-BR" err="1">
                <a:solidFill>
                  <a:srgbClr val="BCBEC4"/>
                </a:solidFill>
                <a:latin typeface="Consolas"/>
              </a:rPr>
              <a:t>from</a:t>
            </a:r>
            <a:r>
              <a:rPr lang="pt-BR">
                <a:solidFill>
                  <a:srgbClr val="BCBEC4"/>
                </a:solidFill>
                <a:latin typeface="Consolas"/>
              </a:rPr>
              <a:t> </a:t>
            </a:r>
            <a:r>
              <a:rPr lang="pt-BR" err="1">
                <a:solidFill>
                  <a:srgbClr val="BCBEC4"/>
                </a:solidFill>
                <a:latin typeface="Consolas"/>
              </a:rPr>
              <a:t>sklearn.neighbors</a:t>
            </a:r>
            <a:r>
              <a:rPr lang="pt-BR">
                <a:solidFill>
                  <a:srgbClr val="BCBEC4"/>
                </a:solidFill>
                <a:latin typeface="Consolas"/>
              </a:rPr>
              <a:t> </a:t>
            </a:r>
            <a:r>
              <a:rPr lang="pt-BR" err="1">
                <a:solidFill>
                  <a:srgbClr val="CF8E6D"/>
                </a:solidFill>
                <a:latin typeface="Consolas"/>
              </a:rPr>
              <a:t>import</a:t>
            </a:r>
            <a:r>
              <a:rPr lang="pt-BR">
                <a:solidFill>
                  <a:srgbClr val="CF8E6D"/>
                </a:solidFill>
                <a:latin typeface="Consolas"/>
              </a:rPr>
              <a:t> </a:t>
            </a:r>
            <a:r>
              <a:rPr lang="pt-BR" err="1">
                <a:solidFill>
                  <a:srgbClr val="BCBEC4"/>
                </a:solidFill>
                <a:latin typeface="Consolas"/>
              </a:rPr>
              <a:t>KNeighborsClassifier</a:t>
            </a:r>
            <a:br>
              <a:rPr lang="pt-BR">
                <a:latin typeface="Consolas"/>
              </a:rPr>
            </a:br>
            <a:r>
              <a:rPr lang="pt-BR" err="1">
                <a:solidFill>
                  <a:srgbClr val="BCBEC4"/>
                </a:solidFill>
                <a:latin typeface="Consolas"/>
              </a:rPr>
              <a:t>neigh</a:t>
            </a:r>
            <a:r>
              <a:rPr lang="pt-BR">
                <a:solidFill>
                  <a:srgbClr val="BCBEC4"/>
                </a:solidFill>
                <a:latin typeface="Consolas"/>
              </a:rPr>
              <a:t> = </a:t>
            </a:r>
            <a:r>
              <a:rPr lang="pt-BR" err="1">
                <a:solidFill>
                  <a:srgbClr val="BCBEC4"/>
                </a:solidFill>
                <a:latin typeface="Consolas"/>
              </a:rPr>
              <a:t>KNeighborsClassifier</a:t>
            </a:r>
            <a:r>
              <a:rPr lang="pt-BR">
                <a:solidFill>
                  <a:srgbClr val="BCBEC4"/>
                </a:solidFill>
                <a:latin typeface="Consolas"/>
              </a:rPr>
              <a:t>(</a:t>
            </a:r>
            <a:r>
              <a:rPr lang="pt-BR" err="1">
                <a:solidFill>
                  <a:srgbClr val="AA4926"/>
                </a:solidFill>
                <a:latin typeface="Consolas"/>
              </a:rPr>
              <a:t>n_neighbors</a:t>
            </a:r>
            <a:r>
              <a:rPr lang="pt-BR">
                <a:solidFill>
                  <a:srgbClr val="BCBEC4"/>
                </a:solidFill>
                <a:latin typeface="Consolas"/>
              </a:rPr>
              <a:t>=2)</a:t>
            </a:r>
            <a:br>
              <a:rPr lang="pt-BR">
                <a:latin typeface="Consolas"/>
              </a:rPr>
            </a:br>
            <a:r>
              <a:rPr lang="pt-BR" err="1">
                <a:solidFill>
                  <a:srgbClr val="BCBEC4"/>
                </a:solidFill>
                <a:latin typeface="Consolas"/>
              </a:rPr>
              <a:t>neigh.fit</a:t>
            </a:r>
            <a:r>
              <a:rPr lang="pt-BR">
                <a:solidFill>
                  <a:srgbClr val="BCBEC4"/>
                </a:solidFill>
                <a:latin typeface="Consolas"/>
              </a:rPr>
              <a:t>(X, y)</a:t>
            </a:r>
            <a:br>
              <a:rPr lang="pt-BR">
                <a:latin typeface="Consolas"/>
              </a:rPr>
            </a:br>
            <a:r>
              <a:rPr lang="pt-BR">
                <a:solidFill>
                  <a:srgbClr val="BCBEC4"/>
                </a:solidFill>
                <a:latin typeface="Consolas"/>
              </a:rPr>
              <a:t>KNeighborsClassifier(...)</a:t>
            </a:r>
            <a:br>
              <a:rPr lang="pt-BR">
                <a:latin typeface="Consolas"/>
              </a:rPr>
            </a:br>
            <a:br>
              <a:rPr lang="pt-BR">
                <a:latin typeface="Consolas"/>
              </a:rPr>
            </a:br>
            <a:r>
              <a:rPr lang="pt-BR">
                <a:solidFill>
                  <a:srgbClr val="BCBEC4"/>
                </a:solidFill>
                <a:latin typeface="Consolas"/>
              </a:rPr>
              <a:t>print(neigh.predict_proba([[</a:t>
            </a:r>
            <a:r>
              <a:rPr lang="pt-BR">
                <a:solidFill>
                  <a:srgbClr val="2AACB8"/>
                </a:solidFill>
                <a:latin typeface="Consolas"/>
              </a:rPr>
              <a:t>0.9</a:t>
            </a:r>
            <a:r>
              <a:rPr lang="pt-BR">
                <a:solidFill>
                  <a:srgbClr val="BCBEC4"/>
                </a:solidFill>
                <a:latin typeface="Consolas"/>
              </a:rPr>
              <a:t>]]))</a:t>
            </a:r>
            <a:endParaRPr lang="pt-BR"/>
          </a:p>
          <a:p>
            <a:pPr algn="l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60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 descr="Featured image for: micropipenv: Installing Python dependencies in containerized applications.">
            <a:extLst>
              <a:ext uri="{FF2B5EF4-FFF2-40B4-BE49-F238E27FC236}">
                <a16:creationId xmlns:a16="http://schemas.microsoft.com/office/drawing/2014/main" id="{506F749E-A05B-9CE5-0093-3C7BFFD54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768" y="183342"/>
            <a:ext cx="2752725" cy="1371600"/>
          </a:xfrm>
        </p:spPr>
      </p:pic>
      <p:pic>
        <p:nvPicPr>
          <p:cNvPr id="10" name="Imagem 9" descr="Pandas Makes Python Better. Something I've wanted to talk about for… | by  Emma Boudreau | Towards Data Science">
            <a:extLst>
              <a:ext uri="{FF2B5EF4-FFF2-40B4-BE49-F238E27FC236}">
                <a16:creationId xmlns:a16="http://schemas.microsoft.com/office/drawing/2014/main" id="{FE2E48A8-3109-8C89-89B6-3D9880CE3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044" y="416335"/>
            <a:ext cx="3028950" cy="101917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C51E4D3-A60C-4DC5-1BA0-CF754D3A6491}"/>
              </a:ext>
            </a:extLst>
          </p:cNvPr>
          <p:cNvSpPr txBox="1"/>
          <p:nvPr/>
        </p:nvSpPr>
        <p:spPr>
          <a:xfrm>
            <a:off x="2143433" y="1713271"/>
            <a:ext cx="8826909" cy="46166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808080"/>
                </a:solidFill>
                <a:highlight>
                  <a:srgbClr val="1E1F22"/>
                </a:highlight>
                <a:latin typeface="Consolas"/>
              </a:rPr>
              <a:t># </a:t>
            </a:r>
            <a:r>
              <a:rPr lang="en-US" sz="1400" err="1">
                <a:solidFill>
                  <a:srgbClr val="808080"/>
                </a:solidFill>
                <a:highlight>
                  <a:srgbClr val="1E1F22"/>
                </a:highlight>
                <a:latin typeface="Consolas"/>
              </a:rPr>
              <a:t>DataFlair</a:t>
            </a:r>
            <a:r>
              <a:rPr lang="en-US" sz="1400">
                <a:solidFill>
                  <a:srgbClr val="808080"/>
                </a:solidFill>
                <a:highlight>
                  <a:srgbClr val="1E1F22"/>
                </a:highlight>
                <a:latin typeface="Consolas"/>
              </a:rPr>
              <a:t> Iris Flower Classification</a:t>
            </a:r>
            <a:br>
              <a:rPr lang="en-US" sz="1400">
                <a:highlight>
                  <a:srgbClr val="1E1F22"/>
                </a:highlight>
                <a:latin typeface="Consolas"/>
              </a:rPr>
            </a:br>
            <a:r>
              <a:rPr lang="en-US" sz="1400">
                <a:solidFill>
                  <a:srgbClr val="808080"/>
                </a:solidFill>
                <a:highlight>
                  <a:srgbClr val="1E1F22"/>
                </a:highlight>
                <a:latin typeface="Consolas"/>
              </a:rPr>
              <a:t># Import Packages</a:t>
            </a:r>
            <a:br>
              <a:rPr lang="en-US" sz="1400">
                <a:highlight>
                  <a:srgbClr val="1E1F22"/>
                </a:highlight>
                <a:latin typeface="Consolas"/>
              </a:rPr>
            </a:br>
            <a:r>
              <a:rPr lang="en-US" sz="1400">
                <a:solidFill>
                  <a:srgbClr val="808080"/>
                </a:solidFill>
                <a:highlight>
                  <a:srgbClr val="1E1F22"/>
                </a:highlight>
                <a:latin typeface="Consolas"/>
              </a:rPr>
              <a:t>import </a:t>
            </a:r>
            <a:r>
              <a:rPr lang="en-US" sz="1400" err="1">
                <a:solidFill>
                  <a:srgbClr val="A9B7C6"/>
                </a:solidFill>
                <a:highlight>
                  <a:srgbClr val="1E1F22"/>
                </a:highlight>
                <a:latin typeface="Consolas"/>
              </a:rPr>
              <a:t>numpy</a:t>
            </a:r>
            <a:r>
              <a:rPr lang="en-US" sz="1400">
                <a:solidFill>
                  <a:srgbClr val="A9B7C6"/>
                </a:solidFill>
                <a:highlight>
                  <a:srgbClr val="1E1F22"/>
                </a:highlight>
                <a:latin typeface="Consolas"/>
              </a:rPr>
              <a:t> </a:t>
            </a:r>
            <a:r>
              <a:rPr lang="en-US" sz="1400">
                <a:solidFill>
                  <a:srgbClr val="CC7832"/>
                </a:solidFill>
                <a:highlight>
                  <a:srgbClr val="1E1F22"/>
                </a:highlight>
                <a:latin typeface="Consolas"/>
              </a:rPr>
              <a:t>as </a:t>
            </a:r>
            <a:r>
              <a:rPr lang="en-US" sz="1400">
                <a:solidFill>
                  <a:srgbClr val="A9B7C6"/>
                </a:solidFill>
                <a:highlight>
                  <a:srgbClr val="1E1F22"/>
                </a:highlight>
                <a:latin typeface="Consolas"/>
              </a:rPr>
              <a:t>np</a:t>
            </a:r>
            <a:br>
              <a:rPr lang="en-US" sz="1400">
                <a:highlight>
                  <a:srgbClr val="1E1F22"/>
                </a:highlight>
                <a:latin typeface="Consolas"/>
              </a:rPr>
            </a:br>
            <a:r>
              <a:rPr lang="en-US" sz="1400">
                <a:solidFill>
                  <a:srgbClr val="A9B7C6"/>
                </a:solidFill>
                <a:highlight>
                  <a:srgbClr val="1E1F22"/>
                </a:highlight>
                <a:latin typeface="Consolas"/>
              </a:rPr>
              <a:t>import </a:t>
            </a:r>
            <a:r>
              <a:rPr lang="en-US" sz="1400" err="1">
                <a:solidFill>
                  <a:srgbClr val="A9B7C6"/>
                </a:solidFill>
                <a:highlight>
                  <a:srgbClr val="1E1F22"/>
                </a:highlight>
                <a:latin typeface="Consolas"/>
              </a:rPr>
              <a:t>matplotlib.pyplot</a:t>
            </a:r>
            <a:r>
              <a:rPr lang="en-US" sz="1400">
                <a:solidFill>
                  <a:srgbClr val="A9B7C6"/>
                </a:solidFill>
                <a:highlight>
                  <a:srgbClr val="1E1F22"/>
                </a:highlight>
                <a:latin typeface="Consolas"/>
              </a:rPr>
              <a:t> </a:t>
            </a:r>
            <a:r>
              <a:rPr lang="en-US" sz="1400">
                <a:solidFill>
                  <a:srgbClr val="CC7832"/>
                </a:solidFill>
                <a:highlight>
                  <a:srgbClr val="1E1F22"/>
                </a:highlight>
                <a:latin typeface="Consolas"/>
              </a:rPr>
              <a:t>as </a:t>
            </a:r>
            <a:r>
              <a:rPr lang="en-US" sz="1400" err="1">
                <a:solidFill>
                  <a:srgbClr val="A9B7C6"/>
                </a:solidFill>
                <a:highlight>
                  <a:srgbClr val="1E1F22"/>
                </a:highlight>
                <a:latin typeface="Consolas"/>
              </a:rPr>
              <a:t>plt</a:t>
            </a:r>
            <a:br>
              <a:rPr lang="en-US" sz="1400">
                <a:highlight>
                  <a:srgbClr val="1E1F22"/>
                </a:highlight>
                <a:latin typeface="Consolas"/>
              </a:rPr>
            </a:br>
            <a:r>
              <a:rPr lang="en-US" sz="1400">
                <a:solidFill>
                  <a:srgbClr val="A9B7C6"/>
                </a:solidFill>
                <a:highlight>
                  <a:srgbClr val="1E1F22"/>
                </a:highlight>
                <a:latin typeface="Consolas"/>
              </a:rPr>
              <a:t>import seaborn </a:t>
            </a:r>
            <a:r>
              <a:rPr lang="en-US" sz="1400">
                <a:solidFill>
                  <a:srgbClr val="CC7832"/>
                </a:solidFill>
                <a:highlight>
                  <a:srgbClr val="1E1F22"/>
                </a:highlight>
                <a:latin typeface="Consolas"/>
              </a:rPr>
              <a:t>as </a:t>
            </a:r>
            <a:r>
              <a:rPr lang="en-US" sz="1400" err="1">
                <a:solidFill>
                  <a:srgbClr val="A9B7C6"/>
                </a:solidFill>
                <a:highlight>
                  <a:srgbClr val="1E1F22"/>
                </a:highlight>
                <a:latin typeface="Consolas"/>
              </a:rPr>
              <a:t>sns</a:t>
            </a:r>
            <a:br>
              <a:rPr lang="en-US" sz="1400">
                <a:highlight>
                  <a:srgbClr val="1E1F22"/>
                </a:highlight>
                <a:latin typeface="Consolas"/>
              </a:rPr>
            </a:br>
            <a:r>
              <a:rPr lang="en-US" sz="1400">
                <a:solidFill>
                  <a:srgbClr val="A9B7C6"/>
                </a:solidFill>
                <a:highlight>
                  <a:srgbClr val="1E1F22"/>
                </a:highlight>
                <a:latin typeface="Consolas"/>
              </a:rPr>
              <a:t>import pandas </a:t>
            </a:r>
            <a:r>
              <a:rPr lang="en-US" sz="1400">
                <a:solidFill>
                  <a:srgbClr val="CC7832"/>
                </a:solidFill>
                <a:highlight>
                  <a:srgbClr val="1E1F22"/>
                </a:highlight>
                <a:latin typeface="Consolas"/>
              </a:rPr>
              <a:t>as </a:t>
            </a:r>
            <a:r>
              <a:rPr lang="en-US" sz="1400">
                <a:solidFill>
                  <a:srgbClr val="A9B7C6"/>
                </a:solidFill>
                <a:highlight>
                  <a:srgbClr val="1E1F22"/>
                </a:highlight>
                <a:latin typeface="Consolas"/>
              </a:rPr>
              <a:t>pd</a:t>
            </a:r>
            <a:br>
              <a:rPr lang="en-US" sz="1400">
                <a:highlight>
                  <a:srgbClr val="1E1F22"/>
                </a:highlight>
                <a:latin typeface="Consolas"/>
              </a:rPr>
            </a:br>
            <a:br>
              <a:rPr lang="en-US" sz="1400">
                <a:highlight>
                  <a:srgbClr val="1E1F22"/>
                </a:highlight>
                <a:latin typeface="Consolas"/>
              </a:rPr>
            </a:br>
            <a:br>
              <a:rPr lang="en-US" sz="1400">
                <a:highlight>
                  <a:srgbClr val="1E1F22"/>
                </a:highlight>
                <a:latin typeface="Consolas"/>
              </a:rPr>
            </a:br>
            <a:r>
              <a:rPr lang="en-US" sz="1400">
                <a:solidFill>
                  <a:srgbClr val="A9B7C6"/>
                </a:solidFill>
                <a:highlight>
                  <a:srgbClr val="1E1F22"/>
                </a:highlight>
                <a:latin typeface="Consolas"/>
              </a:rPr>
              <a:t># </a:t>
            </a:r>
            <a:r>
              <a:rPr lang="en-US" sz="1400" err="1">
                <a:solidFill>
                  <a:srgbClr val="A9B7C6"/>
                </a:solidFill>
                <a:highlight>
                  <a:srgbClr val="1E1F22"/>
                </a:highlight>
                <a:latin typeface="Consolas"/>
              </a:rPr>
              <a:t>Caminho</a:t>
            </a:r>
            <a:r>
              <a:rPr lang="en-US" sz="1400">
                <a:solidFill>
                  <a:srgbClr val="A9B7C6"/>
                </a:solidFill>
                <a:highlight>
                  <a:srgbClr val="1E1F22"/>
                </a:highlight>
                <a:latin typeface="Consolas"/>
              </a:rPr>
              <a:t> do </a:t>
            </a:r>
            <a:r>
              <a:rPr lang="en-US" sz="1400" err="1">
                <a:solidFill>
                  <a:srgbClr val="A9B7C6"/>
                </a:solidFill>
                <a:highlight>
                  <a:srgbClr val="1E1F22"/>
                </a:highlight>
                <a:latin typeface="Consolas"/>
              </a:rPr>
              <a:t>arquivo</a:t>
            </a:r>
            <a:br>
              <a:rPr lang="en-US" sz="1400">
                <a:highlight>
                  <a:srgbClr val="1E1F22"/>
                </a:highlight>
                <a:latin typeface="Consolas"/>
              </a:rPr>
            </a:br>
            <a:r>
              <a:rPr lang="en-US" sz="1400" err="1">
                <a:solidFill>
                  <a:srgbClr val="A9B7C6"/>
                </a:solidFill>
                <a:highlight>
                  <a:srgbClr val="1E1F22"/>
                </a:highlight>
                <a:latin typeface="Consolas"/>
              </a:rPr>
              <a:t>url</a:t>
            </a:r>
            <a:r>
              <a:rPr lang="en-US" sz="1400">
                <a:solidFill>
                  <a:srgbClr val="A9B7C6"/>
                </a:solidFill>
                <a:highlight>
                  <a:srgbClr val="1E1F22"/>
                </a:highlight>
                <a:latin typeface="Consolas"/>
              </a:rPr>
              <a:t> = </a:t>
            </a:r>
            <a:r>
              <a:rPr lang="en-US" sz="1400">
                <a:solidFill>
                  <a:srgbClr val="6A8759"/>
                </a:solidFill>
                <a:highlight>
                  <a:srgbClr val="1E1F22"/>
                </a:highlight>
                <a:latin typeface="Consolas"/>
              </a:rPr>
              <a:t>"https://archive.ics.uci.edu/ml/machine-learning-databases/iris/</a:t>
            </a:r>
            <a:r>
              <a:rPr lang="en-US" sz="1400" err="1">
                <a:solidFill>
                  <a:srgbClr val="6A8759"/>
                </a:solidFill>
                <a:highlight>
                  <a:srgbClr val="1E1F22"/>
                </a:highlight>
                <a:latin typeface="Consolas"/>
              </a:rPr>
              <a:t>iris.data</a:t>
            </a:r>
            <a:r>
              <a:rPr lang="en-US" sz="1400">
                <a:solidFill>
                  <a:srgbClr val="6A8759"/>
                </a:solidFill>
                <a:highlight>
                  <a:srgbClr val="1E1F22"/>
                </a:highlight>
                <a:latin typeface="Consolas"/>
              </a:rPr>
              <a:t>"</a:t>
            </a:r>
            <a:br>
              <a:rPr lang="en-US" sz="1400">
                <a:highlight>
                  <a:srgbClr val="1E1F22"/>
                </a:highlight>
                <a:latin typeface="Consolas"/>
              </a:rPr>
            </a:br>
            <a:r>
              <a:rPr lang="en-US" sz="1400">
                <a:solidFill>
                  <a:srgbClr val="6A8759"/>
                </a:solidFill>
                <a:highlight>
                  <a:srgbClr val="1E1F22"/>
                </a:highlight>
                <a:latin typeface="Consolas"/>
              </a:rPr>
              <a:t># Define o </a:t>
            </a:r>
            <a:r>
              <a:rPr lang="en-US" sz="1400" err="1">
                <a:solidFill>
                  <a:srgbClr val="6A8759"/>
                </a:solidFill>
                <a:highlight>
                  <a:srgbClr val="1E1F22"/>
                </a:highlight>
                <a:latin typeface="Consolas"/>
              </a:rPr>
              <a:t>nome</a:t>
            </a:r>
            <a:r>
              <a:rPr lang="en-US" sz="1400">
                <a:solidFill>
                  <a:srgbClr val="6A8759"/>
                </a:solidFill>
                <a:highlight>
                  <a:srgbClr val="1E1F22"/>
                </a:highlight>
                <a:latin typeface="Consolas"/>
              </a:rPr>
              <a:t> das colunas</a:t>
            </a:r>
            <a:br>
              <a:rPr lang="en-US" sz="1400">
                <a:highlight>
                  <a:srgbClr val="1E1F22"/>
                </a:highlight>
                <a:latin typeface="Consolas"/>
              </a:rPr>
            </a:br>
            <a:r>
              <a:rPr lang="en-US" sz="1400">
                <a:solidFill>
                  <a:srgbClr val="6A8759"/>
                </a:solidFill>
                <a:highlight>
                  <a:srgbClr val="1E1F22"/>
                </a:highlight>
                <a:latin typeface="Consolas"/>
              </a:rPr>
              <a:t>f</a:t>
            </a:r>
            <a:r>
              <a:rPr lang="en-US" sz="1400">
                <a:solidFill>
                  <a:srgbClr val="A9B7C6"/>
                </a:solidFill>
                <a:highlight>
                  <a:srgbClr val="1E1F22"/>
                </a:highlight>
                <a:latin typeface="Consolas"/>
              </a:rPr>
              <a:t>#Lê e </a:t>
            </a:r>
            <a:r>
              <a:rPr lang="en-US" sz="1400" err="1">
                <a:solidFill>
                  <a:srgbClr val="A9B7C6"/>
                </a:solidFill>
                <a:highlight>
                  <a:srgbClr val="1E1F22"/>
                </a:highlight>
                <a:latin typeface="Consolas"/>
              </a:rPr>
              <a:t>carrega</a:t>
            </a:r>
            <a:r>
              <a:rPr lang="en-US" sz="1400">
                <a:solidFill>
                  <a:srgbClr val="A9B7C6"/>
                </a:solidFill>
                <a:highlight>
                  <a:srgbClr val="1E1F22"/>
                </a:highlight>
                <a:latin typeface="Consolas"/>
              </a:rPr>
              <a:t> o </a:t>
            </a:r>
            <a:r>
              <a:rPr lang="en-US" sz="1400" err="1">
                <a:solidFill>
                  <a:srgbClr val="A9B7C6"/>
                </a:solidFill>
                <a:highlight>
                  <a:srgbClr val="1E1F22"/>
                </a:highlight>
                <a:latin typeface="Consolas"/>
              </a:rPr>
              <a:t>arquivo</a:t>
            </a:r>
            <a:r>
              <a:rPr lang="en-US" sz="1400">
                <a:solidFill>
                  <a:srgbClr val="A9B7C6"/>
                </a:solidFill>
                <a:highlight>
                  <a:srgbClr val="1E1F22"/>
                </a:highlight>
                <a:latin typeface="Consolas"/>
              </a:rPr>
              <a:t> para a </a:t>
            </a:r>
            <a:r>
              <a:rPr lang="en-US" sz="1400" err="1">
                <a:solidFill>
                  <a:srgbClr val="A9B7C6"/>
                </a:solidFill>
                <a:highlight>
                  <a:srgbClr val="1E1F22"/>
                </a:highlight>
                <a:latin typeface="Consolas"/>
              </a:rPr>
              <a:t>memória</a:t>
            </a:r>
            <a:br>
              <a:rPr lang="en-US" sz="1400">
                <a:highlight>
                  <a:srgbClr val="1E1F22"/>
                </a:highlight>
                <a:latin typeface="Consolas"/>
              </a:rPr>
            </a:br>
            <a:r>
              <a:rPr lang="en-US" sz="1400" err="1">
                <a:solidFill>
                  <a:srgbClr val="A9B7C6"/>
                </a:solidFill>
                <a:highlight>
                  <a:srgbClr val="1E1F22"/>
                </a:highlight>
                <a:latin typeface="Consolas"/>
              </a:rPr>
              <a:t>df</a:t>
            </a:r>
            <a:r>
              <a:rPr lang="en-US" sz="1400">
                <a:solidFill>
                  <a:srgbClr val="A9B7C6"/>
                </a:solidFill>
                <a:highlight>
                  <a:srgbClr val="1E1F22"/>
                </a:highlight>
                <a:latin typeface="Consolas"/>
              </a:rPr>
              <a:t> = </a:t>
            </a:r>
            <a:r>
              <a:rPr lang="en-US" sz="1400" err="1">
                <a:solidFill>
                  <a:srgbClr val="A9B7C6"/>
                </a:solidFill>
                <a:highlight>
                  <a:srgbClr val="1E1F22"/>
                </a:highlight>
                <a:latin typeface="Consolas"/>
              </a:rPr>
              <a:t>pd.read_csv</a:t>
            </a:r>
            <a:r>
              <a:rPr lang="en-US" sz="1400">
                <a:solidFill>
                  <a:srgbClr val="A9B7C6"/>
                </a:solidFill>
                <a:highlight>
                  <a:srgbClr val="1E1F22"/>
                </a:highlight>
                <a:latin typeface="Consolas"/>
              </a:rPr>
              <a:t>(</a:t>
            </a:r>
            <a:r>
              <a:rPr lang="en-US" sz="1400" err="1">
                <a:solidFill>
                  <a:srgbClr val="A9B7C6"/>
                </a:solidFill>
                <a:highlight>
                  <a:srgbClr val="1E1F22"/>
                </a:highlight>
                <a:latin typeface="Consolas"/>
              </a:rPr>
              <a:t>url</a:t>
            </a:r>
            <a:r>
              <a:rPr lang="en-US" sz="1400">
                <a:solidFill>
                  <a:srgbClr val="CC7832"/>
                </a:solidFill>
                <a:highlight>
                  <a:srgbClr val="1E1F22"/>
                </a:highlight>
                <a:latin typeface="Consolas"/>
              </a:rPr>
              <a:t>, </a:t>
            </a:r>
            <a:r>
              <a:rPr lang="en-US" sz="1400">
                <a:solidFill>
                  <a:srgbClr val="AA4926"/>
                </a:solidFill>
                <a:highlight>
                  <a:srgbClr val="1E1F22"/>
                </a:highlight>
                <a:latin typeface="Consolas"/>
              </a:rPr>
              <a:t>header</a:t>
            </a:r>
            <a:r>
              <a:rPr lang="en-US" sz="1400">
                <a:solidFill>
                  <a:srgbClr val="A9B7C6"/>
                </a:solidFill>
                <a:highlight>
                  <a:srgbClr val="1E1F22"/>
                </a:highlight>
                <a:latin typeface="Consolas"/>
              </a:rPr>
              <a:t>=</a:t>
            </a:r>
            <a:r>
              <a:rPr lang="en-US" sz="1400">
                <a:solidFill>
                  <a:srgbClr val="CC7832"/>
                </a:solidFill>
                <a:highlight>
                  <a:srgbClr val="1E1F22"/>
                </a:highlight>
                <a:latin typeface="Consolas"/>
              </a:rPr>
              <a:t>None, </a:t>
            </a:r>
            <a:r>
              <a:rPr lang="en-US" sz="1400">
                <a:solidFill>
                  <a:srgbClr val="AA4926"/>
                </a:solidFill>
                <a:highlight>
                  <a:srgbClr val="1E1F22"/>
                </a:highlight>
                <a:latin typeface="Consolas"/>
              </a:rPr>
              <a:t>names</a:t>
            </a:r>
            <a:r>
              <a:rPr lang="en-US" sz="1400">
                <a:solidFill>
                  <a:srgbClr val="A9B7C6"/>
                </a:solidFill>
                <a:highlight>
                  <a:srgbClr val="1E1F22"/>
                </a:highlight>
                <a:latin typeface="Consolas"/>
              </a:rPr>
              <a:t>=header)</a:t>
            </a:r>
            <a:br>
              <a:rPr lang="en-US" sz="1400">
                <a:highlight>
                  <a:srgbClr val="1E1F22"/>
                </a:highlight>
                <a:latin typeface="Consolas"/>
              </a:rPr>
            </a:br>
            <a:br>
              <a:rPr lang="en-US" sz="1400">
                <a:highlight>
                  <a:srgbClr val="1E1F22"/>
                </a:highlight>
                <a:latin typeface="Consolas"/>
              </a:rPr>
            </a:br>
            <a:r>
              <a:rPr lang="en-US" sz="1400" err="1">
                <a:solidFill>
                  <a:srgbClr val="A9B7C6"/>
                </a:solidFill>
                <a:highlight>
                  <a:srgbClr val="1E1F22"/>
                </a:highlight>
                <a:latin typeface="Consolas"/>
              </a:rPr>
              <a:t>sns.set</a:t>
            </a:r>
            <a:r>
              <a:rPr lang="en-US" sz="1400">
                <a:solidFill>
                  <a:srgbClr val="A9B7C6"/>
                </a:solidFill>
                <a:highlight>
                  <a:srgbClr val="1E1F22"/>
                </a:highlight>
                <a:latin typeface="Consolas"/>
              </a:rPr>
              <a:t>(</a:t>
            </a:r>
            <a:r>
              <a:rPr lang="en-US" sz="1400">
                <a:solidFill>
                  <a:srgbClr val="AA4926"/>
                </a:solidFill>
                <a:highlight>
                  <a:srgbClr val="1E1F22"/>
                </a:highlight>
                <a:latin typeface="Consolas"/>
              </a:rPr>
              <a:t>style</a:t>
            </a:r>
            <a:r>
              <a:rPr lang="en-US" sz="1400">
                <a:solidFill>
                  <a:srgbClr val="A9B7C6"/>
                </a:solidFill>
                <a:highlight>
                  <a:srgbClr val="1E1F22"/>
                </a:highlight>
                <a:latin typeface="Consolas"/>
              </a:rPr>
              <a:t>=</a:t>
            </a:r>
            <a:r>
              <a:rPr lang="en-US" sz="1400">
                <a:solidFill>
                  <a:srgbClr val="6A8759"/>
                </a:solidFill>
                <a:highlight>
                  <a:srgbClr val="1E1F22"/>
                </a:highlight>
                <a:latin typeface="Consolas"/>
              </a:rPr>
              <a:t>"ticks"</a:t>
            </a:r>
            <a:r>
              <a:rPr lang="en-US" sz="1400">
                <a:solidFill>
                  <a:srgbClr val="CC7832"/>
                </a:solidFill>
                <a:highlight>
                  <a:srgbClr val="1E1F22"/>
                </a:highlight>
                <a:latin typeface="Consolas"/>
              </a:rPr>
              <a:t>, </a:t>
            </a:r>
            <a:r>
              <a:rPr lang="en-US" sz="1400" err="1">
                <a:solidFill>
                  <a:srgbClr val="AA4926"/>
                </a:solidFill>
                <a:highlight>
                  <a:srgbClr val="1E1F22"/>
                </a:highlight>
                <a:latin typeface="Consolas"/>
              </a:rPr>
              <a:t>color_codes</a:t>
            </a:r>
            <a:r>
              <a:rPr lang="en-US" sz="1400">
                <a:solidFill>
                  <a:srgbClr val="A9B7C6"/>
                </a:solidFill>
                <a:highlight>
                  <a:srgbClr val="1E1F22"/>
                </a:highlight>
                <a:latin typeface="Consolas"/>
              </a:rPr>
              <a:t>=</a:t>
            </a:r>
            <a:r>
              <a:rPr lang="en-US" sz="1400">
                <a:solidFill>
                  <a:srgbClr val="CC7832"/>
                </a:solidFill>
                <a:highlight>
                  <a:srgbClr val="1E1F22"/>
                </a:highlight>
                <a:latin typeface="Consolas"/>
              </a:rPr>
              <a:t>True</a:t>
            </a:r>
            <a:r>
              <a:rPr lang="en-US" sz="1400">
                <a:solidFill>
                  <a:srgbClr val="A9B7C6"/>
                </a:solidFill>
                <a:highlight>
                  <a:srgbClr val="1E1F22"/>
                </a:highlight>
                <a:latin typeface="Consolas"/>
              </a:rPr>
              <a:t>)</a:t>
            </a:r>
            <a:br>
              <a:rPr lang="en-US" sz="1400">
                <a:highlight>
                  <a:srgbClr val="1E1F22"/>
                </a:highlight>
                <a:latin typeface="Consolas"/>
              </a:rPr>
            </a:br>
            <a:br>
              <a:rPr lang="en-US" sz="1400">
                <a:highlight>
                  <a:srgbClr val="1E1F22"/>
                </a:highlight>
                <a:latin typeface="Consolas"/>
              </a:rPr>
            </a:br>
            <a:r>
              <a:rPr lang="en-US" sz="1400">
                <a:solidFill>
                  <a:srgbClr val="A9B7C6"/>
                </a:solidFill>
                <a:highlight>
                  <a:srgbClr val="1E1F22"/>
                </a:highlight>
                <a:latin typeface="Consolas"/>
              </a:rPr>
              <a:t>print(</a:t>
            </a:r>
            <a:r>
              <a:rPr lang="en-US" sz="1400" err="1">
                <a:solidFill>
                  <a:srgbClr val="A9B7C6"/>
                </a:solidFill>
                <a:highlight>
                  <a:srgbClr val="1E1F22"/>
                </a:highlight>
                <a:latin typeface="Consolas"/>
              </a:rPr>
              <a:t>df</a:t>
            </a:r>
            <a:r>
              <a:rPr lang="en-US" sz="1400">
                <a:solidFill>
                  <a:srgbClr val="A9B7C6"/>
                </a:solidFill>
                <a:highlight>
                  <a:srgbClr val="1E1F22"/>
                </a:highlight>
                <a:latin typeface="Consolas"/>
              </a:rPr>
              <a:t>)</a:t>
            </a:r>
            <a:br>
              <a:rPr lang="en-US" sz="1400">
                <a:highlight>
                  <a:srgbClr val="1E1F22"/>
                </a:highlight>
                <a:latin typeface="Consolas"/>
              </a:rPr>
            </a:br>
            <a:br>
              <a:rPr lang="en-US" sz="1400">
                <a:highlight>
                  <a:srgbClr val="1E1F22"/>
                </a:highlight>
                <a:latin typeface="Consolas"/>
              </a:rPr>
            </a:br>
            <a:r>
              <a:rPr lang="en-US" sz="1400" err="1">
                <a:solidFill>
                  <a:srgbClr val="A9B7C6"/>
                </a:solidFill>
                <a:highlight>
                  <a:srgbClr val="1E1F22"/>
                </a:highlight>
                <a:latin typeface="Consolas"/>
              </a:rPr>
              <a:t>sns.pairplot</a:t>
            </a:r>
            <a:r>
              <a:rPr lang="en-US" sz="1400">
                <a:solidFill>
                  <a:srgbClr val="A9B7C6"/>
                </a:solidFill>
                <a:highlight>
                  <a:srgbClr val="1E1F22"/>
                </a:highlight>
                <a:latin typeface="Consolas"/>
              </a:rPr>
              <a:t>(</a:t>
            </a:r>
            <a:r>
              <a:rPr lang="en-US" sz="1400" err="1">
                <a:solidFill>
                  <a:srgbClr val="A9B7C6"/>
                </a:solidFill>
                <a:highlight>
                  <a:srgbClr val="1E1F22"/>
                </a:highlight>
                <a:latin typeface="Consolas"/>
              </a:rPr>
              <a:t>df</a:t>
            </a:r>
            <a:r>
              <a:rPr lang="en-US" sz="1400">
                <a:solidFill>
                  <a:srgbClr val="CC7832"/>
                </a:solidFill>
                <a:highlight>
                  <a:srgbClr val="1E1F22"/>
                </a:highlight>
                <a:latin typeface="Consolas"/>
              </a:rPr>
              <a:t>, </a:t>
            </a:r>
            <a:r>
              <a:rPr lang="en-US" sz="1400">
                <a:solidFill>
                  <a:srgbClr val="AA4926"/>
                </a:solidFill>
                <a:highlight>
                  <a:srgbClr val="1E1F22"/>
                </a:highlight>
                <a:latin typeface="Consolas"/>
              </a:rPr>
              <a:t>hue</a:t>
            </a:r>
            <a:r>
              <a:rPr lang="en-US" sz="1400">
                <a:solidFill>
                  <a:srgbClr val="A9B7C6"/>
                </a:solidFill>
                <a:highlight>
                  <a:srgbClr val="1E1F22"/>
                </a:highlight>
                <a:latin typeface="Consolas"/>
              </a:rPr>
              <a:t>=</a:t>
            </a:r>
            <a:r>
              <a:rPr lang="en-US" sz="1400">
                <a:solidFill>
                  <a:srgbClr val="6A8759"/>
                </a:solidFill>
                <a:highlight>
                  <a:srgbClr val="1E1F22"/>
                </a:highlight>
                <a:latin typeface="Consolas"/>
              </a:rPr>
              <a:t>"species"</a:t>
            </a:r>
            <a:r>
              <a:rPr lang="en-US" sz="1400">
                <a:solidFill>
                  <a:srgbClr val="CC7832"/>
                </a:solidFill>
                <a:highlight>
                  <a:srgbClr val="1E1F22"/>
                </a:highlight>
                <a:latin typeface="Consolas"/>
              </a:rPr>
              <a:t>, </a:t>
            </a:r>
            <a:r>
              <a:rPr lang="en-US" sz="1400">
                <a:solidFill>
                  <a:srgbClr val="AA4926"/>
                </a:solidFill>
                <a:highlight>
                  <a:srgbClr val="1E1F22"/>
                </a:highlight>
                <a:latin typeface="Consolas"/>
              </a:rPr>
              <a:t>palette</a:t>
            </a:r>
            <a:r>
              <a:rPr lang="en-US" sz="1400">
                <a:solidFill>
                  <a:srgbClr val="A9B7C6"/>
                </a:solidFill>
                <a:highlight>
                  <a:srgbClr val="1E1F22"/>
                </a:highlight>
                <a:latin typeface="Consolas"/>
              </a:rPr>
              <a:t>=</a:t>
            </a:r>
            <a:r>
              <a:rPr lang="en-US" sz="1400">
                <a:solidFill>
                  <a:srgbClr val="6A8759"/>
                </a:solidFill>
                <a:highlight>
                  <a:srgbClr val="1E1F22"/>
                </a:highlight>
                <a:latin typeface="Consolas"/>
              </a:rPr>
              <a:t>"</a:t>
            </a:r>
            <a:r>
              <a:rPr lang="en-US" sz="1400" err="1">
                <a:solidFill>
                  <a:srgbClr val="6A8759"/>
                </a:solidFill>
                <a:highlight>
                  <a:srgbClr val="1E1F22"/>
                </a:highlight>
                <a:latin typeface="Consolas"/>
              </a:rPr>
              <a:t>husl</a:t>
            </a:r>
            <a:r>
              <a:rPr lang="en-US" sz="1400">
                <a:solidFill>
                  <a:srgbClr val="6A8759"/>
                </a:solidFill>
                <a:highlight>
                  <a:srgbClr val="1E1F22"/>
                </a:highlight>
                <a:latin typeface="Consolas"/>
              </a:rPr>
              <a:t>"</a:t>
            </a:r>
            <a:r>
              <a:rPr lang="en-US" sz="1400">
                <a:solidFill>
                  <a:srgbClr val="CC7832"/>
                </a:solidFill>
                <a:highlight>
                  <a:srgbClr val="1E1F22"/>
                </a:highlight>
                <a:latin typeface="Consolas"/>
              </a:rPr>
              <a:t>, </a:t>
            </a:r>
            <a:r>
              <a:rPr lang="en-US" sz="1400">
                <a:solidFill>
                  <a:srgbClr val="AA4926"/>
                </a:solidFill>
                <a:highlight>
                  <a:srgbClr val="1E1F22"/>
                </a:highlight>
                <a:latin typeface="Consolas"/>
              </a:rPr>
              <a:t>markers</a:t>
            </a:r>
            <a:r>
              <a:rPr lang="en-US" sz="1400">
                <a:solidFill>
                  <a:srgbClr val="A9B7C6"/>
                </a:solidFill>
                <a:highlight>
                  <a:srgbClr val="1E1F22"/>
                </a:highlight>
                <a:latin typeface="Consolas"/>
              </a:rPr>
              <a:t>=[</a:t>
            </a:r>
            <a:r>
              <a:rPr lang="en-US" sz="1400">
                <a:solidFill>
                  <a:srgbClr val="6A8759"/>
                </a:solidFill>
                <a:highlight>
                  <a:srgbClr val="1E1F22"/>
                </a:highlight>
                <a:latin typeface="Consolas"/>
              </a:rPr>
              <a:t>"o"</a:t>
            </a:r>
            <a:r>
              <a:rPr lang="en-US" sz="1400">
                <a:solidFill>
                  <a:srgbClr val="CC7832"/>
                </a:solidFill>
                <a:highlight>
                  <a:srgbClr val="1E1F22"/>
                </a:highlight>
                <a:latin typeface="Consolas"/>
              </a:rPr>
              <a:t>, </a:t>
            </a:r>
            <a:r>
              <a:rPr lang="en-US" sz="1400">
                <a:solidFill>
                  <a:srgbClr val="6A8759"/>
                </a:solidFill>
                <a:highlight>
                  <a:srgbClr val="1E1F22"/>
                </a:highlight>
                <a:latin typeface="Consolas"/>
              </a:rPr>
              <a:t>"s"</a:t>
            </a:r>
            <a:r>
              <a:rPr lang="en-US" sz="1400">
                <a:solidFill>
                  <a:srgbClr val="CC7832"/>
                </a:solidFill>
                <a:highlight>
                  <a:srgbClr val="1E1F22"/>
                </a:highlight>
                <a:latin typeface="Consolas"/>
              </a:rPr>
              <a:t>, </a:t>
            </a:r>
            <a:r>
              <a:rPr lang="en-US" sz="1400">
                <a:solidFill>
                  <a:srgbClr val="6A8759"/>
                </a:solidFill>
                <a:highlight>
                  <a:srgbClr val="1E1F22"/>
                </a:highlight>
                <a:latin typeface="Consolas"/>
              </a:rPr>
              <a:t>"D"</a:t>
            </a:r>
            <a:r>
              <a:rPr lang="en-US" sz="1400">
                <a:solidFill>
                  <a:srgbClr val="A9B7C6"/>
                </a:solidFill>
                <a:highlight>
                  <a:srgbClr val="1E1F22"/>
                </a:highlight>
                <a:latin typeface="Consolas"/>
              </a:rPr>
              <a:t>])</a:t>
            </a:r>
            <a:br>
              <a:rPr lang="en-US" sz="1400">
                <a:highlight>
                  <a:srgbClr val="1E1F22"/>
                </a:highlight>
                <a:latin typeface="Consolas"/>
              </a:rPr>
            </a:br>
            <a:br>
              <a:rPr lang="en-US" sz="1400">
                <a:highlight>
                  <a:srgbClr val="1E1F22"/>
                </a:highlight>
                <a:latin typeface="Consolas"/>
              </a:rPr>
            </a:br>
            <a:r>
              <a:rPr lang="en-US" sz="1400" err="1">
                <a:solidFill>
                  <a:srgbClr val="A9B7C6"/>
                </a:solidFill>
                <a:highlight>
                  <a:srgbClr val="1E1F22"/>
                </a:highlight>
                <a:latin typeface="Consolas"/>
              </a:rPr>
              <a:t>plt.show</a:t>
            </a:r>
            <a:r>
              <a:rPr lang="en-US" sz="1400">
                <a:solidFill>
                  <a:srgbClr val="A9B7C6"/>
                </a:solidFill>
                <a:highlight>
                  <a:srgbClr val="1E1F22"/>
                </a:highlight>
                <a:latin typeface="Consolas"/>
              </a:rPr>
              <a:t>()</a:t>
            </a:r>
            <a:endParaRPr lang="en-US" sz="1400">
              <a:solidFill>
                <a:srgbClr val="A9B7C6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9579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 descr="Featured image for: micropipenv: Installing Python dependencies in containerized applications.">
            <a:extLst>
              <a:ext uri="{FF2B5EF4-FFF2-40B4-BE49-F238E27FC236}">
                <a16:creationId xmlns:a16="http://schemas.microsoft.com/office/drawing/2014/main" id="{506F749E-A05B-9CE5-0093-3C7BFFD54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768" y="183342"/>
            <a:ext cx="2752725" cy="1371600"/>
          </a:xfrm>
        </p:spPr>
      </p:pic>
      <p:pic>
        <p:nvPicPr>
          <p:cNvPr id="10" name="Imagem 9" descr="Pandas Makes Python Better. Something I've wanted to talk about for… | by  Emma Boudreau | Towards Data Science">
            <a:extLst>
              <a:ext uri="{FF2B5EF4-FFF2-40B4-BE49-F238E27FC236}">
                <a16:creationId xmlns:a16="http://schemas.microsoft.com/office/drawing/2014/main" id="{FE2E48A8-3109-8C89-89B6-3D9880CE3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975" y="416335"/>
            <a:ext cx="3028950" cy="1019175"/>
          </a:xfrm>
          <a:prstGeom prst="rect">
            <a:avLst/>
          </a:prstGeom>
        </p:spPr>
      </p:pic>
      <p:pic>
        <p:nvPicPr>
          <p:cNvPr id="5" name="Imagem 4" descr="Scikit-learn&quot; Sticker for Sale by coderman | Redbubble">
            <a:extLst>
              <a:ext uri="{FF2B5EF4-FFF2-40B4-BE49-F238E27FC236}">
                <a16:creationId xmlns:a16="http://schemas.microsoft.com/office/drawing/2014/main" id="{19F34F9D-5839-2A64-3456-698B0D8C3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951" y="-5255"/>
            <a:ext cx="1534511" cy="1560787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10D052B-A8A1-EDD2-893B-2025C6D51D55}"/>
              </a:ext>
            </a:extLst>
          </p:cNvPr>
          <p:cNvSpPr txBox="1"/>
          <p:nvPr/>
        </p:nvSpPr>
        <p:spPr>
          <a:xfrm>
            <a:off x="707471" y="1812072"/>
            <a:ext cx="11103525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err="1">
                <a:solidFill>
                  <a:srgbClr val="7A7E85"/>
                </a:solidFill>
                <a:latin typeface="Consolas"/>
              </a:rPr>
              <a:t>import</a:t>
            </a:r>
            <a:r>
              <a:rPr lang="pt-BR">
                <a:solidFill>
                  <a:srgbClr val="7A7E85"/>
                </a:solidFill>
                <a:latin typeface="Consolas"/>
              </a:rPr>
              <a:t> </a:t>
            </a:r>
            <a:r>
              <a:rPr lang="pt-BR" err="1">
                <a:solidFill>
                  <a:srgbClr val="BCBEC4"/>
                </a:solidFill>
                <a:latin typeface="Consolas"/>
              </a:rPr>
              <a:t>numpy</a:t>
            </a:r>
            <a:r>
              <a:rPr lang="pt-BR">
                <a:solidFill>
                  <a:srgbClr val="BCBEC4"/>
                </a:solidFill>
                <a:latin typeface="Consolas"/>
              </a:rPr>
              <a:t> </a:t>
            </a:r>
            <a:r>
              <a:rPr lang="pt-BR">
                <a:solidFill>
                  <a:srgbClr val="CF8E6D"/>
                </a:solidFill>
                <a:latin typeface="Consolas"/>
              </a:rPr>
              <a:t>as </a:t>
            </a:r>
            <a:r>
              <a:rPr lang="pt-BR" err="1">
                <a:solidFill>
                  <a:srgbClr val="BCBEC4"/>
                </a:solidFill>
                <a:latin typeface="Consolas"/>
              </a:rPr>
              <a:t>np</a:t>
            </a:r>
            <a:br>
              <a:rPr lang="pt-BR">
                <a:solidFill>
                  <a:srgbClr val="BCBEC4"/>
                </a:solidFill>
                <a:latin typeface="Consolas"/>
              </a:rPr>
            </a:br>
            <a:r>
              <a:rPr lang="pt-BR" err="1">
                <a:solidFill>
                  <a:srgbClr val="BCBEC4"/>
                </a:solidFill>
                <a:latin typeface="Consolas"/>
              </a:rPr>
              <a:t>import</a:t>
            </a:r>
            <a:r>
              <a:rPr lang="pt-BR">
                <a:solidFill>
                  <a:srgbClr val="BCBEC4"/>
                </a:solidFill>
                <a:latin typeface="Consolas"/>
              </a:rPr>
              <a:t> </a:t>
            </a:r>
            <a:r>
              <a:rPr lang="pt-BR" err="1">
                <a:solidFill>
                  <a:srgbClr val="BCBEC4"/>
                </a:solidFill>
                <a:latin typeface="Consolas"/>
              </a:rPr>
              <a:t>matplotlib.pyplot</a:t>
            </a:r>
            <a:r>
              <a:rPr lang="pt-BR">
                <a:solidFill>
                  <a:srgbClr val="BCBEC4"/>
                </a:solidFill>
                <a:latin typeface="Consolas"/>
              </a:rPr>
              <a:t> </a:t>
            </a:r>
            <a:r>
              <a:rPr lang="pt-BR">
                <a:solidFill>
                  <a:srgbClr val="CF8E6D"/>
                </a:solidFill>
                <a:latin typeface="Consolas"/>
              </a:rPr>
              <a:t>as </a:t>
            </a:r>
            <a:r>
              <a:rPr lang="pt-BR" err="1">
                <a:solidFill>
                  <a:srgbClr val="BCBEC4"/>
                </a:solidFill>
                <a:latin typeface="Consolas"/>
              </a:rPr>
              <a:t>plt</a:t>
            </a:r>
            <a:br>
              <a:rPr lang="pt-BR">
                <a:solidFill>
                  <a:srgbClr val="BCBEC4"/>
                </a:solidFill>
                <a:latin typeface="Consolas"/>
              </a:rPr>
            </a:br>
            <a:r>
              <a:rPr lang="pt-BR" err="1">
                <a:solidFill>
                  <a:srgbClr val="BCBEC4"/>
                </a:solidFill>
                <a:latin typeface="Consolas"/>
              </a:rPr>
              <a:t>import</a:t>
            </a:r>
            <a:r>
              <a:rPr lang="pt-BR">
                <a:solidFill>
                  <a:srgbClr val="BCBEC4"/>
                </a:solidFill>
                <a:latin typeface="Consolas"/>
              </a:rPr>
              <a:t> </a:t>
            </a:r>
            <a:r>
              <a:rPr lang="pt-BR" err="1">
                <a:solidFill>
                  <a:srgbClr val="BCBEC4"/>
                </a:solidFill>
                <a:latin typeface="Consolas"/>
              </a:rPr>
              <a:t>seaborn</a:t>
            </a:r>
            <a:r>
              <a:rPr lang="pt-BR">
                <a:solidFill>
                  <a:srgbClr val="BCBEC4"/>
                </a:solidFill>
                <a:latin typeface="Consolas"/>
              </a:rPr>
              <a:t> </a:t>
            </a:r>
            <a:r>
              <a:rPr lang="pt-BR">
                <a:solidFill>
                  <a:srgbClr val="CF8E6D"/>
                </a:solidFill>
                <a:latin typeface="Consolas"/>
              </a:rPr>
              <a:t>as </a:t>
            </a:r>
            <a:r>
              <a:rPr lang="pt-BR" err="1">
                <a:solidFill>
                  <a:srgbClr val="BCBEC4"/>
                </a:solidFill>
                <a:latin typeface="Consolas"/>
              </a:rPr>
              <a:t>sns</a:t>
            </a:r>
            <a:br>
              <a:rPr lang="pt-BR">
                <a:solidFill>
                  <a:srgbClr val="BCBEC4"/>
                </a:solidFill>
                <a:latin typeface="Consolas"/>
              </a:rPr>
            </a:br>
            <a:r>
              <a:rPr lang="pt-BR" err="1">
                <a:solidFill>
                  <a:srgbClr val="BCBEC4"/>
                </a:solidFill>
                <a:latin typeface="Consolas"/>
              </a:rPr>
              <a:t>import</a:t>
            </a:r>
            <a:r>
              <a:rPr lang="pt-BR">
                <a:solidFill>
                  <a:srgbClr val="BCBEC4"/>
                </a:solidFill>
                <a:latin typeface="Consolas"/>
              </a:rPr>
              <a:t> pandas </a:t>
            </a:r>
            <a:r>
              <a:rPr lang="pt-BR">
                <a:solidFill>
                  <a:srgbClr val="CF8E6D"/>
                </a:solidFill>
                <a:latin typeface="Consolas"/>
              </a:rPr>
              <a:t>as </a:t>
            </a:r>
            <a:r>
              <a:rPr lang="pt-BR" err="1">
                <a:solidFill>
                  <a:srgbClr val="BCBEC4"/>
                </a:solidFill>
                <a:latin typeface="Consolas"/>
              </a:rPr>
              <a:t>pd</a:t>
            </a:r>
            <a:endParaRPr lang="pt-BR">
              <a:solidFill>
                <a:srgbClr val="BCBEC4"/>
              </a:solidFill>
              <a:latin typeface="Consolas"/>
            </a:endParaRPr>
          </a:p>
          <a:p>
            <a:endParaRPr lang="pt-BR">
              <a:latin typeface="Consolas"/>
            </a:endParaRPr>
          </a:p>
          <a:p>
            <a:br>
              <a:rPr lang="pt-BR">
                <a:solidFill>
                  <a:srgbClr val="BCBEC4"/>
                </a:solidFill>
                <a:latin typeface="Consolas"/>
              </a:rPr>
            </a:br>
            <a:r>
              <a:rPr lang="pt-BR">
                <a:solidFill>
                  <a:srgbClr val="BCBEC4"/>
                </a:solidFill>
                <a:latin typeface="Consolas"/>
              </a:rPr>
              <a:t># Caminho do arquivo</a:t>
            </a:r>
            <a:br>
              <a:rPr lang="pt-BR">
                <a:solidFill>
                  <a:srgbClr val="BCBEC4"/>
                </a:solidFill>
                <a:latin typeface="Consolas"/>
              </a:rPr>
            </a:br>
            <a:r>
              <a:rPr lang="pt-BR" err="1">
                <a:solidFill>
                  <a:srgbClr val="BCBEC4"/>
                </a:solidFill>
                <a:latin typeface="Consolas"/>
              </a:rPr>
              <a:t>url</a:t>
            </a:r>
            <a:r>
              <a:rPr lang="pt-BR">
                <a:solidFill>
                  <a:srgbClr val="BCBEC4"/>
                </a:solidFill>
                <a:latin typeface="Consolas"/>
              </a:rPr>
              <a:t> = </a:t>
            </a:r>
            <a:r>
              <a:rPr lang="pt-BR">
                <a:solidFill>
                  <a:srgbClr val="6AAB73"/>
                </a:solidFill>
                <a:latin typeface="Consolas"/>
              </a:rPr>
              <a:t>"</a:t>
            </a:r>
            <a:r>
              <a:rPr lang="pt-BR">
                <a:solidFill>
                  <a:srgbClr val="6AAB73"/>
                </a:solidFill>
                <a:latin typeface="Consolas"/>
                <a:hlinkClick r:id="rId5"/>
              </a:rPr>
              <a:t>https://archive.ics.uci.edu/ml/machine-learning-databases/iris/iris.data</a:t>
            </a:r>
            <a:r>
              <a:rPr lang="pt-BR">
                <a:solidFill>
                  <a:srgbClr val="6AAB73"/>
                </a:solidFill>
                <a:latin typeface="Consolas"/>
              </a:rPr>
              <a:t>"</a:t>
            </a:r>
            <a:br>
              <a:rPr lang="pt-BR">
                <a:solidFill>
                  <a:srgbClr val="6AAB73"/>
                </a:solidFill>
                <a:latin typeface="Consolas"/>
              </a:rPr>
            </a:br>
            <a:r>
              <a:rPr lang="pt-BR">
                <a:solidFill>
                  <a:srgbClr val="6AAB73"/>
                </a:solidFill>
                <a:latin typeface="Consolas"/>
              </a:rPr>
              <a:t># Define o nome das colunas</a:t>
            </a:r>
            <a:br>
              <a:rPr lang="pt-BR">
                <a:solidFill>
                  <a:srgbClr val="6AAB73"/>
                </a:solidFill>
                <a:latin typeface="Consolas"/>
              </a:rPr>
            </a:br>
            <a:r>
              <a:rPr lang="pt-BR">
                <a:solidFill>
                  <a:srgbClr val="6AAB73"/>
                </a:solidFill>
                <a:latin typeface="Consolas"/>
              </a:rPr>
              <a:t>header = ['</a:t>
            </a:r>
            <a:r>
              <a:rPr lang="pt-BR" err="1">
                <a:solidFill>
                  <a:srgbClr val="6AAB73"/>
                </a:solidFill>
                <a:latin typeface="Consolas"/>
              </a:rPr>
              <a:t>sepal_length</a:t>
            </a:r>
            <a:r>
              <a:rPr lang="pt-BR">
                <a:solidFill>
                  <a:srgbClr val="6AAB73"/>
                </a:solidFill>
                <a:latin typeface="Consolas"/>
              </a:rPr>
              <a:t>'</a:t>
            </a:r>
            <a:r>
              <a:rPr lang="pt-BR">
                <a:solidFill>
                  <a:srgbClr val="BCBEC4"/>
                </a:solidFill>
                <a:latin typeface="Consolas"/>
              </a:rPr>
              <a:t>, </a:t>
            </a:r>
            <a:r>
              <a:rPr lang="pt-BR">
                <a:solidFill>
                  <a:srgbClr val="6AAB73"/>
                </a:solidFill>
                <a:latin typeface="Consolas"/>
              </a:rPr>
              <a:t>'</a:t>
            </a:r>
            <a:r>
              <a:rPr lang="pt-BR" err="1">
                <a:solidFill>
                  <a:srgbClr val="6AAB73"/>
                </a:solidFill>
                <a:latin typeface="Consolas"/>
              </a:rPr>
              <a:t>sepal_width</a:t>
            </a:r>
            <a:r>
              <a:rPr lang="pt-BR">
                <a:solidFill>
                  <a:srgbClr val="6AAB73"/>
                </a:solidFill>
                <a:latin typeface="Consolas"/>
              </a:rPr>
              <a:t>'</a:t>
            </a:r>
            <a:r>
              <a:rPr lang="pt-BR">
                <a:solidFill>
                  <a:srgbClr val="BCBEC4"/>
                </a:solidFill>
                <a:latin typeface="Consolas"/>
              </a:rPr>
              <a:t>, </a:t>
            </a:r>
            <a:r>
              <a:rPr lang="pt-BR">
                <a:solidFill>
                  <a:srgbClr val="6AAB73"/>
                </a:solidFill>
                <a:latin typeface="Consolas"/>
              </a:rPr>
              <a:t>'</a:t>
            </a:r>
            <a:r>
              <a:rPr lang="pt-BR" err="1">
                <a:solidFill>
                  <a:srgbClr val="6AAB73"/>
                </a:solidFill>
                <a:latin typeface="Consolas"/>
              </a:rPr>
              <a:t>petal_length</a:t>
            </a:r>
            <a:r>
              <a:rPr lang="pt-BR">
                <a:solidFill>
                  <a:srgbClr val="6AAB73"/>
                </a:solidFill>
                <a:latin typeface="Consolas"/>
              </a:rPr>
              <a:t>'</a:t>
            </a:r>
            <a:r>
              <a:rPr lang="pt-BR">
                <a:solidFill>
                  <a:srgbClr val="BCBEC4"/>
                </a:solidFill>
                <a:latin typeface="Consolas"/>
              </a:rPr>
              <a:t>, </a:t>
            </a:r>
            <a:r>
              <a:rPr lang="pt-BR">
                <a:solidFill>
                  <a:srgbClr val="6AAB73"/>
                </a:solidFill>
                <a:latin typeface="Consolas"/>
              </a:rPr>
              <a:t>'</a:t>
            </a:r>
            <a:r>
              <a:rPr lang="pt-BR" err="1">
                <a:solidFill>
                  <a:srgbClr val="6AAB73"/>
                </a:solidFill>
                <a:latin typeface="Consolas"/>
              </a:rPr>
              <a:t>petal_width</a:t>
            </a:r>
            <a:r>
              <a:rPr lang="pt-BR">
                <a:solidFill>
                  <a:srgbClr val="6AAB73"/>
                </a:solidFill>
                <a:latin typeface="Consolas"/>
              </a:rPr>
              <a:t>'</a:t>
            </a:r>
            <a:r>
              <a:rPr lang="pt-BR">
                <a:solidFill>
                  <a:srgbClr val="BCBEC4"/>
                </a:solidFill>
                <a:latin typeface="Consolas"/>
              </a:rPr>
              <a:t>, </a:t>
            </a:r>
            <a:r>
              <a:rPr lang="pt-BR">
                <a:solidFill>
                  <a:srgbClr val="6AAB73"/>
                </a:solidFill>
                <a:latin typeface="Consolas"/>
              </a:rPr>
              <a:t>'</a:t>
            </a:r>
            <a:r>
              <a:rPr lang="pt-BR" err="1">
                <a:solidFill>
                  <a:srgbClr val="6AAB73"/>
                </a:solidFill>
                <a:latin typeface="Consolas"/>
              </a:rPr>
              <a:t>species</a:t>
            </a:r>
            <a:r>
              <a:rPr lang="pt-BR">
                <a:solidFill>
                  <a:srgbClr val="6AAB73"/>
                </a:solidFill>
                <a:latin typeface="Consolas"/>
              </a:rPr>
              <a:t>'</a:t>
            </a:r>
            <a:r>
              <a:rPr lang="pt-BR">
                <a:solidFill>
                  <a:srgbClr val="BCBEC4"/>
                </a:solidFill>
                <a:latin typeface="Consolas"/>
              </a:rPr>
              <a:t>]</a:t>
            </a:r>
          </a:p>
          <a:p>
            <a:br>
              <a:rPr lang="pt-BR">
                <a:solidFill>
                  <a:srgbClr val="BCBEC4"/>
                </a:solidFill>
                <a:latin typeface="Consolas"/>
              </a:rPr>
            </a:br>
            <a:r>
              <a:rPr lang="pt-BR">
                <a:solidFill>
                  <a:srgbClr val="BCBEC4"/>
                </a:solidFill>
                <a:latin typeface="Consolas"/>
              </a:rPr>
              <a:t># Lê e carrega o arquivo para a memória</a:t>
            </a:r>
            <a:br>
              <a:rPr lang="pt-BR">
                <a:solidFill>
                  <a:srgbClr val="BCBEC4"/>
                </a:solidFill>
                <a:latin typeface="Consolas"/>
              </a:rPr>
            </a:br>
            <a:r>
              <a:rPr lang="pt-BR" err="1">
                <a:solidFill>
                  <a:srgbClr val="BCBEC4"/>
                </a:solidFill>
                <a:latin typeface="Consolas"/>
              </a:rPr>
              <a:t>df</a:t>
            </a:r>
            <a:r>
              <a:rPr lang="pt-BR">
                <a:solidFill>
                  <a:srgbClr val="BCBEC4"/>
                </a:solidFill>
                <a:latin typeface="Consolas"/>
              </a:rPr>
              <a:t> = </a:t>
            </a:r>
            <a:r>
              <a:rPr lang="pt-BR" err="1">
                <a:solidFill>
                  <a:srgbClr val="BCBEC4"/>
                </a:solidFill>
                <a:latin typeface="Consolas"/>
              </a:rPr>
              <a:t>pd.read_csv</a:t>
            </a:r>
            <a:r>
              <a:rPr lang="pt-BR">
                <a:solidFill>
                  <a:srgbClr val="BCBEC4"/>
                </a:solidFill>
                <a:latin typeface="Consolas"/>
              </a:rPr>
              <a:t>(</a:t>
            </a:r>
            <a:r>
              <a:rPr lang="pt-BR" err="1">
                <a:solidFill>
                  <a:srgbClr val="BCBEC4"/>
                </a:solidFill>
                <a:latin typeface="Consolas"/>
              </a:rPr>
              <a:t>url</a:t>
            </a:r>
            <a:r>
              <a:rPr lang="pt-BR">
                <a:solidFill>
                  <a:srgbClr val="BCBEC4"/>
                </a:solidFill>
                <a:latin typeface="Consolas"/>
              </a:rPr>
              <a:t>, </a:t>
            </a:r>
            <a:r>
              <a:rPr lang="pt-BR">
                <a:solidFill>
                  <a:srgbClr val="AA4926"/>
                </a:solidFill>
                <a:latin typeface="Consolas"/>
              </a:rPr>
              <a:t>header</a:t>
            </a:r>
            <a:r>
              <a:rPr lang="pt-BR">
                <a:solidFill>
                  <a:srgbClr val="BCBEC4"/>
                </a:solidFill>
                <a:latin typeface="Consolas"/>
              </a:rPr>
              <a:t>=</a:t>
            </a:r>
            <a:r>
              <a:rPr lang="pt-BR" err="1">
                <a:solidFill>
                  <a:srgbClr val="CF8E6D"/>
                </a:solidFill>
                <a:latin typeface="Consolas"/>
              </a:rPr>
              <a:t>None</a:t>
            </a:r>
            <a:r>
              <a:rPr lang="pt-BR">
                <a:solidFill>
                  <a:srgbClr val="BCBEC4"/>
                </a:solidFill>
                <a:latin typeface="Consolas"/>
              </a:rPr>
              <a:t>, </a:t>
            </a:r>
            <a:r>
              <a:rPr lang="pt-BR" err="1">
                <a:solidFill>
                  <a:srgbClr val="AA4926"/>
                </a:solidFill>
                <a:latin typeface="Consolas"/>
              </a:rPr>
              <a:t>names</a:t>
            </a:r>
            <a:r>
              <a:rPr lang="pt-BR">
                <a:solidFill>
                  <a:srgbClr val="BCBEC4"/>
                </a:solidFill>
                <a:latin typeface="Consolas"/>
              </a:rPr>
              <a:t>=header)</a:t>
            </a:r>
            <a:br>
              <a:rPr lang="pt-BR">
                <a:solidFill>
                  <a:srgbClr val="BCBEC4"/>
                </a:solidFill>
                <a:latin typeface="Consolas"/>
              </a:rPr>
            </a:br>
            <a:br>
              <a:rPr lang="pt-BR">
                <a:solidFill>
                  <a:srgbClr val="BCBEC4"/>
                </a:solidFill>
                <a:latin typeface="Consolas"/>
              </a:rPr>
            </a:br>
            <a:endParaRPr lang="pt-BR">
              <a:solidFill>
                <a:srgbClr val="BCBEC4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51180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</vt:lpstr>
      <vt:lpstr>Aula Magna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1</cp:revision>
  <dcterms:created xsi:type="dcterms:W3CDTF">2012-07-30T23:50:35Z</dcterms:created>
  <dcterms:modified xsi:type="dcterms:W3CDTF">2024-03-01T14:23:24Z</dcterms:modified>
</cp:coreProperties>
</file>