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7" r:id="rId2"/>
    <p:sldId id="256" r:id="rId3"/>
    <p:sldId id="286" r:id="rId4"/>
    <p:sldId id="279" r:id="rId5"/>
    <p:sldId id="274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75" r:id="rId16"/>
    <p:sldId id="266" r:id="rId17"/>
    <p:sldId id="26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B098F-0FA4-4D3B-82D6-5181FF6B389C}" v="97" dt="2024-03-08T13:55:15.033"/>
    <p1510:client id="{344D2774-C394-CBF0-6835-D758C0C4EA1C}" v="33" dt="2024-03-08T12:56:06.159"/>
    <p1510:client id="{3910CFCD-FEE9-CA8C-4473-3AD295B31084}" v="675" dt="2024-03-08T03:59:30.726"/>
    <p1510:client id="{E21DD599-0299-2059-6DBE-30CE320E050F}" v="3" dt="2024-03-08T13:42:57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Augusto Barbosa Rodrigues" userId="S::pf1960@fiap.com.br::ec9950aa-243b-4654-87d9-f9a68d983dd6" providerId="AD" clId="Web-{3910CFCD-FEE9-CA8C-4473-3AD295B31084}"/>
    <pc:docChg chg="addSld delSld modSld sldOrd">
      <pc:chgData name="Anderson Augusto Barbosa Rodrigues" userId="S::pf1960@fiap.com.br::ec9950aa-243b-4654-87d9-f9a68d983dd6" providerId="AD" clId="Web-{3910CFCD-FEE9-CA8C-4473-3AD295B31084}" dt="2024-03-08T03:59:30.726" v="467" actId="1076"/>
      <pc:docMkLst>
        <pc:docMk/>
      </pc:docMkLst>
      <pc:sldChg chg="modSp">
        <pc:chgData name="Anderson Augusto Barbosa Rodrigues" userId="S::pf1960@fiap.com.br::ec9950aa-243b-4654-87d9-f9a68d983dd6" providerId="AD" clId="Web-{3910CFCD-FEE9-CA8C-4473-3AD295B31084}" dt="2024-03-08T00:30:31.499" v="30" actId="20577"/>
        <pc:sldMkLst>
          <pc:docMk/>
          <pc:sldMk cId="1122659555" sldId="256"/>
        </pc:sldMkLst>
        <pc:spChg chg="mod">
          <ac:chgData name="Anderson Augusto Barbosa Rodrigues" userId="S::pf1960@fiap.com.br::ec9950aa-243b-4654-87d9-f9a68d983dd6" providerId="AD" clId="Web-{3910CFCD-FEE9-CA8C-4473-3AD295B31084}" dt="2024-03-08T00:29:22.013" v="0" actId="20577"/>
          <ac:spMkLst>
            <pc:docMk/>
            <pc:sldMk cId="1122659555" sldId="256"/>
            <ac:spMk id="5" creationId="{965F3993-4100-2C32-2EE4-3A4717E6EA79}"/>
          </ac:spMkLst>
        </pc:spChg>
        <pc:spChg chg="mod">
          <ac:chgData name="Anderson Augusto Barbosa Rodrigues" userId="S::pf1960@fiap.com.br::ec9950aa-243b-4654-87d9-f9a68d983dd6" providerId="AD" clId="Web-{3910CFCD-FEE9-CA8C-4473-3AD295B31084}" dt="2024-03-08T00:30:31.499" v="30" actId="20577"/>
          <ac:spMkLst>
            <pc:docMk/>
            <pc:sldMk cId="1122659555" sldId="256"/>
            <ac:spMk id="6" creationId="{A568947C-5632-E8E0-05AE-83C00B8F6321}"/>
          </ac:spMkLst>
        </pc:spChg>
      </pc:sldChg>
      <pc:sldChg chg="del">
        <pc:chgData name="Anderson Augusto Barbosa Rodrigues" userId="S::pf1960@fiap.com.br::ec9950aa-243b-4654-87d9-f9a68d983dd6" providerId="AD" clId="Web-{3910CFCD-FEE9-CA8C-4473-3AD295B31084}" dt="2024-03-08T00:29:50.576" v="8"/>
        <pc:sldMkLst>
          <pc:docMk/>
          <pc:sldMk cId="40177214" sldId="261"/>
        </pc:sldMkLst>
      </pc:sldChg>
      <pc:sldChg chg="addSp delSp modSp">
        <pc:chgData name="Anderson Augusto Barbosa Rodrigues" userId="S::pf1960@fiap.com.br::ec9950aa-243b-4654-87d9-f9a68d983dd6" providerId="AD" clId="Web-{3910CFCD-FEE9-CA8C-4473-3AD295B31084}" dt="2024-03-08T03:17:35.253" v="394" actId="20577"/>
        <pc:sldMkLst>
          <pc:docMk/>
          <pc:sldMk cId="1695792798" sldId="263"/>
        </pc:sldMkLst>
        <pc:spChg chg="mod">
          <ac:chgData name="Anderson Augusto Barbosa Rodrigues" userId="S::pf1960@fiap.com.br::ec9950aa-243b-4654-87d9-f9a68d983dd6" providerId="AD" clId="Web-{3910CFCD-FEE9-CA8C-4473-3AD295B31084}" dt="2024-03-08T03:17:02.393" v="377" actId="20577"/>
          <ac:spMkLst>
            <pc:docMk/>
            <pc:sldMk cId="1695792798" sldId="263"/>
            <ac:spMk id="3" creationId="{CC51E4D3-A60C-4DC5-1BA0-CF754D3A6491}"/>
          </ac:spMkLst>
        </pc:spChg>
        <pc:spChg chg="add del mod">
          <ac:chgData name="Anderson Augusto Barbosa Rodrigues" userId="S::pf1960@fiap.com.br::ec9950aa-243b-4654-87d9-f9a68d983dd6" providerId="AD" clId="Web-{3910CFCD-FEE9-CA8C-4473-3AD295B31084}" dt="2024-03-08T03:16:56.002" v="374"/>
          <ac:spMkLst>
            <pc:docMk/>
            <pc:sldMk cId="1695792798" sldId="263"/>
            <ac:spMk id="4" creationId="{E3063095-17C1-9E3D-8C05-26BA326A8F25}"/>
          </ac:spMkLst>
        </pc:spChg>
        <pc:spChg chg="add mod">
          <ac:chgData name="Anderson Augusto Barbosa Rodrigues" userId="S::pf1960@fiap.com.br::ec9950aa-243b-4654-87d9-f9a68d983dd6" providerId="AD" clId="Web-{3910CFCD-FEE9-CA8C-4473-3AD295B31084}" dt="2024-03-08T03:17:35.253" v="394" actId="20577"/>
          <ac:spMkLst>
            <pc:docMk/>
            <pc:sldMk cId="1695792798" sldId="263"/>
            <ac:spMk id="6" creationId="{BBCE83EC-5592-2236-F2C5-4086DF1D450D}"/>
          </ac:spMkLst>
        </pc:spChg>
        <pc:picChg chg="del">
          <ac:chgData name="Anderson Augusto Barbosa Rodrigues" userId="S::pf1960@fiap.com.br::ec9950aa-243b-4654-87d9-f9a68d983dd6" providerId="AD" clId="Web-{3910CFCD-FEE9-CA8C-4473-3AD295B31084}" dt="2024-03-08T03:16:51.127" v="372"/>
          <ac:picMkLst>
            <pc:docMk/>
            <pc:sldMk cId="1695792798" sldId="263"/>
            <ac:picMk id="8" creationId="{506F749E-A05B-9CE5-0093-3C7BFFD54F9C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3:16:52.986" v="373"/>
          <ac:picMkLst>
            <pc:docMk/>
            <pc:sldMk cId="1695792798" sldId="263"/>
            <ac:picMk id="10" creationId="{FE2E48A8-3109-8C89-89B6-3D9880CE3ED2}"/>
          </ac:picMkLst>
        </pc:picChg>
      </pc:sldChg>
      <pc:sldChg chg="del">
        <pc:chgData name="Anderson Augusto Barbosa Rodrigues" userId="S::pf1960@fiap.com.br::ec9950aa-243b-4654-87d9-f9a68d983dd6" providerId="AD" clId="Web-{3910CFCD-FEE9-CA8C-4473-3AD295B31084}" dt="2024-03-08T00:29:49.654" v="7"/>
        <pc:sldMkLst>
          <pc:docMk/>
          <pc:sldMk cId="110221309" sldId="264"/>
        </pc:sldMkLst>
      </pc:sldChg>
      <pc:sldChg chg="del">
        <pc:chgData name="Anderson Augusto Barbosa Rodrigues" userId="S::pf1960@fiap.com.br::ec9950aa-243b-4654-87d9-f9a68d983dd6" providerId="AD" clId="Web-{3910CFCD-FEE9-CA8C-4473-3AD295B31084}" dt="2024-03-08T00:29:51.482" v="9"/>
        <pc:sldMkLst>
          <pc:docMk/>
          <pc:sldMk cId="3665854707" sldId="265"/>
        </pc:sldMkLst>
      </pc:sldChg>
      <pc:sldChg chg="addSp delSp modSp">
        <pc:chgData name="Anderson Augusto Barbosa Rodrigues" userId="S::pf1960@fiap.com.br::ec9950aa-243b-4654-87d9-f9a68d983dd6" providerId="AD" clId="Web-{3910CFCD-FEE9-CA8C-4473-3AD295B31084}" dt="2024-03-08T02:25:21.205" v="371" actId="20577"/>
        <pc:sldMkLst>
          <pc:docMk/>
          <pc:sldMk cId="2803609624" sldId="266"/>
        </pc:sldMkLst>
        <pc:spChg chg="mod">
          <ac:chgData name="Anderson Augusto Barbosa Rodrigues" userId="S::pf1960@fiap.com.br::ec9950aa-243b-4654-87d9-f9a68d983dd6" providerId="AD" clId="Web-{3910CFCD-FEE9-CA8C-4473-3AD295B31084}" dt="2024-03-08T02:18:09.707" v="350" actId="1076"/>
          <ac:spMkLst>
            <pc:docMk/>
            <pc:sldMk cId="2803609624" sldId="266"/>
            <ac:spMk id="2" creationId="{010D052B-A8A1-EDD2-893B-2025C6D51D55}"/>
          </ac:spMkLst>
        </pc:spChg>
        <pc:spChg chg="add del mod">
          <ac:chgData name="Anderson Augusto Barbosa Rodrigues" userId="S::pf1960@fiap.com.br::ec9950aa-243b-4654-87d9-f9a68d983dd6" providerId="AD" clId="Web-{3910CFCD-FEE9-CA8C-4473-3AD295B31084}" dt="2024-03-08T02:18:06.332" v="349"/>
          <ac:spMkLst>
            <pc:docMk/>
            <pc:sldMk cId="2803609624" sldId="266"/>
            <ac:spMk id="4" creationId="{3D7D2A8A-91FF-8927-7EBC-611834482A43}"/>
          </ac:spMkLst>
        </pc:spChg>
        <pc:spChg chg="add mod">
          <ac:chgData name="Anderson Augusto Barbosa Rodrigues" userId="S::pf1960@fiap.com.br::ec9950aa-243b-4654-87d9-f9a68d983dd6" providerId="AD" clId="Web-{3910CFCD-FEE9-CA8C-4473-3AD295B31084}" dt="2024-03-08T02:25:21.205" v="371" actId="20577"/>
          <ac:spMkLst>
            <pc:docMk/>
            <pc:sldMk cId="2803609624" sldId="266"/>
            <ac:spMk id="6" creationId="{409F1890-4473-E395-1E52-38FBBF2E4110}"/>
          </ac:spMkLst>
        </pc:spChg>
        <pc:spChg chg="add mod">
          <ac:chgData name="Anderson Augusto Barbosa Rodrigues" userId="S::pf1960@fiap.com.br::ec9950aa-243b-4654-87d9-f9a68d983dd6" providerId="AD" clId="Web-{3910CFCD-FEE9-CA8C-4473-3AD295B31084}" dt="2024-03-08T02:18:34.958" v="361" actId="20577"/>
          <ac:spMkLst>
            <pc:docMk/>
            <pc:sldMk cId="2803609624" sldId="266"/>
            <ac:spMk id="9" creationId="{1F1ADE60-4AD3-A456-5189-6DDA60AA810A}"/>
          </ac:spMkLst>
        </pc:spChg>
        <pc:picChg chg="del">
          <ac:chgData name="Anderson Augusto Barbosa Rodrigues" userId="S::pf1960@fiap.com.br::ec9950aa-243b-4654-87d9-f9a68d983dd6" providerId="AD" clId="Web-{3910CFCD-FEE9-CA8C-4473-3AD295B31084}" dt="2024-03-08T02:17:59.535" v="348"/>
          <ac:picMkLst>
            <pc:docMk/>
            <pc:sldMk cId="2803609624" sldId="266"/>
            <ac:picMk id="5" creationId="{19F34F9D-5839-2A64-3456-698B0D8C3289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2:17:55.926" v="346"/>
          <ac:picMkLst>
            <pc:docMk/>
            <pc:sldMk cId="2803609624" sldId="266"/>
            <ac:picMk id="8" creationId="{506F749E-A05B-9CE5-0093-3C7BFFD54F9C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2:17:57.613" v="347"/>
          <ac:picMkLst>
            <pc:docMk/>
            <pc:sldMk cId="2803609624" sldId="266"/>
            <ac:picMk id="10" creationId="{FE2E48A8-3109-8C89-89B6-3D9880CE3ED2}"/>
          </ac:picMkLst>
        </pc:picChg>
      </pc:sldChg>
      <pc:sldChg chg="del">
        <pc:chgData name="Anderson Augusto Barbosa Rodrigues" userId="S::pf1960@fiap.com.br::ec9950aa-243b-4654-87d9-f9a68d983dd6" providerId="AD" clId="Web-{3910CFCD-FEE9-CA8C-4473-3AD295B31084}" dt="2024-03-08T00:29:52.373" v="10"/>
        <pc:sldMkLst>
          <pc:docMk/>
          <pc:sldMk cId="289495857" sldId="267"/>
        </pc:sldMkLst>
      </pc:sldChg>
      <pc:sldChg chg="addSp delSp modSp del">
        <pc:chgData name="Anderson Augusto Barbosa Rodrigues" userId="S::pf1960@fiap.com.br::ec9950aa-243b-4654-87d9-f9a68d983dd6" providerId="AD" clId="Web-{3910CFCD-FEE9-CA8C-4473-3AD295B31084}" dt="2024-03-08T03:18:02.551" v="400"/>
        <pc:sldMkLst>
          <pc:docMk/>
          <pc:sldMk cId="3051180135" sldId="268"/>
        </pc:sldMkLst>
        <pc:spChg chg="del">
          <ac:chgData name="Anderson Augusto Barbosa Rodrigues" userId="S::pf1960@fiap.com.br::ec9950aa-243b-4654-87d9-f9a68d983dd6" providerId="AD" clId="Web-{3910CFCD-FEE9-CA8C-4473-3AD295B31084}" dt="2024-03-08T03:17:50.082" v="395"/>
          <ac:spMkLst>
            <pc:docMk/>
            <pc:sldMk cId="3051180135" sldId="268"/>
            <ac:spMk id="2" creationId="{010D052B-A8A1-EDD2-893B-2025C6D51D55}"/>
          </ac:spMkLst>
        </pc:spChg>
        <pc:spChg chg="add del mod">
          <ac:chgData name="Anderson Augusto Barbosa Rodrigues" userId="S::pf1960@fiap.com.br::ec9950aa-243b-4654-87d9-f9a68d983dd6" providerId="AD" clId="Web-{3910CFCD-FEE9-CA8C-4473-3AD295B31084}" dt="2024-03-08T01:25:26.016" v="328"/>
          <ac:spMkLst>
            <pc:docMk/>
            <pc:sldMk cId="3051180135" sldId="268"/>
            <ac:spMk id="4" creationId="{5016E3BD-7F5C-45F3-9E0D-DCEA783526A8}"/>
          </ac:spMkLst>
        </pc:spChg>
        <pc:picChg chg="del">
          <ac:chgData name="Anderson Augusto Barbosa Rodrigues" userId="S::pf1960@fiap.com.br::ec9950aa-243b-4654-87d9-f9a68d983dd6" providerId="AD" clId="Web-{3910CFCD-FEE9-CA8C-4473-3AD295B31084}" dt="2024-03-08T01:16:47.924" v="327"/>
          <ac:picMkLst>
            <pc:docMk/>
            <pc:sldMk cId="3051180135" sldId="268"/>
            <ac:picMk id="5" creationId="{19F34F9D-5839-2A64-3456-698B0D8C3289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1:16:43.330" v="325"/>
          <ac:picMkLst>
            <pc:docMk/>
            <pc:sldMk cId="3051180135" sldId="268"/>
            <ac:picMk id="8" creationId="{506F749E-A05B-9CE5-0093-3C7BFFD54F9C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1:16:45.971" v="326"/>
          <ac:picMkLst>
            <pc:docMk/>
            <pc:sldMk cId="3051180135" sldId="268"/>
            <ac:picMk id="10" creationId="{FE2E48A8-3109-8C89-89B6-3D9880CE3ED2}"/>
          </ac:picMkLst>
        </pc:picChg>
      </pc:sldChg>
      <pc:sldChg chg="del">
        <pc:chgData name="Anderson Augusto Barbosa Rodrigues" userId="S::pf1960@fiap.com.br::ec9950aa-243b-4654-87d9-f9a68d983dd6" providerId="AD" clId="Web-{3910CFCD-FEE9-CA8C-4473-3AD295B31084}" dt="2024-03-08T03:17:55.425" v="396"/>
        <pc:sldMkLst>
          <pc:docMk/>
          <pc:sldMk cId="402259079" sldId="269"/>
        </pc:sldMkLst>
      </pc:sldChg>
      <pc:sldChg chg="del">
        <pc:chgData name="Anderson Augusto Barbosa Rodrigues" userId="S::pf1960@fiap.com.br::ec9950aa-243b-4654-87d9-f9a68d983dd6" providerId="AD" clId="Web-{3910CFCD-FEE9-CA8C-4473-3AD295B31084}" dt="2024-03-08T03:17:58.691" v="397"/>
        <pc:sldMkLst>
          <pc:docMk/>
          <pc:sldMk cId="191468528" sldId="270"/>
        </pc:sldMkLst>
      </pc:sldChg>
      <pc:sldChg chg="del">
        <pc:chgData name="Anderson Augusto Barbosa Rodrigues" userId="S::pf1960@fiap.com.br::ec9950aa-243b-4654-87d9-f9a68d983dd6" providerId="AD" clId="Web-{3910CFCD-FEE9-CA8C-4473-3AD295B31084}" dt="2024-03-08T03:18:01.363" v="399"/>
        <pc:sldMkLst>
          <pc:docMk/>
          <pc:sldMk cId="1468620315" sldId="271"/>
        </pc:sldMkLst>
      </pc:sldChg>
      <pc:sldChg chg="del">
        <pc:chgData name="Anderson Augusto Barbosa Rodrigues" userId="S::pf1960@fiap.com.br::ec9950aa-243b-4654-87d9-f9a68d983dd6" providerId="AD" clId="Web-{3910CFCD-FEE9-CA8C-4473-3AD295B31084}" dt="2024-03-08T03:18:00.316" v="398"/>
        <pc:sldMkLst>
          <pc:docMk/>
          <pc:sldMk cId="1997344363" sldId="272"/>
        </pc:sldMkLst>
      </pc:sldChg>
      <pc:sldChg chg="addSp delSp modSp">
        <pc:chgData name="Anderson Augusto Barbosa Rodrigues" userId="S::pf1960@fiap.com.br::ec9950aa-243b-4654-87d9-f9a68d983dd6" providerId="AD" clId="Web-{3910CFCD-FEE9-CA8C-4473-3AD295B31084}" dt="2024-03-08T00:53:55.354" v="212" actId="1076"/>
        <pc:sldMkLst>
          <pc:docMk/>
          <pc:sldMk cId="2085979271" sldId="274"/>
        </pc:sldMkLst>
        <pc:spChg chg="del">
          <ac:chgData name="Anderson Augusto Barbosa Rodrigues" userId="S::pf1960@fiap.com.br::ec9950aa-243b-4654-87d9-f9a68d983dd6" providerId="AD" clId="Web-{3910CFCD-FEE9-CA8C-4473-3AD295B31084}" dt="2024-03-08T00:33:37.301" v="34"/>
          <ac:spMkLst>
            <pc:docMk/>
            <pc:sldMk cId="2085979271" sldId="274"/>
            <ac:spMk id="4" creationId="{51CA3960-6CFA-462A-15DD-6E0E3B056C18}"/>
          </ac:spMkLst>
        </pc:spChg>
        <pc:spChg chg="add mod">
          <ac:chgData name="Anderson Augusto Barbosa Rodrigues" userId="S::pf1960@fiap.com.br::ec9950aa-243b-4654-87d9-f9a68d983dd6" providerId="AD" clId="Web-{3910CFCD-FEE9-CA8C-4473-3AD295B31084}" dt="2024-03-08T00:35:02.928" v="89" actId="20577"/>
          <ac:spMkLst>
            <pc:docMk/>
            <pc:sldMk cId="2085979271" sldId="274"/>
            <ac:spMk id="7" creationId="{9D2FB2BB-7FBF-EFB6-CBB5-72DC0136978B}"/>
          </ac:spMkLst>
        </pc:spChg>
        <pc:spChg chg="del">
          <ac:chgData name="Anderson Augusto Barbosa Rodrigues" userId="S::pf1960@fiap.com.br::ec9950aa-243b-4654-87d9-f9a68d983dd6" providerId="AD" clId="Web-{3910CFCD-FEE9-CA8C-4473-3AD295B31084}" dt="2024-03-08T00:33:37.301" v="40"/>
          <ac:spMkLst>
            <pc:docMk/>
            <pc:sldMk cId="2085979271" sldId="274"/>
            <ac:spMk id="11" creationId="{0C74C2D9-85E5-B868-2A6C-CB7759D7DCBE}"/>
          </ac:spMkLst>
        </pc:spChg>
        <pc:spChg chg="del">
          <ac:chgData name="Anderson Augusto Barbosa Rodrigues" userId="S::pf1960@fiap.com.br::ec9950aa-243b-4654-87d9-f9a68d983dd6" providerId="AD" clId="Web-{3910CFCD-FEE9-CA8C-4473-3AD295B31084}" dt="2024-03-08T00:33:37.301" v="39"/>
          <ac:spMkLst>
            <pc:docMk/>
            <pc:sldMk cId="2085979271" sldId="274"/>
            <ac:spMk id="12" creationId="{E824BE96-5D06-3D28-C227-B0F1BD13525A}"/>
          </ac:spMkLst>
        </pc:spChg>
        <pc:spChg chg="del">
          <ac:chgData name="Anderson Augusto Barbosa Rodrigues" userId="S::pf1960@fiap.com.br::ec9950aa-243b-4654-87d9-f9a68d983dd6" providerId="AD" clId="Web-{3910CFCD-FEE9-CA8C-4473-3AD295B31084}" dt="2024-03-08T00:33:37.301" v="38"/>
          <ac:spMkLst>
            <pc:docMk/>
            <pc:sldMk cId="2085979271" sldId="274"/>
            <ac:spMk id="13" creationId="{58A4D3BB-104C-8CD2-3FCE-66E7CF6DEB22}"/>
          </ac:spMkLst>
        </pc:spChg>
        <pc:spChg chg="del">
          <ac:chgData name="Anderson Augusto Barbosa Rodrigues" userId="S::pf1960@fiap.com.br::ec9950aa-243b-4654-87d9-f9a68d983dd6" providerId="AD" clId="Web-{3910CFCD-FEE9-CA8C-4473-3AD295B31084}" dt="2024-03-08T00:33:37.301" v="37"/>
          <ac:spMkLst>
            <pc:docMk/>
            <pc:sldMk cId="2085979271" sldId="274"/>
            <ac:spMk id="14" creationId="{B19AEBBC-21C7-6EBB-BEA3-2F04C5AEF729}"/>
          </ac:spMkLst>
        </pc:spChg>
        <pc:spChg chg="del">
          <ac:chgData name="Anderson Augusto Barbosa Rodrigues" userId="S::pf1960@fiap.com.br::ec9950aa-243b-4654-87d9-f9a68d983dd6" providerId="AD" clId="Web-{3910CFCD-FEE9-CA8C-4473-3AD295B31084}" dt="2024-03-08T00:33:37.301" v="36"/>
          <ac:spMkLst>
            <pc:docMk/>
            <pc:sldMk cId="2085979271" sldId="274"/>
            <ac:spMk id="15" creationId="{60EED98D-E1A1-6057-C2D6-E1F9F2CA5D32}"/>
          </ac:spMkLst>
        </pc:spChg>
        <pc:spChg chg="del">
          <ac:chgData name="Anderson Augusto Barbosa Rodrigues" userId="S::pf1960@fiap.com.br::ec9950aa-243b-4654-87d9-f9a68d983dd6" providerId="AD" clId="Web-{3910CFCD-FEE9-CA8C-4473-3AD295B31084}" dt="2024-03-08T00:33:37.301" v="35"/>
          <ac:spMkLst>
            <pc:docMk/>
            <pc:sldMk cId="2085979271" sldId="274"/>
            <ac:spMk id="16" creationId="{7233AA3A-81BE-216A-1714-517E81067AEE}"/>
          </ac:spMkLst>
        </pc:spChg>
        <pc:spChg chg="add del mod">
          <ac:chgData name="Anderson Augusto Barbosa Rodrigues" userId="S::pf1960@fiap.com.br::ec9950aa-243b-4654-87d9-f9a68d983dd6" providerId="AD" clId="Web-{3910CFCD-FEE9-CA8C-4473-3AD295B31084}" dt="2024-03-08T00:53:51.166" v="211"/>
          <ac:spMkLst>
            <pc:docMk/>
            <pc:sldMk cId="2085979271" sldId="274"/>
            <ac:spMk id="17" creationId="{7D36697A-3D6E-A5E0-512F-5DC2529A71F2}"/>
          </ac:spMkLst>
        </pc:spChg>
        <pc:spChg chg="add mod">
          <ac:chgData name="Anderson Augusto Barbosa Rodrigues" userId="S::pf1960@fiap.com.br::ec9950aa-243b-4654-87d9-f9a68d983dd6" providerId="AD" clId="Web-{3910CFCD-FEE9-CA8C-4473-3AD295B31084}" dt="2024-03-08T00:50:46.536" v="193" actId="1076"/>
          <ac:spMkLst>
            <pc:docMk/>
            <pc:sldMk cId="2085979271" sldId="274"/>
            <ac:spMk id="20" creationId="{056027C7-2C5A-A741-B7BC-263C3EF69DED}"/>
          </ac:spMkLst>
        </pc:spChg>
        <pc:picChg chg="del">
          <ac:chgData name="Anderson Augusto Barbosa Rodrigues" userId="S::pf1960@fiap.com.br::ec9950aa-243b-4654-87d9-f9a68d983dd6" providerId="AD" clId="Web-{3910CFCD-FEE9-CA8C-4473-3AD295B31084}" dt="2024-03-08T00:29:43.341" v="6"/>
          <ac:picMkLst>
            <pc:docMk/>
            <pc:sldMk cId="2085979271" sldId="274"/>
            <ac:picMk id="2" creationId="{20E948B6-5204-A089-E4A0-DBA352B652A2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29:40.263" v="5"/>
          <ac:picMkLst>
            <pc:docMk/>
            <pc:sldMk cId="2085979271" sldId="274"/>
            <ac:picMk id="3" creationId="{822CD80D-4EC3-F5CC-86D6-D35BAB562D4C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42:08.158" v="123"/>
          <ac:picMkLst>
            <pc:docMk/>
            <pc:sldMk cId="2085979271" sldId="274"/>
            <ac:picMk id="5" creationId="{E21E4DC1-138E-9278-7595-AB4D09FEBAA8}"/>
          </ac:picMkLst>
        </pc:picChg>
        <pc:picChg chg="add mod">
          <ac:chgData name="Anderson Augusto Barbosa Rodrigues" userId="S::pf1960@fiap.com.br::ec9950aa-243b-4654-87d9-f9a68d983dd6" providerId="AD" clId="Web-{3910CFCD-FEE9-CA8C-4473-3AD295B31084}" dt="2024-03-08T00:53:55.354" v="212" actId="1076"/>
          <ac:picMkLst>
            <pc:docMk/>
            <pc:sldMk cId="2085979271" sldId="274"/>
            <ac:picMk id="6" creationId="{85A54F3A-31B1-369B-3F9F-9FCD0FA4C8E9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42:04.517" v="121"/>
          <ac:picMkLst>
            <pc:docMk/>
            <pc:sldMk cId="2085979271" sldId="274"/>
            <ac:picMk id="8" creationId="{506F749E-A05B-9CE5-0093-3C7BFFD54F9C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42:06.220" v="122"/>
          <ac:picMkLst>
            <pc:docMk/>
            <pc:sldMk cId="2085979271" sldId="274"/>
            <ac:picMk id="9" creationId="{8469F9B7-DDDB-3B35-526E-64601ED2C29C}"/>
          </ac:picMkLst>
        </pc:picChg>
        <pc:picChg chg="add del mod ord">
          <ac:chgData name="Anderson Augusto Barbosa Rodrigues" userId="S::pf1960@fiap.com.br::ec9950aa-243b-4654-87d9-f9a68d983dd6" providerId="AD" clId="Web-{3910CFCD-FEE9-CA8C-4473-3AD295B31084}" dt="2024-03-08T00:42:16.564" v="125"/>
          <ac:picMkLst>
            <pc:docMk/>
            <pc:sldMk cId="2085979271" sldId="274"/>
            <ac:picMk id="18" creationId="{52AB80BD-F10A-DE3F-94FD-BE5BE0F1A0CA}"/>
          </ac:picMkLst>
        </pc:picChg>
      </pc:sldChg>
      <pc:sldChg chg="new del">
        <pc:chgData name="Anderson Augusto Barbosa Rodrigues" userId="S::pf1960@fiap.com.br::ec9950aa-243b-4654-87d9-f9a68d983dd6" providerId="AD" clId="Web-{3910CFCD-FEE9-CA8C-4473-3AD295B31084}" dt="2024-03-08T00:33:24.863" v="32"/>
        <pc:sldMkLst>
          <pc:docMk/>
          <pc:sldMk cId="1044673019" sldId="275"/>
        </pc:sldMkLst>
      </pc:sldChg>
      <pc:sldChg chg="addSp delSp modSp add replId">
        <pc:chgData name="Anderson Augusto Barbosa Rodrigues" userId="S::pf1960@fiap.com.br::ec9950aa-243b-4654-87d9-f9a68d983dd6" providerId="AD" clId="Web-{3910CFCD-FEE9-CA8C-4473-3AD295B31084}" dt="2024-03-08T02:17:23.862" v="333" actId="20577"/>
        <pc:sldMkLst>
          <pc:docMk/>
          <pc:sldMk cId="3557357557" sldId="275"/>
        </pc:sldMkLst>
        <pc:spChg chg="add mod">
          <ac:chgData name="Anderson Augusto Barbosa Rodrigues" userId="S::pf1960@fiap.com.br::ec9950aa-243b-4654-87d9-f9a68d983dd6" providerId="AD" clId="Web-{3910CFCD-FEE9-CA8C-4473-3AD295B31084}" dt="2024-03-08T01:14:25.342" v="251" actId="1076"/>
          <ac:spMkLst>
            <pc:docMk/>
            <pc:sldMk cId="3557357557" sldId="275"/>
            <ac:spMk id="2" creationId="{FD147506-C312-60D4-9BC5-D950E0DF8DE4}"/>
          </ac:spMkLst>
        </pc:spChg>
        <pc:spChg chg="add mod">
          <ac:chgData name="Anderson Augusto Barbosa Rodrigues" userId="S::pf1960@fiap.com.br::ec9950aa-243b-4654-87d9-f9a68d983dd6" providerId="AD" clId="Web-{3910CFCD-FEE9-CA8C-4473-3AD295B31084}" dt="2024-03-08T01:14:47.093" v="267" actId="20577"/>
          <ac:spMkLst>
            <pc:docMk/>
            <pc:sldMk cId="3557357557" sldId="275"/>
            <ac:spMk id="3" creationId="{C7839174-7856-8C6A-0DFD-29DF03E39B12}"/>
          </ac:spMkLst>
        </pc:spChg>
        <pc:spChg chg="mod">
          <ac:chgData name="Anderson Augusto Barbosa Rodrigues" userId="S::pf1960@fiap.com.br::ec9950aa-243b-4654-87d9-f9a68d983dd6" providerId="AD" clId="Web-{3910CFCD-FEE9-CA8C-4473-3AD295B31084}" dt="2024-03-08T01:16:38.236" v="324" actId="20577"/>
          <ac:spMkLst>
            <pc:docMk/>
            <pc:sldMk cId="3557357557" sldId="275"/>
            <ac:spMk id="4" creationId="{51CA3960-6CFA-462A-15DD-6E0E3B056C18}"/>
          </ac:spMkLst>
        </pc:spChg>
        <pc:spChg chg="add mod">
          <ac:chgData name="Anderson Augusto Barbosa Rodrigues" userId="S::pf1960@fiap.com.br::ec9950aa-243b-4654-87d9-f9a68d983dd6" providerId="AD" clId="Web-{3910CFCD-FEE9-CA8C-4473-3AD295B31084}" dt="2024-03-08T02:17:23.862" v="333" actId="20577"/>
          <ac:spMkLst>
            <pc:docMk/>
            <pc:sldMk cId="3557357557" sldId="275"/>
            <ac:spMk id="5" creationId="{210117D8-F030-6899-2A4B-43BBCC175AC7}"/>
          </ac:spMkLst>
        </pc:spChg>
        <pc:spChg chg="add del mod">
          <ac:chgData name="Anderson Augusto Barbosa Rodrigues" userId="S::pf1960@fiap.com.br::ec9950aa-243b-4654-87d9-f9a68d983dd6" providerId="AD" clId="Web-{3910CFCD-FEE9-CA8C-4473-3AD295B31084}" dt="2024-03-08T01:15:00.046" v="271"/>
          <ac:spMkLst>
            <pc:docMk/>
            <pc:sldMk cId="3557357557" sldId="275"/>
            <ac:spMk id="7" creationId="{C54E232F-454F-C3DA-80D1-102CC0C6CA52}"/>
          </ac:spMkLst>
        </pc:spChg>
        <pc:spChg chg="add mod">
          <ac:chgData name="Anderson Augusto Barbosa Rodrigues" userId="S::pf1960@fiap.com.br::ec9950aa-243b-4654-87d9-f9a68d983dd6" providerId="AD" clId="Web-{3910CFCD-FEE9-CA8C-4473-3AD295B31084}" dt="2024-03-08T01:15:30.891" v="288" actId="14100"/>
          <ac:spMkLst>
            <pc:docMk/>
            <pc:sldMk cId="3557357557" sldId="275"/>
            <ac:spMk id="17" creationId="{D2B638A2-4873-23F3-5C23-5025703C260E}"/>
          </ac:spMkLst>
        </pc:spChg>
        <pc:picChg chg="del">
          <ac:chgData name="Anderson Augusto Barbosa Rodrigues" userId="S::pf1960@fiap.com.br::ec9950aa-243b-4654-87d9-f9a68d983dd6" providerId="AD" clId="Web-{3910CFCD-FEE9-CA8C-4473-3AD295B31084}" dt="2024-03-08T01:14:55.155" v="270"/>
          <ac:picMkLst>
            <pc:docMk/>
            <pc:sldMk cId="3557357557" sldId="275"/>
            <ac:picMk id="5" creationId="{E21E4DC1-138E-9278-7595-AB4D09FEBAA8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1:14:51.187" v="268"/>
          <ac:picMkLst>
            <pc:docMk/>
            <pc:sldMk cId="3557357557" sldId="275"/>
            <ac:picMk id="8" creationId="{506F749E-A05B-9CE5-0093-3C7BFFD54F9C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1:14:53.124" v="269"/>
          <ac:picMkLst>
            <pc:docMk/>
            <pc:sldMk cId="3557357557" sldId="275"/>
            <ac:picMk id="9" creationId="{8469F9B7-DDDB-3B35-526E-64601ED2C29C}"/>
          </ac:picMkLst>
        </pc:picChg>
      </pc:sldChg>
      <pc:sldChg chg="addSp delSp modSp add replId">
        <pc:chgData name="Anderson Augusto Barbosa Rodrigues" userId="S::pf1960@fiap.com.br::ec9950aa-243b-4654-87d9-f9a68d983dd6" providerId="AD" clId="Web-{3910CFCD-FEE9-CA8C-4473-3AD295B31084}" dt="2024-03-08T00:55:46.341" v="223" actId="20577"/>
        <pc:sldMkLst>
          <pc:docMk/>
          <pc:sldMk cId="393147938" sldId="276"/>
        </pc:sldMkLst>
        <pc:spChg chg="add del mod">
          <ac:chgData name="Anderson Augusto Barbosa Rodrigues" userId="S::pf1960@fiap.com.br::ec9950aa-243b-4654-87d9-f9a68d983dd6" providerId="AD" clId="Web-{3910CFCD-FEE9-CA8C-4473-3AD295B31084}" dt="2024-03-08T00:51:02.974" v="195"/>
          <ac:spMkLst>
            <pc:docMk/>
            <pc:sldMk cId="393147938" sldId="276"/>
            <ac:spMk id="3" creationId="{32D1E625-B036-374D-D9C7-96C4F174D56E}"/>
          </ac:spMkLst>
        </pc:spChg>
        <pc:spChg chg="mod">
          <ac:chgData name="Anderson Augusto Barbosa Rodrigues" userId="S::pf1960@fiap.com.br::ec9950aa-243b-4654-87d9-f9a68d983dd6" providerId="AD" clId="Web-{3910CFCD-FEE9-CA8C-4473-3AD295B31084}" dt="2024-03-08T00:55:46.341" v="223" actId="20577"/>
          <ac:spMkLst>
            <pc:docMk/>
            <pc:sldMk cId="393147938" sldId="276"/>
            <ac:spMk id="7" creationId="{9D2FB2BB-7FBF-EFB6-CBB5-72DC0136978B}"/>
          </ac:spMkLst>
        </pc:spChg>
        <pc:spChg chg="add">
          <ac:chgData name="Anderson Augusto Barbosa Rodrigues" userId="S::pf1960@fiap.com.br::ec9950aa-243b-4654-87d9-f9a68d983dd6" providerId="AD" clId="Web-{3910CFCD-FEE9-CA8C-4473-3AD295B31084}" dt="2024-03-08T00:50:57.443" v="194"/>
          <ac:spMkLst>
            <pc:docMk/>
            <pc:sldMk cId="393147938" sldId="276"/>
            <ac:spMk id="10" creationId="{FC23A6C2-44DF-A35C-A419-9DCA79E2DD70}"/>
          </ac:spMkLst>
        </pc:spChg>
        <pc:picChg chg="del">
          <ac:chgData name="Anderson Augusto Barbosa Rodrigues" userId="S::pf1960@fiap.com.br::ec9950aa-243b-4654-87d9-f9a68d983dd6" providerId="AD" clId="Web-{3910CFCD-FEE9-CA8C-4473-3AD295B31084}" dt="2024-03-08T00:50:00.207" v="174"/>
          <ac:picMkLst>
            <pc:docMk/>
            <pc:sldMk cId="393147938" sldId="276"/>
            <ac:picMk id="5" creationId="{E21E4DC1-138E-9278-7595-AB4D09FEBAA8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51:32.022" v="196"/>
          <ac:picMkLst>
            <pc:docMk/>
            <pc:sldMk cId="393147938" sldId="276"/>
            <ac:picMk id="6" creationId="{85A54F3A-31B1-369B-3F9F-9FCD0FA4C8E9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49:58.816" v="172"/>
          <ac:picMkLst>
            <pc:docMk/>
            <pc:sldMk cId="393147938" sldId="276"/>
            <ac:picMk id="8" creationId="{506F749E-A05B-9CE5-0093-3C7BFFD54F9C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49:59.442" v="173"/>
          <ac:picMkLst>
            <pc:docMk/>
            <pc:sldMk cId="393147938" sldId="276"/>
            <ac:picMk id="9" creationId="{8469F9B7-DDDB-3B35-526E-64601ED2C29C}"/>
          </ac:picMkLst>
        </pc:picChg>
        <pc:picChg chg="add mod">
          <ac:chgData name="Anderson Augusto Barbosa Rodrigues" userId="S::pf1960@fiap.com.br::ec9950aa-243b-4654-87d9-f9a68d983dd6" providerId="AD" clId="Web-{3910CFCD-FEE9-CA8C-4473-3AD295B31084}" dt="2024-03-08T00:52:47.086" v="199" actId="14100"/>
          <ac:picMkLst>
            <pc:docMk/>
            <pc:sldMk cId="393147938" sldId="276"/>
            <ac:picMk id="11" creationId="{F656A983-FCE4-E04E-2F75-724B100AFF98}"/>
          </ac:picMkLst>
        </pc:picChg>
      </pc:sldChg>
      <pc:sldChg chg="addSp delSp modSp add replId">
        <pc:chgData name="Anderson Augusto Barbosa Rodrigues" userId="S::pf1960@fiap.com.br::ec9950aa-243b-4654-87d9-f9a68d983dd6" providerId="AD" clId="Web-{3910CFCD-FEE9-CA8C-4473-3AD295B31084}" dt="2024-03-08T00:50:07.879" v="176"/>
        <pc:sldMkLst>
          <pc:docMk/>
          <pc:sldMk cId="828092713" sldId="277"/>
        </pc:sldMkLst>
        <pc:spChg chg="add del mod">
          <ac:chgData name="Anderson Augusto Barbosa Rodrigues" userId="S::pf1960@fiap.com.br::ec9950aa-243b-4654-87d9-f9a68d983dd6" providerId="AD" clId="Web-{3910CFCD-FEE9-CA8C-4473-3AD295B31084}" dt="2024-03-08T00:50:07.004" v="175"/>
          <ac:spMkLst>
            <pc:docMk/>
            <pc:sldMk cId="828092713" sldId="277"/>
            <ac:spMk id="4" creationId="{07A5DFB7-C1A2-2DD4-995E-6DA3DAB949F0}"/>
          </ac:spMkLst>
        </pc:spChg>
        <pc:spChg chg="del">
          <ac:chgData name="Anderson Augusto Barbosa Rodrigues" userId="S::pf1960@fiap.com.br::ec9950aa-243b-4654-87d9-f9a68d983dd6" providerId="AD" clId="Web-{3910CFCD-FEE9-CA8C-4473-3AD295B31084}" dt="2024-03-08T00:40:28.812" v="93"/>
          <ac:spMkLst>
            <pc:docMk/>
            <pc:sldMk cId="828092713" sldId="277"/>
            <ac:spMk id="7" creationId="{9D2FB2BB-7FBF-EFB6-CBB5-72DC0136978B}"/>
          </ac:spMkLst>
        </pc:spChg>
        <pc:spChg chg="add">
          <ac:chgData name="Anderson Augusto Barbosa Rodrigues" userId="S::pf1960@fiap.com.br::ec9950aa-243b-4654-87d9-f9a68d983dd6" providerId="AD" clId="Web-{3910CFCD-FEE9-CA8C-4473-3AD295B31084}" dt="2024-03-08T00:50:07.879" v="176"/>
          <ac:spMkLst>
            <pc:docMk/>
            <pc:sldMk cId="828092713" sldId="277"/>
            <ac:spMk id="11" creationId="{3A58C068-9CCE-9ABD-FCA0-6C26C5A24EF1}"/>
          </ac:spMkLst>
        </pc:spChg>
        <pc:picChg chg="add mod">
          <ac:chgData name="Anderson Augusto Barbosa Rodrigues" userId="S::pf1960@fiap.com.br::ec9950aa-243b-4654-87d9-f9a68d983dd6" providerId="AD" clId="Web-{3910CFCD-FEE9-CA8C-4473-3AD295B31084}" dt="2024-03-08T00:40:39.624" v="96" actId="1076"/>
          <ac:picMkLst>
            <pc:docMk/>
            <pc:sldMk cId="828092713" sldId="277"/>
            <ac:picMk id="2" creationId="{1D25484E-F6D2-F99D-496D-971B0CCC44F4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49:49.988" v="171"/>
          <ac:picMkLst>
            <pc:docMk/>
            <pc:sldMk cId="828092713" sldId="277"/>
            <ac:picMk id="5" creationId="{E21E4DC1-138E-9278-7595-AB4D09FEBAA8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40:24.454" v="92"/>
          <ac:picMkLst>
            <pc:docMk/>
            <pc:sldMk cId="828092713" sldId="277"/>
            <ac:picMk id="6" creationId="{85A54F3A-31B1-369B-3F9F-9FCD0FA4C8E9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49:48.707" v="169"/>
          <ac:picMkLst>
            <pc:docMk/>
            <pc:sldMk cId="828092713" sldId="277"/>
            <ac:picMk id="8" creationId="{506F749E-A05B-9CE5-0093-3C7BFFD54F9C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49:49.082" v="170"/>
          <ac:picMkLst>
            <pc:docMk/>
            <pc:sldMk cId="828092713" sldId="277"/>
            <ac:picMk id="9" creationId="{8469F9B7-DDDB-3B35-526E-64601ED2C29C}"/>
          </ac:picMkLst>
        </pc:picChg>
      </pc:sldChg>
      <pc:sldChg chg="addSp delSp modSp add replId">
        <pc:chgData name="Anderson Augusto Barbosa Rodrigues" userId="S::pf1960@fiap.com.br::ec9950aa-243b-4654-87d9-f9a68d983dd6" providerId="AD" clId="Web-{3910CFCD-FEE9-CA8C-4473-3AD295B31084}" dt="2024-03-08T00:55:19.528" v="219" actId="1076"/>
        <pc:sldMkLst>
          <pc:docMk/>
          <pc:sldMk cId="236109876" sldId="278"/>
        </pc:sldMkLst>
        <pc:spChg chg="add del mod">
          <ac:chgData name="Anderson Augusto Barbosa Rodrigues" userId="S::pf1960@fiap.com.br::ec9950aa-243b-4654-87d9-f9a68d983dd6" providerId="AD" clId="Web-{3910CFCD-FEE9-CA8C-4473-3AD295B31084}" dt="2024-03-08T00:54:55.184" v="213"/>
          <ac:spMkLst>
            <pc:docMk/>
            <pc:sldMk cId="236109876" sldId="278"/>
            <ac:spMk id="4" creationId="{1FD36DD6-98FC-8B82-4878-4974B9465B19}"/>
          </ac:spMkLst>
        </pc:spChg>
        <pc:spChg chg="add mod">
          <ac:chgData name="Anderson Augusto Barbosa Rodrigues" userId="S::pf1960@fiap.com.br::ec9950aa-243b-4654-87d9-f9a68d983dd6" providerId="AD" clId="Web-{3910CFCD-FEE9-CA8C-4473-3AD295B31084}" dt="2024-03-08T00:41:56.345" v="120"/>
          <ac:spMkLst>
            <pc:docMk/>
            <pc:sldMk cId="236109876" sldId="278"/>
            <ac:spMk id="6" creationId="{B0CCAA54-4EE8-F41B-0638-8F5DA8908BBE}"/>
          </ac:spMkLst>
        </pc:spChg>
        <pc:picChg chg="del mod">
          <ac:chgData name="Anderson Augusto Barbosa Rodrigues" userId="S::pf1960@fiap.com.br::ec9950aa-243b-4654-87d9-f9a68d983dd6" providerId="AD" clId="Web-{3910CFCD-FEE9-CA8C-4473-3AD295B31084}" dt="2024-03-08T00:55:06.934" v="214"/>
          <ac:picMkLst>
            <pc:docMk/>
            <pc:sldMk cId="236109876" sldId="278"/>
            <ac:picMk id="2" creationId="{1D25484E-F6D2-F99D-496D-971B0CCC44F4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41:13.438" v="101"/>
          <ac:picMkLst>
            <pc:docMk/>
            <pc:sldMk cId="236109876" sldId="278"/>
            <ac:picMk id="5" creationId="{E21E4DC1-138E-9278-7595-AB4D09FEBAA8}"/>
          </ac:picMkLst>
        </pc:picChg>
        <pc:picChg chg="add mod">
          <ac:chgData name="Anderson Augusto Barbosa Rodrigues" userId="S::pf1960@fiap.com.br::ec9950aa-243b-4654-87d9-f9a68d983dd6" providerId="AD" clId="Web-{3910CFCD-FEE9-CA8C-4473-3AD295B31084}" dt="2024-03-08T00:55:19.528" v="219" actId="1076"/>
          <ac:picMkLst>
            <pc:docMk/>
            <pc:sldMk cId="236109876" sldId="278"/>
            <ac:picMk id="7" creationId="{C9C50402-0002-0628-1DD0-24EC20CDD67A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41:09.703" v="99"/>
          <ac:picMkLst>
            <pc:docMk/>
            <pc:sldMk cId="236109876" sldId="278"/>
            <ac:picMk id="8" creationId="{506F749E-A05B-9CE5-0093-3C7BFFD54F9C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41:11.610" v="100"/>
          <ac:picMkLst>
            <pc:docMk/>
            <pc:sldMk cId="236109876" sldId="278"/>
            <ac:picMk id="9" creationId="{8469F9B7-DDDB-3B35-526E-64601ED2C29C}"/>
          </ac:picMkLst>
        </pc:picChg>
      </pc:sldChg>
      <pc:sldChg chg="addSp delSp modSp add ord replId">
        <pc:chgData name="Anderson Augusto Barbosa Rodrigues" userId="S::pf1960@fiap.com.br::ec9950aa-243b-4654-87d9-f9a68d983dd6" providerId="AD" clId="Web-{3910CFCD-FEE9-CA8C-4473-3AD295B31084}" dt="2024-03-08T00:49:37.144" v="168"/>
        <pc:sldMkLst>
          <pc:docMk/>
          <pc:sldMk cId="1281398745" sldId="279"/>
        </pc:sldMkLst>
        <pc:spChg chg="mod">
          <ac:chgData name="Anderson Augusto Barbosa Rodrigues" userId="S::pf1960@fiap.com.br::ec9950aa-243b-4654-87d9-f9a68d983dd6" providerId="AD" clId="Web-{3910CFCD-FEE9-CA8C-4473-3AD295B31084}" dt="2024-03-08T00:47:54.516" v="162" actId="20577"/>
          <ac:spMkLst>
            <pc:docMk/>
            <pc:sldMk cId="1281398745" sldId="279"/>
            <ac:spMk id="7" creationId="{9D2FB2BB-7FBF-EFB6-CBB5-72DC0136978B}"/>
          </ac:spMkLst>
        </pc:spChg>
        <pc:spChg chg="del">
          <ac:chgData name="Anderson Augusto Barbosa Rodrigues" userId="S::pf1960@fiap.com.br::ec9950aa-243b-4654-87d9-f9a68d983dd6" providerId="AD" clId="Web-{3910CFCD-FEE9-CA8C-4473-3AD295B31084}" dt="2024-03-08T00:45:48.341" v="129"/>
          <ac:spMkLst>
            <pc:docMk/>
            <pc:sldMk cId="1281398745" sldId="279"/>
            <ac:spMk id="17" creationId="{7D36697A-3D6E-A5E0-512F-5DC2529A71F2}"/>
          </ac:spMkLst>
        </pc:spChg>
        <pc:spChg chg="mod">
          <ac:chgData name="Anderson Augusto Barbosa Rodrigues" userId="S::pf1960@fiap.com.br::ec9950aa-243b-4654-87d9-f9a68d983dd6" providerId="AD" clId="Web-{3910CFCD-FEE9-CA8C-4473-3AD295B31084}" dt="2024-03-08T00:46:20.061" v="143" actId="20577"/>
          <ac:spMkLst>
            <pc:docMk/>
            <pc:sldMk cId="1281398745" sldId="279"/>
            <ac:spMk id="20" creationId="{056027C7-2C5A-A741-B7BC-263C3EF69DED}"/>
          </ac:spMkLst>
        </pc:spChg>
        <pc:picChg chg="add mod">
          <ac:chgData name="Anderson Augusto Barbosa Rodrigues" userId="S::pf1960@fiap.com.br::ec9950aa-243b-4654-87d9-f9a68d983dd6" providerId="AD" clId="Web-{3910CFCD-FEE9-CA8C-4473-3AD295B31084}" dt="2024-03-08T00:49:30.378" v="167" actId="1076"/>
          <ac:picMkLst>
            <pc:docMk/>
            <pc:sldMk cId="1281398745" sldId="279"/>
            <ac:picMk id="2" creationId="{B3AD94BE-FFA1-47E2-55BB-663081D82022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45:45.216" v="128"/>
          <ac:picMkLst>
            <pc:docMk/>
            <pc:sldMk cId="1281398745" sldId="279"/>
            <ac:picMk id="6" creationId="{85A54F3A-31B1-369B-3F9F-9FCD0FA4C8E9}"/>
          </ac:picMkLst>
        </pc:picChg>
      </pc:sldChg>
      <pc:sldChg chg="addSp delSp modSp add replId">
        <pc:chgData name="Anderson Augusto Barbosa Rodrigues" userId="S::pf1960@fiap.com.br::ec9950aa-243b-4654-87d9-f9a68d983dd6" providerId="AD" clId="Web-{3910CFCD-FEE9-CA8C-4473-3AD295B31084}" dt="2024-03-08T00:58:25.705" v="228" actId="1076"/>
        <pc:sldMkLst>
          <pc:docMk/>
          <pc:sldMk cId="2456373693" sldId="280"/>
        </pc:sldMkLst>
        <pc:picChg chg="add mod">
          <ac:chgData name="Anderson Augusto Barbosa Rodrigues" userId="S::pf1960@fiap.com.br::ec9950aa-243b-4654-87d9-f9a68d983dd6" providerId="AD" clId="Web-{3910CFCD-FEE9-CA8C-4473-3AD295B31084}" dt="2024-03-08T00:58:25.705" v="228" actId="1076"/>
          <ac:picMkLst>
            <pc:docMk/>
            <pc:sldMk cId="2456373693" sldId="280"/>
            <ac:picMk id="2" creationId="{98CA995E-7E38-AD93-2319-6A022EF26800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58:17.876" v="225"/>
          <ac:picMkLst>
            <pc:docMk/>
            <pc:sldMk cId="2456373693" sldId="280"/>
            <ac:picMk id="7" creationId="{C9C50402-0002-0628-1DD0-24EC20CDD67A}"/>
          </ac:picMkLst>
        </pc:picChg>
      </pc:sldChg>
      <pc:sldChg chg="add replId">
        <pc:chgData name="Anderson Augusto Barbosa Rodrigues" userId="S::pf1960@fiap.com.br::ec9950aa-243b-4654-87d9-f9a68d983dd6" providerId="AD" clId="Web-{3910CFCD-FEE9-CA8C-4473-3AD295B31084}" dt="2024-03-08T00:58:41.518" v="229"/>
        <pc:sldMkLst>
          <pc:docMk/>
          <pc:sldMk cId="1294413787" sldId="281"/>
        </pc:sldMkLst>
      </pc:sldChg>
      <pc:sldChg chg="add replId">
        <pc:chgData name="Anderson Augusto Barbosa Rodrigues" userId="S::pf1960@fiap.com.br::ec9950aa-243b-4654-87d9-f9a68d983dd6" providerId="AD" clId="Web-{3910CFCD-FEE9-CA8C-4473-3AD295B31084}" dt="2024-03-08T00:59:01.159" v="230"/>
        <pc:sldMkLst>
          <pc:docMk/>
          <pc:sldMk cId="2889717314" sldId="282"/>
        </pc:sldMkLst>
      </pc:sldChg>
      <pc:sldChg chg="addSp delSp modSp add replId">
        <pc:chgData name="Anderson Augusto Barbosa Rodrigues" userId="S::pf1960@fiap.com.br::ec9950aa-243b-4654-87d9-f9a68d983dd6" providerId="AD" clId="Web-{3910CFCD-FEE9-CA8C-4473-3AD295B31084}" dt="2024-03-08T00:59:13.237" v="234" actId="1076"/>
        <pc:sldMkLst>
          <pc:docMk/>
          <pc:sldMk cId="1887563164" sldId="283"/>
        </pc:sldMkLst>
        <pc:picChg chg="del">
          <ac:chgData name="Anderson Augusto Barbosa Rodrigues" userId="S::pf1960@fiap.com.br::ec9950aa-243b-4654-87d9-f9a68d983dd6" providerId="AD" clId="Web-{3910CFCD-FEE9-CA8C-4473-3AD295B31084}" dt="2024-03-08T00:59:06.721" v="232"/>
          <ac:picMkLst>
            <pc:docMk/>
            <pc:sldMk cId="1887563164" sldId="283"/>
            <ac:picMk id="2" creationId="{98CA995E-7E38-AD93-2319-6A022EF26800}"/>
          </ac:picMkLst>
        </pc:picChg>
        <pc:picChg chg="add mod">
          <ac:chgData name="Anderson Augusto Barbosa Rodrigues" userId="S::pf1960@fiap.com.br::ec9950aa-243b-4654-87d9-f9a68d983dd6" providerId="AD" clId="Web-{3910CFCD-FEE9-CA8C-4473-3AD295B31084}" dt="2024-03-08T00:59:13.237" v="234" actId="1076"/>
          <ac:picMkLst>
            <pc:docMk/>
            <pc:sldMk cId="1887563164" sldId="283"/>
            <ac:picMk id="3" creationId="{5DC9F022-72B8-AFA9-6FD1-64C19347A42C}"/>
          </ac:picMkLst>
        </pc:picChg>
      </pc:sldChg>
      <pc:sldChg chg="addSp delSp modSp add replId">
        <pc:chgData name="Anderson Augusto Barbosa Rodrigues" userId="S::pf1960@fiap.com.br::ec9950aa-243b-4654-87d9-f9a68d983dd6" providerId="AD" clId="Web-{3910CFCD-FEE9-CA8C-4473-3AD295B31084}" dt="2024-03-08T01:00:04.879" v="240" actId="1076"/>
        <pc:sldMkLst>
          <pc:docMk/>
          <pc:sldMk cId="2829093035" sldId="284"/>
        </pc:sldMkLst>
        <pc:picChg chg="add mod">
          <ac:chgData name="Anderson Augusto Barbosa Rodrigues" userId="S::pf1960@fiap.com.br::ec9950aa-243b-4654-87d9-f9a68d983dd6" providerId="AD" clId="Web-{3910CFCD-FEE9-CA8C-4473-3AD295B31084}" dt="2024-03-08T01:00:04.879" v="240" actId="1076"/>
          <ac:picMkLst>
            <pc:docMk/>
            <pc:sldMk cId="2829093035" sldId="284"/>
            <ac:picMk id="2" creationId="{B39FFADD-1E98-75D7-68DF-06260CCE2D10}"/>
          </ac:picMkLst>
        </pc:picChg>
        <pc:picChg chg="del">
          <ac:chgData name="Anderson Augusto Barbosa Rodrigues" userId="S::pf1960@fiap.com.br::ec9950aa-243b-4654-87d9-f9a68d983dd6" providerId="AD" clId="Web-{3910CFCD-FEE9-CA8C-4473-3AD295B31084}" dt="2024-03-08T00:59:54.879" v="236"/>
          <ac:picMkLst>
            <pc:docMk/>
            <pc:sldMk cId="2829093035" sldId="284"/>
            <ac:picMk id="3" creationId="{5DC9F022-72B8-AFA9-6FD1-64C19347A42C}"/>
          </ac:picMkLst>
        </pc:picChg>
      </pc:sldChg>
      <pc:sldChg chg="addSp delSp modSp add replId">
        <pc:chgData name="Anderson Augusto Barbosa Rodrigues" userId="S::pf1960@fiap.com.br::ec9950aa-243b-4654-87d9-f9a68d983dd6" providerId="AD" clId="Web-{3910CFCD-FEE9-CA8C-4473-3AD295B31084}" dt="2024-03-08T01:03:58.198" v="244" actId="1076"/>
        <pc:sldMkLst>
          <pc:docMk/>
          <pc:sldMk cId="2879784216" sldId="285"/>
        </pc:sldMkLst>
        <pc:picChg chg="del">
          <ac:chgData name="Anderson Augusto Barbosa Rodrigues" userId="S::pf1960@fiap.com.br::ec9950aa-243b-4654-87d9-f9a68d983dd6" providerId="AD" clId="Web-{3910CFCD-FEE9-CA8C-4473-3AD295B31084}" dt="2024-03-08T01:03:52.557" v="242"/>
          <ac:picMkLst>
            <pc:docMk/>
            <pc:sldMk cId="2879784216" sldId="285"/>
            <ac:picMk id="2" creationId="{B39FFADD-1E98-75D7-68DF-06260CCE2D10}"/>
          </ac:picMkLst>
        </pc:picChg>
        <pc:picChg chg="add mod">
          <ac:chgData name="Anderson Augusto Barbosa Rodrigues" userId="S::pf1960@fiap.com.br::ec9950aa-243b-4654-87d9-f9a68d983dd6" providerId="AD" clId="Web-{3910CFCD-FEE9-CA8C-4473-3AD295B31084}" dt="2024-03-08T01:03:58.198" v="244" actId="1076"/>
          <ac:picMkLst>
            <pc:docMk/>
            <pc:sldMk cId="2879784216" sldId="285"/>
            <ac:picMk id="3" creationId="{78960CCF-8DD7-BE02-B3C2-28B373293D7D}"/>
          </ac:picMkLst>
        </pc:picChg>
      </pc:sldChg>
      <pc:sldChg chg="delSp modSp add ord replId">
        <pc:chgData name="Anderson Augusto Barbosa Rodrigues" userId="S::pf1960@fiap.com.br::ec9950aa-243b-4654-87d9-f9a68d983dd6" providerId="AD" clId="Web-{3910CFCD-FEE9-CA8C-4473-3AD295B31084}" dt="2024-03-08T03:59:30.726" v="467" actId="1076"/>
        <pc:sldMkLst>
          <pc:docMk/>
          <pc:sldMk cId="3946571126" sldId="286"/>
        </pc:sldMkLst>
        <pc:spChg chg="del">
          <ac:chgData name="Anderson Augusto Barbosa Rodrigues" userId="S::pf1960@fiap.com.br::ec9950aa-243b-4654-87d9-f9a68d983dd6" providerId="AD" clId="Web-{3910CFCD-FEE9-CA8C-4473-3AD295B31084}" dt="2024-03-08T03:31:03.279" v="402"/>
          <ac:spMkLst>
            <pc:docMk/>
            <pc:sldMk cId="3946571126" sldId="286"/>
            <ac:spMk id="2" creationId="{010D052B-A8A1-EDD2-893B-2025C6D51D55}"/>
          </ac:spMkLst>
        </pc:spChg>
        <pc:spChg chg="mod">
          <ac:chgData name="Anderson Augusto Barbosa Rodrigues" userId="S::pf1960@fiap.com.br::ec9950aa-243b-4654-87d9-f9a68d983dd6" providerId="AD" clId="Web-{3910CFCD-FEE9-CA8C-4473-3AD295B31084}" dt="2024-03-08T03:59:30.726" v="467" actId="1076"/>
          <ac:spMkLst>
            <pc:docMk/>
            <pc:sldMk cId="3946571126" sldId="286"/>
            <ac:spMk id="6" creationId="{409F1890-4473-E395-1E52-38FBBF2E4110}"/>
          </ac:spMkLst>
        </pc:spChg>
        <pc:spChg chg="mod">
          <ac:chgData name="Anderson Augusto Barbosa Rodrigues" userId="S::pf1960@fiap.com.br::ec9950aa-243b-4654-87d9-f9a68d983dd6" providerId="AD" clId="Web-{3910CFCD-FEE9-CA8C-4473-3AD295B31084}" dt="2024-03-08T03:36:09.068" v="445" actId="20577"/>
          <ac:spMkLst>
            <pc:docMk/>
            <pc:sldMk cId="3946571126" sldId="286"/>
            <ac:spMk id="9" creationId="{1F1ADE60-4AD3-A456-5189-6DDA60AA810A}"/>
          </ac:spMkLst>
        </pc:spChg>
      </pc:sldChg>
    </pc:docChg>
  </pc:docChgLst>
  <pc:docChgLst>
    <pc:chgData name="Guilherme Carneiro de Matos" userId="S::rm98874@fiap.com.br::9de3b05a-fbcd-4add-8a4e-2858f5ced237" providerId="AD" clId="Web-{272B098F-0FA4-4D3B-82D6-5181FF6B389C}"/>
    <pc:docChg chg="modSld">
      <pc:chgData name="Guilherme Carneiro de Matos" userId="S::rm98874@fiap.com.br::9de3b05a-fbcd-4add-8a4e-2858f5ced237" providerId="AD" clId="Web-{272B098F-0FA4-4D3B-82D6-5181FF6B389C}" dt="2024-03-08T13:55:15.033" v="65" actId="14100"/>
      <pc:docMkLst>
        <pc:docMk/>
      </pc:docMkLst>
      <pc:sldChg chg="modSp">
        <pc:chgData name="Guilherme Carneiro de Matos" userId="S::rm98874@fiap.com.br::9de3b05a-fbcd-4add-8a4e-2858f5ced237" providerId="AD" clId="Web-{272B098F-0FA4-4D3B-82D6-5181FF6B389C}" dt="2024-03-08T13:55:15.033" v="65" actId="14100"/>
        <pc:sldMkLst>
          <pc:docMk/>
          <pc:sldMk cId="3946571126" sldId="286"/>
        </pc:sldMkLst>
        <pc:spChg chg="mod">
          <ac:chgData name="Guilherme Carneiro de Matos" userId="S::rm98874@fiap.com.br::9de3b05a-fbcd-4add-8a4e-2858f5ced237" providerId="AD" clId="Web-{272B098F-0FA4-4D3B-82D6-5181FF6B389C}" dt="2024-03-08T13:55:15.033" v="65" actId="14100"/>
          <ac:spMkLst>
            <pc:docMk/>
            <pc:sldMk cId="3946571126" sldId="286"/>
            <ac:spMk id="6" creationId="{409F1890-4473-E395-1E52-38FBBF2E4110}"/>
          </ac:spMkLst>
        </pc:spChg>
      </pc:sldChg>
      <pc:sldChg chg="addSp delSp modSp">
        <pc:chgData name="Guilherme Carneiro de Matos" userId="S::rm98874@fiap.com.br::9de3b05a-fbcd-4add-8a4e-2858f5ced237" providerId="AD" clId="Web-{272B098F-0FA4-4D3B-82D6-5181FF6B389C}" dt="2024-03-08T13:43:44.246" v="62" actId="20577"/>
        <pc:sldMkLst>
          <pc:docMk/>
          <pc:sldMk cId="1657961691" sldId="287"/>
        </pc:sldMkLst>
        <pc:spChg chg="add del">
          <ac:chgData name="Guilherme Carneiro de Matos" userId="S::rm98874@fiap.com.br::9de3b05a-fbcd-4add-8a4e-2858f5ced237" providerId="AD" clId="Web-{272B098F-0FA4-4D3B-82D6-5181FF6B389C}" dt="2024-03-08T13:43:07.385" v="27"/>
          <ac:spMkLst>
            <pc:docMk/>
            <pc:sldMk cId="1657961691" sldId="287"/>
            <ac:spMk id="3" creationId="{3D4EAA2A-6130-2AFD-FD2C-761B8FDF60A5}"/>
          </ac:spMkLst>
        </pc:spChg>
        <pc:spChg chg="mod">
          <ac:chgData name="Guilherme Carneiro de Matos" userId="S::rm98874@fiap.com.br::9de3b05a-fbcd-4add-8a4e-2858f5ced237" providerId="AD" clId="Web-{272B098F-0FA4-4D3B-82D6-5181FF6B389C}" dt="2024-03-08T13:43:44.246" v="62" actId="20577"/>
          <ac:spMkLst>
            <pc:docMk/>
            <pc:sldMk cId="1657961691" sldId="287"/>
            <ac:spMk id="9" creationId="{1F1ADE60-4AD3-A456-5189-6DDA60AA810A}"/>
          </ac:spMkLst>
        </pc:spChg>
        <pc:picChg chg="mod">
          <ac:chgData name="Guilherme Carneiro de Matos" userId="S::rm98874@fiap.com.br::9de3b05a-fbcd-4add-8a4e-2858f5ced237" providerId="AD" clId="Web-{272B098F-0FA4-4D3B-82D6-5181FF6B389C}" dt="2024-03-08T13:43:02.604" v="25" actId="1076"/>
          <ac:picMkLst>
            <pc:docMk/>
            <pc:sldMk cId="1657961691" sldId="287"/>
            <ac:picMk id="2" creationId="{699743EE-3AE0-8582-0721-85518CAFECAA}"/>
          </ac:picMkLst>
        </pc:picChg>
      </pc:sldChg>
    </pc:docChg>
  </pc:docChgLst>
  <pc:docChgLst>
    <pc:chgData name="Anderson Augusto Barbosa Rodrigues" userId="S::pf1960@fiap.com.br::ec9950aa-243b-4654-87d9-f9a68d983dd6" providerId="AD" clId="Web-{344D2774-C394-CBF0-6835-D758C0C4EA1C}"/>
    <pc:docChg chg="addSld modSld sldOrd">
      <pc:chgData name="Anderson Augusto Barbosa Rodrigues" userId="S::pf1960@fiap.com.br::ec9950aa-243b-4654-87d9-f9a68d983dd6" providerId="AD" clId="Web-{344D2774-C394-CBF0-6835-D758C0C4EA1C}" dt="2024-03-08T12:56:06.159" v="20"/>
      <pc:docMkLst>
        <pc:docMk/>
      </pc:docMkLst>
      <pc:sldChg chg="modSp">
        <pc:chgData name="Anderson Augusto Barbosa Rodrigues" userId="S::pf1960@fiap.com.br::ec9950aa-243b-4654-87d9-f9a68d983dd6" providerId="AD" clId="Web-{344D2774-C394-CBF0-6835-D758C0C4EA1C}" dt="2024-03-08T12:52:11.871" v="10" actId="20577"/>
        <pc:sldMkLst>
          <pc:docMk/>
          <pc:sldMk cId="3946571126" sldId="286"/>
        </pc:sldMkLst>
        <pc:spChg chg="mod">
          <ac:chgData name="Anderson Augusto Barbosa Rodrigues" userId="S::pf1960@fiap.com.br::ec9950aa-243b-4654-87d9-f9a68d983dd6" providerId="AD" clId="Web-{344D2774-C394-CBF0-6835-D758C0C4EA1C}" dt="2024-03-08T12:52:11.871" v="10" actId="20577"/>
          <ac:spMkLst>
            <pc:docMk/>
            <pc:sldMk cId="3946571126" sldId="286"/>
            <ac:spMk id="6" creationId="{409F1890-4473-E395-1E52-38FBBF2E4110}"/>
          </ac:spMkLst>
        </pc:spChg>
      </pc:sldChg>
      <pc:sldChg chg="addSp delSp modSp add ord replId">
        <pc:chgData name="Anderson Augusto Barbosa Rodrigues" userId="S::pf1960@fiap.com.br::ec9950aa-243b-4654-87d9-f9a68d983dd6" providerId="AD" clId="Web-{344D2774-C394-CBF0-6835-D758C0C4EA1C}" dt="2024-03-08T12:56:06.159" v="20"/>
        <pc:sldMkLst>
          <pc:docMk/>
          <pc:sldMk cId="1657961691" sldId="287"/>
        </pc:sldMkLst>
        <pc:spChg chg="del">
          <ac:chgData name="Anderson Augusto Barbosa Rodrigues" userId="S::pf1960@fiap.com.br::ec9950aa-243b-4654-87d9-f9a68d983dd6" providerId="AD" clId="Web-{344D2774-C394-CBF0-6835-D758C0C4EA1C}" dt="2024-03-08T12:55:19.486" v="12"/>
          <ac:spMkLst>
            <pc:docMk/>
            <pc:sldMk cId="1657961691" sldId="287"/>
            <ac:spMk id="6" creationId="{409F1890-4473-E395-1E52-38FBBF2E4110}"/>
          </ac:spMkLst>
        </pc:spChg>
        <pc:spChg chg="mod">
          <ac:chgData name="Anderson Augusto Barbosa Rodrigues" userId="S::pf1960@fiap.com.br::ec9950aa-243b-4654-87d9-f9a68d983dd6" providerId="AD" clId="Web-{344D2774-C394-CBF0-6835-D758C0C4EA1C}" dt="2024-03-08T12:55:27.814" v="18" actId="20577"/>
          <ac:spMkLst>
            <pc:docMk/>
            <pc:sldMk cId="1657961691" sldId="287"/>
            <ac:spMk id="9" creationId="{1F1ADE60-4AD3-A456-5189-6DDA60AA810A}"/>
          </ac:spMkLst>
        </pc:spChg>
        <pc:picChg chg="add mod">
          <ac:chgData name="Anderson Augusto Barbosa Rodrigues" userId="S::pf1960@fiap.com.br::ec9950aa-243b-4654-87d9-f9a68d983dd6" providerId="AD" clId="Web-{344D2774-C394-CBF0-6835-D758C0C4EA1C}" dt="2024-03-08T12:56:06.159" v="20"/>
          <ac:picMkLst>
            <pc:docMk/>
            <pc:sldMk cId="1657961691" sldId="287"/>
            <ac:picMk id="2" creationId="{699743EE-3AE0-8582-0721-85518CAFECAA}"/>
          </ac:picMkLst>
        </pc:picChg>
      </pc:sldChg>
    </pc:docChg>
  </pc:docChgLst>
  <pc:docChgLst>
    <pc:chgData name="Amorgan Mendes Lopes" userId="S::rm98552@fiap.com.br::3a197dad-d205-43b7-a0fc-8d827f7b9bd0" providerId="AD" clId="Web-{E21DD599-0299-2059-6DBE-30CE320E050F}"/>
    <pc:docChg chg="modSld">
      <pc:chgData name="Amorgan Mendes Lopes" userId="S::rm98552@fiap.com.br::3a197dad-d205-43b7-a0fc-8d827f7b9bd0" providerId="AD" clId="Web-{E21DD599-0299-2059-6DBE-30CE320E050F}" dt="2024-03-08T13:42:57.945" v="2" actId="1076"/>
      <pc:docMkLst>
        <pc:docMk/>
      </pc:docMkLst>
      <pc:sldChg chg="modSp">
        <pc:chgData name="Amorgan Mendes Lopes" userId="S::rm98552@fiap.com.br::3a197dad-d205-43b7-a0fc-8d827f7b9bd0" providerId="AD" clId="Web-{E21DD599-0299-2059-6DBE-30CE320E050F}" dt="2024-03-08T13:42:57.945" v="2" actId="1076"/>
        <pc:sldMkLst>
          <pc:docMk/>
          <pc:sldMk cId="1657961691" sldId="287"/>
        </pc:sldMkLst>
        <pc:picChg chg="mod">
          <ac:chgData name="Amorgan Mendes Lopes" userId="S::rm98552@fiap.com.br::3a197dad-d205-43b7-a0fc-8d827f7b9bd0" providerId="AD" clId="Web-{E21DD599-0299-2059-6DBE-30CE320E050F}" dt="2024-03-08T13:42:57.945" v="2" actId="1076"/>
          <ac:picMkLst>
            <pc:docMk/>
            <pc:sldMk cId="1657961691" sldId="287"/>
            <ac:picMk id="2" creationId="{699743EE-3AE0-8582-0721-85518CAFEC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113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6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38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3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1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7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4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0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2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.com/browse/genre/615" TargetMode="External"/><Relationship Id="rId2" Type="http://schemas.openxmlformats.org/officeDocument/2006/relationships/hyperlink" Target="https://www.netflix.com/browse/genre/61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netflix.com/browse/genre/6787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1F1ADE60-4AD3-A456-5189-6DDA60AA810A}"/>
              </a:ext>
            </a:extLst>
          </p:cNvPr>
          <p:cNvSpPr txBox="1"/>
          <p:nvPr/>
        </p:nvSpPr>
        <p:spPr>
          <a:xfrm>
            <a:off x="297366" y="176560"/>
            <a:ext cx="44144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Chamada</a:t>
            </a:r>
          </a:p>
        </p:txBody>
      </p:sp>
      <p:pic>
        <p:nvPicPr>
          <p:cNvPr id="2" name="Picture 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99743EE-3AE0-8582-0721-85518CAFE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93" y="1074168"/>
            <a:ext cx="4143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0CCAA54-4EE8-F41B-0638-8F5DA8908BBE}"/>
              </a:ext>
            </a:extLst>
          </p:cNvPr>
          <p:cNvSpPr txBox="1"/>
          <p:nvPr/>
        </p:nvSpPr>
        <p:spPr>
          <a:xfrm>
            <a:off x="297366" y="176560"/>
            <a:ext cx="26364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Formação da Base de dados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CA995E-7E38-AD93-2319-6A022EF2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46" y="1268941"/>
            <a:ext cx="96297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1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0CCAA54-4EE8-F41B-0638-8F5DA8908BBE}"/>
              </a:ext>
            </a:extLst>
          </p:cNvPr>
          <p:cNvSpPr txBox="1"/>
          <p:nvPr/>
        </p:nvSpPr>
        <p:spPr>
          <a:xfrm>
            <a:off x="297366" y="176560"/>
            <a:ext cx="26364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Formação da Base de dados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CA995E-7E38-AD93-2319-6A022EF2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46" y="1268941"/>
            <a:ext cx="96297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1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0CCAA54-4EE8-F41B-0638-8F5DA8908BBE}"/>
              </a:ext>
            </a:extLst>
          </p:cNvPr>
          <p:cNvSpPr txBox="1"/>
          <p:nvPr/>
        </p:nvSpPr>
        <p:spPr>
          <a:xfrm>
            <a:off x="297366" y="176560"/>
            <a:ext cx="26364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Formação da Base de dados</a:t>
            </a:r>
          </a:p>
        </p:txBody>
      </p:sp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5DC9F022-72B8-AFA9-6FD1-64C19347A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17" y="1267355"/>
            <a:ext cx="100203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6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0CCAA54-4EE8-F41B-0638-8F5DA8908BBE}"/>
              </a:ext>
            </a:extLst>
          </p:cNvPr>
          <p:cNvSpPr txBox="1"/>
          <p:nvPr/>
        </p:nvSpPr>
        <p:spPr>
          <a:xfrm>
            <a:off x="297366" y="176560"/>
            <a:ext cx="26364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Formação da Base de dados</a:t>
            </a:r>
          </a:p>
        </p:txBody>
      </p:sp>
      <p:pic>
        <p:nvPicPr>
          <p:cNvPr id="2" name="Imagem 1" descr="Uma imagem contendo Gráfico&#10;&#10;Descrição gerada automaticamente">
            <a:extLst>
              <a:ext uri="{FF2B5EF4-FFF2-40B4-BE49-F238E27FC236}">
                <a16:creationId xmlns:a16="http://schemas.microsoft.com/office/drawing/2014/main" id="{B39FFADD-1E98-75D7-68DF-06260CCE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67" y="1179513"/>
            <a:ext cx="9355666" cy="54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9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0CCAA54-4EE8-F41B-0638-8F5DA8908BBE}"/>
              </a:ext>
            </a:extLst>
          </p:cNvPr>
          <p:cNvSpPr txBox="1"/>
          <p:nvPr/>
        </p:nvSpPr>
        <p:spPr>
          <a:xfrm>
            <a:off x="297366" y="176560"/>
            <a:ext cx="26364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Formação da Base de dados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78960CCF-8DD7-BE02-B3C2-28B373293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8" y="1452563"/>
            <a:ext cx="56864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8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24869" y="2731890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2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3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680472" y="2311080"/>
            <a:ext cx="2524920" cy="4247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4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513173" y="2692142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2732082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CA3960-6CFA-462A-15DD-6E0E3B056C18}"/>
              </a:ext>
            </a:extLst>
          </p:cNvPr>
          <p:cNvSpPr txBox="1"/>
          <p:nvPr/>
        </p:nvSpPr>
        <p:spPr>
          <a:xfrm>
            <a:off x="4345314" y="3662092"/>
            <a:ext cx="34725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/>
              <a:t>Leitura de Dados</a:t>
            </a:r>
          </a:p>
          <a:p>
            <a:pPr marL="285750" indent="-285750">
              <a:buFont typeface="Arial"/>
              <a:buChar char="•"/>
            </a:pPr>
            <a:r>
              <a:rPr lang="pt-BR"/>
              <a:t>Normalização de dados</a:t>
            </a:r>
          </a:p>
          <a:p>
            <a:pPr marL="285750" indent="-285750">
              <a:buFont typeface="Arial"/>
              <a:buChar char="•"/>
            </a:pPr>
            <a:r>
              <a:rPr lang="pt-BR"/>
              <a:t>Criação de novos DF</a:t>
            </a:r>
          </a:p>
          <a:p>
            <a:pPr marL="285750" indent="-285750">
              <a:buFont typeface="Arial"/>
              <a:buChar char="•"/>
            </a:pPr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147506-C312-60D4-9BC5-D950E0DF8DE4}"/>
              </a:ext>
            </a:extLst>
          </p:cNvPr>
          <p:cNvSpPr txBox="1"/>
          <p:nvPr/>
        </p:nvSpPr>
        <p:spPr>
          <a:xfrm>
            <a:off x="605057" y="3801120"/>
            <a:ext cx="36427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ea typeface="+mn-lt"/>
                <a:cs typeface="+mn-lt"/>
              </a:rPr>
              <a:t>https://www.kaggle.com/datasets?search=pt-br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839174-7856-8C6A-0DFD-29DF03E39B12}"/>
              </a:ext>
            </a:extLst>
          </p:cNvPr>
          <p:cNvSpPr txBox="1"/>
          <p:nvPr/>
        </p:nvSpPr>
        <p:spPr>
          <a:xfrm>
            <a:off x="8148857" y="3699520"/>
            <a:ext cx="3642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Recomendação de filme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2B638A2-4873-23F3-5C23-5025703C260E}"/>
              </a:ext>
            </a:extLst>
          </p:cNvPr>
          <p:cNvSpPr txBox="1"/>
          <p:nvPr/>
        </p:nvSpPr>
        <p:spPr>
          <a:xfrm>
            <a:off x="297366" y="176560"/>
            <a:ext cx="35931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Lógica de processamento  da Base de 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0117D8-F030-6899-2A4B-43BBCC175AC7}"/>
              </a:ext>
            </a:extLst>
          </p:cNvPr>
          <p:cNvSpPr txBox="1"/>
          <p:nvPr/>
        </p:nvSpPr>
        <p:spPr>
          <a:xfrm>
            <a:off x="571190" y="4596986"/>
            <a:ext cx="36427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ea typeface="+mn-lt"/>
                <a:cs typeface="+mn-lt"/>
              </a:rPr>
              <a:t>https://datasetsearch.research.google.com/</a:t>
            </a:r>
          </a:p>
        </p:txBody>
      </p:sp>
    </p:spTree>
    <p:extLst>
      <p:ext uri="{BB962C8B-B14F-4D97-AF65-F5344CB8AC3E}">
        <p14:creationId xmlns:p14="http://schemas.microsoft.com/office/powerpoint/2010/main" val="355735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10D052B-A8A1-EDD2-893B-2025C6D51D55}"/>
              </a:ext>
            </a:extLst>
          </p:cNvPr>
          <p:cNvSpPr txBox="1"/>
          <p:nvPr/>
        </p:nvSpPr>
        <p:spPr>
          <a:xfrm>
            <a:off x="1991883" y="3352592"/>
            <a:ext cx="6235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BCBEC4"/>
                </a:solidFill>
                <a:latin typeface="Consolas"/>
              </a:rPr>
              <a:t>Código completo no Teams</a:t>
            </a:r>
          </a:p>
          <a:p>
            <a:pPr algn="l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9F1890-4473-E395-1E52-38FBBF2E4110}"/>
              </a:ext>
            </a:extLst>
          </p:cNvPr>
          <p:cNvSpPr txBox="1"/>
          <p:nvPr/>
        </p:nvSpPr>
        <p:spPr>
          <a:xfrm>
            <a:off x="1966483" y="2040258"/>
            <a:ext cx="62353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>
                <a:solidFill>
                  <a:srgbClr val="CF8E6D"/>
                </a:solidFill>
                <a:latin typeface="Consolas"/>
              </a:rPr>
              <a:t>import</a:t>
            </a:r>
            <a:r>
              <a:rPr lang="pt-BR">
                <a:solidFill>
                  <a:srgbClr val="CF8E6D"/>
                </a:solidFill>
                <a:latin typeface="Consolas"/>
              </a:rPr>
              <a:t> </a:t>
            </a:r>
            <a:r>
              <a:rPr lang="pt-BR">
                <a:solidFill>
                  <a:srgbClr val="BCBEC4"/>
                </a:solidFill>
                <a:latin typeface="Consolas"/>
              </a:rPr>
              <a:t>pandas, </a:t>
            </a:r>
            <a:r>
              <a:rPr lang="pt-BR" err="1">
                <a:solidFill>
                  <a:srgbClr val="BCBEC4"/>
                </a:solidFill>
                <a:ea typeface="+mn-lt"/>
                <a:cs typeface="+mn-lt"/>
              </a:rPr>
              <a:t>scipy</a:t>
            </a:r>
            <a:r>
              <a:rPr lang="pt-BR">
                <a:solidFill>
                  <a:srgbClr val="BCBEC4"/>
                </a:solidFill>
                <a:ea typeface="+mn-lt"/>
                <a:cs typeface="+mn-lt"/>
              </a:rPr>
              <a:t>, </a:t>
            </a:r>
            <a:r>
              <a:rPr lang="pt-BR" err="1">
                <a:solidFill>
                  <a:srgbClr val="BCBEC4"/>
                </a:solidFill>
                <a:ea typeface="+mn-lt"/>
                <a:cs typeface="+mn-lt"/>
              </a:rPr>
              <a:t>sklearn</a:t>
            </a:r>
            <a:endParaRPr lang="pt-BR" err="1">
              <a:ea typeface="+mn-lt"/>
              <a:cs typeface="+mn-lt"/>
            </a:endParaRPr>
          </a:p>
          <a:p>
            <a:endParaRPr lang="pt-BR">
              <a:solidFill>
                <a:srgbClr val="BCBEC4"/>
              </a:solidFill>
              <a:latin typeface="Consolas"/>
            </a:endParaRPr>
          </a:p>
          <a:p>
            <a:pPr algn="l"/>
            <a:endParaRPr lang="pt-BR">
              <a:solidFill>
                <a:srgbClr val="BCBEC4"/>
              </a:solidFill>
              <a:latin typeface="Consolas"/>
            </a:endParaRPr>
          </a:p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F1ADE60-4AD3-A456-5189-6DDA60AA810A}"/>
              </a:ext>
            </a:extLst>
          </p:cNvPr>
          <p:cNvSpPr txBox="1"/>
          <p:nvPr/>
        </p:nvSpPr>
        <p:spPr>
          <a:xfrm>
            <a:off x="297366" y="176560"/>
            <a:ext cx="35931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Bibliotecas e código</a:t>
            </a:r>
          </a:p>
        </p:txBody>
      </p:sp>
    </p:spTree>
    <p:extLst>
      <p:ext uri="{BB962C8B-B14F-4D97-AF65-F5344CB8AC3E}">
        <p14:creationId xmlns:p14="http://schemas.microsoft.com/office/powerpoint/2010/main" val="2803609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C51E4D3-A60C-4DC5-1BA0-CF754D3A6491}"/>
              </a:ext>
            </a:extLst>
          </p:cNvPr>
          <p:cNvSpPr txBox="1"/>
          <p:nvPr/>
        </p:nvSpPr>
        <p:spPr>
          <a:xfrm>
            <a:off x="2143433" y="1713271"/>
            <a:ext cx="8826909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CF8E6D"/>
                </a:solidFill>
                <a:highlight>
                  <a:srgbClr val="1E1F22"/>
                </a:highlight>
                <a:latin typeface="Consolas"/>
              </a:rPr>
              <a:t>import </a:t>
            </a:r>
            <a:r>
              <a:rPr lang="en-US" sz="1400" err="1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sklearn.metrics.pairwise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 </a:t>
            </a:r>
            <a:r>
              <a:rPr lang="en-US" sz="1400">
                <a:solidFill>
                  <a:srgbClr val="CF8E6D"/>
                </a:solidFill>
                <a:highlight>
                  <a:srgbClr val="1E1F22"/>
                </a:highlight>
                <a:latin typeface="Consolas"/>
              </a:rPr>
              <a:t>as 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pw</a:t>
            </a: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</a:b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rec = </a:t>
            </a:r>
            <a:r>
              <a:rPr lang="en-US" sz="1400" err="1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pw.cosine_similarity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(</a:t>
            </a:r>
            <a:r>
              <a:rPr lang="en-US" sz="1400" err="1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filmes_pivot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)</a:t>
            </a: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</a:b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rec</a:t>
            </a: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</a:b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</a:br>
            <a:r>
              <a:rPr lang="en-US" sz="1400" err="1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rec_df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 = </a:t>
            </a:r>
            <a:r>
              <a:rPr lang="en-US" sz="1400" err="1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pd.DataFrame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(rec, </a:t>
            </a:r>
            <a:r>
              <a:rPr lang="en-US" sz="1400">
                <a:solidFill>
                  <a:srgbClr val="AA4926"/>
                </a:solidFill>
                <a:highlight>
                  <a:srgbClr val="1E1F22"/>
                </a:highlight>
                <a:latin typeface="Consolas"/>
              </a:rPr>
              <a:t>columns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=</a:t>
            </a:r>
            <a:r>
              <a:rPr lang="en-US" sz="1400" err="1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filmes_pivot.index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, </a:t>
            </a:r>
            <a:r>
              <a:rPr lang="en-US" sz="1400">
                <a:solidFill>
                  <a:srgbClr val="AA4926"/>
                </a:solidFill>
                <a:highlight>
                  <a:srgbClr val="1E1F22"/>
                </a:highlight>
                <a:latin typeface="Consolas"/>
              </a:rPr>
              <a:t>index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=</a:t>
            </a:r>
            <a:r>
              <a:rPr lang="en-US" sz="1400" err="1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filmes_pivot.index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)</a:t>
            </a: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</a:br>
            <a:r>
              <a:rPr lang="en-US" sz="1400" err="1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rec_df.head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()</a:t>
            </a: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</a:b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</a:br>
            <a:r>
              <a:rPr lang="en-US" sz="1400" err="1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cossine_df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 = </a:t>
            </a:r>
            <a:r>
              <a:rPr lang="en-US" sz="1400" err="1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rec_df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[</a:t>
            </a:r>
            <a:r>
              <a:rPr lang="en-US" sz="1400">
                <a:solidFill>
                  <a:srgbClr val="6AAB73"/>
                </a:solidFill>
                <a:highlight>
                  <a:srgbClr val="1E1F22"/>
                </a:highlight>
                <a:latin typeface="Consolas"/>
              </a:rPr>
              <a:t>'1408'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].</a:t>
            </a:r>
            <a:r>
              <a:rPr lang="en-US" sz="1400" err="1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sort_values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(</a:t>
            </a:r>
            <a:r>
              <a:rPr lang="en-US" sz="1400">
                <a:solidFill>
                  <a:srgbClr val="AA4926"/>
                </a:solidFill>
                <a:highlight>
                  <a:srgbClr val="1E1F22"/>
                </a:highlight>
                <a:latin typeface="Consolas"/>
              </a:rPr>
              <a:t>ascending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=</a:t>
            </a:r>
            <a:r>
              <a:rPr lang="en-US" sz="1400">
                <a:solidFill>
                  <a:srgbClr val="CF8E6D"/>
                </a:solidFill>
                <a:highlight>
                  <a:srgbClr val="1E1F22"/>
                </a:highlight>
                <a:latin typeface="Consolas"/>
              </a:rPr>
              <a:t>False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)</a:t>
            </a: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</a:br>
            <a:r>
              <a:rPr lang="en-US" sz="1400" err="1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cossine_df.columns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 = [</a:t>
            </a:r>
            <a:r>
              <a:rPr lang="en-US" sz="1400">
                <a:solidFill>
                  <a:srgbClr val="6AAB73"/>
                </a:solidFill>
                <a:highlight>
                  <a:srgbClr val="1E1F22"/>
                </a:highlight>
                <a:latin typeface="Consolas"/>
              </a:rPr>
              <a:t>'</a:t>
            </a:r>
            <a:r>
              <a:rPr lang="en-US" sz="1400" err="1">
                <a:solidFill>
                  <a:srgbClr val="6AAB73"/>
                </a:solidFill>
                <a:highlight>
                  <a:srgbClr val="1E1F22"/>
                </a:highlight>
                <a:latin typeface="Consolas"/>
              </a:rPr>
              <a:t>Recomendacoes</a:t>
            </a:r>
            <a:r>
              <a:rPr lang="en-US" sz="1400">
                <a:solidFill>
                  <a:srgbClr val="6AAB73"/>
                </a:solidFill>
                <a:highlight>
                  <a:srgbClr val="1E1F22"/>
                </a:highlight>
                <a:latin typeface="Consolas"/>
              </a:rPr>
              <a:t>'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]</a:t>
            </a:r>
            <a:b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</a:br>
            <a:r>
              <a:rPr lang="en-US" sz="1400" err="1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cossine_df.head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(</a:t>
            </a:r>
            <a:r>
              <a:rPr lang="en-US" sz="1400">
                <a:solidFill>
                  <a:srgbClr val="2AACB8"/>
                </a:solidFill>
                <a:highlight>
                  <a:srgbClr val="1E1F22"/>
                </a:highlight>
                <a:latin typeface="Consolas"/>
              </a:rPr>
              <a:t>20</a:t>
            </a:r>
            <a:r>
              <a:rPr lang="en-US" sz="1400">
                <a:solidFill>
                  <a:srgbClr val="BCBEC4"/>
                </a:solidFill>
                <a:highlight>
                  <a:srgbClr val="1E1F22"/>
                </a:highlight>
                <a:latin typeface="Consolas"/>
              </a:rPr>
              <a:t>)</a:t>
            </a:r>
            <a:endParaRPr lang="pt-BR"/>
          </a:p>
          <a:p>
            <a:endParaRPr lang="en-US" sz="1400">
              <a:solidFill>
                <a:srgbClr val="A9B7C6"/>
              </a:solidFill>
              <a:highlight>
                <a:srgbClr val="1E1F22"/>
              </a:highlight>
              <a:latin typeface="Consola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BCE83EC-5592-2236-F2C5-4086DF1D450D}"/>
              </a:ext>
            </a:extLst>
          </p:cNvPr>
          <p:cNvSpPr txBox="1"/>
          <p:nvPr/>
        </p:nvSpPr>
        <p:spPr>
          <a:xfrm>
            <a:off x="297366" y="176560"/>
            <a:ext cx="359317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Recomendações mais próximas</a:t>
            </a:r>
          </a:p>
        </p:txBody>
      </p:sp>
    </p:spTree>
    <p:extLst>
      <p:ext uri="{BB962C8B-B14F-4D97-AF65-F5344CB8AC3E}">
        <p14:creationId xmlns:p14="http://schemas.microsoft.com/office/powerpoint/2010/main" val="169579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935B3-4825-E164-5994-091297AB9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Aula Magna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2DC901-1747-2DB7-E5FF-CE94C905F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2 TDSPN</a:t>
            </a:r>
            <a:endParaRPr lang="pt-BR"/>
          </a:p>
        </p:txBody>
      </p:sp>
      <p:pic>
        <p:nvPicPr>
          <p:cNvPr id="4" name="Imagem 3" descr="FIAP">
            <a:extLst>
              <a:ext uri="{FF2B5EF4-FFF2-40B4-BE49-F238E27FC236}">
                <a16:creationId xmlns:a16="http://schemas.microsoft.com/office/drawing/2014/main" id="{FBFB2FF8-1E50-826D-E2B1-19E27150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0187" y="-79866"/>
            <a:ext cx="13296179" cy="69421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65F3993-4100-2C32-2EE4-3A4717E6EA79}"/>
              </a:ext>
            </a:extLst>
          </p:cNvPr>
          <p:cNvSpPr>
            <a:spLocks noGrp="1"/>
          </p:cNvSpPr>
          <p:nvPr/>
        </p:nvSpPr>
        <p:spPr>
          <a:xfrm>
            <a:off x="932477" y="3355258"/>
            <a:ext cx="9144000" cy="2667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BR"/>
            </a:br>
            <a:r>
              <a:rPr lang="pt-BR"/>
              <a:t>Aula 04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A568947C-5632-E8E0-05AE-83C00B8F6321}"/>
              </a:ext>
            </a:extLst>
          </p:cNvPr>
          <p:cNvSpPr>
            <a:spLocks noGrp="1"/>
          </p:cNvSpPr>
          <p:nvPr/>
        </p:nvSpPr>
        <p:spPr>
          <a:xfrm>
            <a:off x="993929" y="6027174"/>
            <a:ext cx="9143999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lang="pt-B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Python, Machine Learning por Regressão, Recomendação de Filmes, Classificação dos erros.</a:t>
            </a:r>
          </a:p>
        </p:txBody>
      </p:sp>
    </p:spTree>
    <p:extLst>
      <p:ext uri="{BB962C8B-B14F-4D97-AF65-F5344CB8AC3E}">
        <p14:creationId xmlns:p14="http://schemas.microsoft.com/office/powerpoint/2010/main" val="112265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09F1890-4473-E395-1E52-38FBBF2E4110}"/>
              </a:ext>
            </a:extLst>
          </p:cNvPr>
          <p:cNvSpPr txBox="1"/>
          <p:nvPr/>
        </p:nvSpPr>
        <p:spPr>
          <a:xfrm>
            <a:off x="2705161" y="1405258"/>
            <a:ext cx="6673577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err="1">
                <a:solidFill>
                  <a:srgbClr val="CC7832"/>
                </a:solidFill>
                <a:latin typeface="Consolas"/>
                <a:ea typeface="+mn-lt"/>
                <a:cs typeface="+mn-lt"/>
              </a:rPr>
              <a:t>import</a:t>
            </a:r>
            <a:r>
              <a:rPr lang="pt-BR" sz="1000">
                <a:solidFill>
                  <a:srgbClr val="CC783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pt-BR" sz="1000">
                <a:solidFill>
                  <a:srgbClr val="A9B7C6"/>
                </a:solidFill>
                <a:latin typeface="Consolas"/>
                <a:ea typeface="+mn-lt"/>
                <a:cs typeface="+mn-lt"/>
              </a:rPr>
              <a:t>pandas </a:t>
            </a:r>
            <a:r>
              <a:rPr lang="pt-BR" sz="1000">
                <a:solidFill>
                  <a:srgbClr val="CC7832"/>
                </a:solidFill>
                <a:latin typeface="Consolas"/>
                <a:ea typeface="+mn-lt"/>
                <a:cs typeface="+mn-lt"/>
              </a:rPr>
              <a:t>as </a:t>
            </a:r>
            <a:r>
              <a:rPr lang="pt-BR" sz="1000" err="1">
                <a:solidFill>
                  <a:srgbClr val="A9B7C6"/>
                </a:solidFill>
                <a:latin typeface="Consolas"/>
                <a:ea typeface="+mn-lt"/>
                <a:cs typeface="+mn-lt"/>
              </a:rPr>
              <a:t>pd</a:t>
            </a:r>
            <a:endParaRPr lang="en-US" err="1"/>
          </a:p>
          <a:p>
            <a:r>
              <a:rPr lang="pt-BR" sz="1100" err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import</a:t>
            </a:r>
            <a:r>
              <a:rPr lang="pt-BR" sz="1100">
                <a:solidFill>
                  <a:srgbClr val="444444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pt-BR" sz="1100" err="1">
                <a:solidFill>
                  <a:srgbClr val="444444"/>
                </a:solidFill>
                <a:latin typeface="Consolas"/>
                <a:ea typeface="+mn-lt"/>
                <a:cs typeface="+mn-lt"/>
              </a:rPr>
              <a:t>matplotlib.pyplot</a:t>
            </a:r>
            <a:r>
              <a:rPr lang="pt-BR" sz="1100">
                <a:solidFill>
                  <a:srgbClr val="444444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pt-BR" sz="110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as</a:t>
            </a:r>
            <a:r>
              <a:rPr lang="pt-BR" sz="1100">
                <a:solidFill>
                  <a:srgbClr val="444444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pt-BR" sz="1100" err="1">
                <a:solidFill>
                  <a:srgbClr val="444444"/>
                </a:solidFill>
                <a:latin typeface="Consolas"/>
                <a:ea typeface="+mn-lt"/>
                <a:cs typeface="+mn-lt"/>
              </a:rPr>
              <a:t>plt</a:t>
            </a:r>
            <a:endParaRPr lang="pt-BR" err="1"/>
          </a:p>
          <a:p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import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 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numpy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 as 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np</a:t>
            </a:r>
            <a:endParaRPr lang="pt-BR"/>
          </a:p>
          <a:p>
            <a:endParaRPr lang="pt-BR" sz="1200">
              <a:solidFill>
                <a:srgbClr val="BCBEC4"/>
              </a:solidFill>
            </a:endParaRPr>
          </a:p>
          <a:p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from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 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sklearn.linear_model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 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import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 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LinearRegression</a:t>
            </a:r>
            <a:endParaRPr lang="pt-BR" sz="1200">
              <a:solidFill>
                <a:srgbClr val="BCBEC4"/>
              </a:solidFill>
              <a:ea typeface="+mn-lt"/>
              <a:cs typeface="+mn-lt"/>
            </a:endParaRPr>
          </a:p>
          <a:p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dados = 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pd.DataFrame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({</a:t>
            </a:r>
            <a:endParaRPr lang="pt-BR">
              <a:ea typeface="+mn-lt"/>
              <a:cs typeface="+mn-lt"/>
            </a:endParaRPr>
          </a:p>
          <a:p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    'X' : [1,2,3,4,5],</a:t>
            </a:r>
            <a:endParaRPr lang="pt-BR">
              <a:ea typeface="+mn-lt"/>
              <a:cs typeface="+mn-lt"/>
            </a:endParaRPr>
          </a:p>
          <a:p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    'Y': [1.3,1.8,3.5,4,4.6]</a:t>
            </a:r>
            <a:endParaRPr lang="pt-BR">
              <a:ea typeface="+mn-lt"/>
              <a:cs typeface="+mn-lt"/>
            </a:endParaRPr>
          </a:p>
          <a:p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})</a:t>
            </a:r>
            <a:endParaRPr lang="pt-BR">
              <a:ea typeface="+mn-lt"/>
              <a:cs typeface="+mn-lt"/>
            </a:endParaRPr>
          </a:p>
          <a:p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fig,ax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 = 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plt.subplots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()</a:t>
            </a:r>
            <a:endParaRPr lang="pt-BR">
              <a:ea typeface="+mn-lt"/>
              <a:cs typeface="+mn-lt"/>
            </a:endParaRPr>
          </a:p>
          <a:p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ax.scatter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(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dados.X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, 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dados.Y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)</a:t>
            </a:r>
            <a:endParaRPr lang="pt-BR">
              <a:ea typeface="+mn-lt"/>
              <a:cs typeface="+mn-lt"/>
            </a:endParaRPr>
          </a:p>
          <a:p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dados['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Y_reta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']= 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dados.X</a:t>
            </a:r>
            <a:endParaRPr lang="pt-BR" err="1">
              <a:ea typeface="+mn-lt"/>
              <a:cs typeface="+mn-lt"/>
            </a:endParaRPr>
          </a:p>
          <a:p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ax.plot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(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dados.X,dados.Y_reta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, '--r')</a:t>
            </a:r>
            <a:endParaRPr lang="pt-BR">
              <a:ea typeface="+mn-lt"/>
              <a:cs typeface="+mn-lt"/>
            </a:endParaRPr>
          </a:p>
          <a:p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ax.scatter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(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dados.X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, 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dados.Y_reta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)</a:t>
            </a:r>
            <a:endParaRPr lang="pt-BR">
              <a:ea typeface="+mn-lt"/>
              <a:cs typeface="+mn-lt"/>
            </a:endParaRPr>
          </a:p>
          <a:p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reg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 = 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LinearRegression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().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fit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(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dados.X.values.reshape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(-1,1),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dados.Y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)</a:t>
            </a:r>
            <a:endParaRPr lang="pt-BR">
              <a:ea typeface="+mn-lt"/>
              <a:cs typeface="+mn-lt"/>
            </a:endParaRPr>
          </a:p>
          <a:p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a = 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reg.coef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_[0]</a:t>
            </a:r>
            <a:endParaRPr lang="pt-BR">
              <a:ea typeface="+mn-lt"/>
              <a:cs typeface="+mn-lt"/>
            </a:endParaRPr>
          </a:p>
          <a:p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b = 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reg.intercept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_</a:t>
            </a:r>
            <a:endParaRPr lang="pt-BR">
              <a:ea typeface="+mn-lt"/>
              <a:cs typeface="+mn-lt"/>
            </a:endParaRPr>
          </a:p>
          <a:p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x = 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dados.X.values</a:t>
            </a:r>
            <a:endParaRPr lang="pt-BR" err="1">
              <a:ea typeface="+mn-lt"/>
              <a:cs typeface="+mn-lt"/>
            </a:endParaRPr>
          </a:p>
          <a:p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y = a * x + b</a:t>
            </a:r>
            <a:endParaRPr lang="pt-BR">
              <a:ea typeface="+mn-lt"/>
              <a:cs typeface="+mn-lt"/>
            </a:endParaRPr>
          </a:p>
          <a:p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ax.plot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(</a:t>
            </a:r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x,y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)</a:t>
            </a:r>
            <a:endParaRPr lang="pt-BR">
              <a:ea typeface="+mn-lt"/>
              <a:cs typeface="+mn-lt"/>
            </a:endParaRPr>
          </a:p>
          <a:p>
            <a:r>
              <a:rPr lang="pt-BR" sz="1200" err="1">
                <a:solidFill>
                  <a:srgbClr val="BCBEC4"/>
                </a:solidFill>
                <a:ea typeface="+mn-lt"/>
                <a:cs typeface="+mn-lt"/>
              </a:rPr>
              <a:t>plt.show</a:t>
            </a:r>
            <a:r>
              <a:rPr lang="pt-BR" sz="1200">
                <a:solidFill>
                  <a:srgbClr val="BCBEC4"/>
                </a:solidFill>
                <a:ea typeface="+mn-lt"/>
                <a:cs typeface="+mn-lt"/>
              </a:rPr>
              <a:t>()</a:t>
            </a:r>
            <a:endParaRPr lang="pt-BR">
              <a:ea typeface="+mn-lt"/>
              <a:cs typeface="+mn-lt"/>
            </a:endParaRPr>
          </a:p>
          <a:p>
            <a:endParaRPr lang="pt-BR" sz="1200">
              <a:solidFill>
                <a:srgbClr val="BCBEC4"/>
              </a:solidFill>
              <a:latin typeface="Consolas"/>
            </a:endParaRPr>
          </a:p>
          <a:p>
            <a:endParaRPr lang="pt-BR" sz="1200">
              <a:solidFill>
                <a:srgbClr val="BCBEC4"/>
              </a:solidFill>
              <a:latin typeface="Consolas"/>
            </a:endParaRPr>
          </a:p>
          <a:p>
            <a:endParaRPr lang="pt-BR" sz="120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F1ADE60-4AD3-A456-5189-6DDA60AA810A}"/>
              </a:ext>
            </a:extLst>
          </p:cNvPr>
          <p:cNvSpPr txBox="1"/>
          <p:nvPr/>
        </p:nvSpPr>
        <p:spPr>
          <a:xfrm>
            <a:off x="297366" y="176560"/>
            <a:ext cx="441443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err="1"/>
              <a:t>Calculos</a:t>
            </a:r>
            <a:r>
              <a:rPr lang="pt-BR" sz="2400" b="1"/>
              <a:t> similaridade por </a:t>
            </a:r>
            <a:r>
              <a:rPr lang="pt-BR" sz="2400" b="1" err="1"/>
              <a:t>regreção</a:t>
            </a:r>
          </a:p>
        </p:txBody>
      </p:sp>
    </p:spTree>
    <p:extLst>
      <p:ext uri="{BB962C8B-B14F-4D97-AF65-F5344CB8AC3E}">
        <p14:creationId xmlns:p14="http://schemas.microsoft.com/office/powerpoint/2010/main" val="394657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D2FB2BB-7FBF-EFB6-CBB5-72DC0136978B}"/>
              </a:ext>
            </a:extLst>
          </p:cNvPr>
          <p:cNvSpPr txBox="1"/>
          <p:nvPr/>
        </p:nvSpPr>
        <p:spPr>
          <a:xfrm>
            <a:off x="6012365" y="1849244"/>
            <a:ext cx="5166731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3200">
                <a:ea typeface="+mn-lt"/>
                <a:cs typeface="+mn-lt"/>
                <a:hlinkClick r:id="rId2"/>
              </a:rPr>
              <a:t>https://www.netflix.com/browse/genre/614</a:t>
            </a:r>
            <a:endParaRPr lang="pt-BR" sz="32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32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3200">
                <a:ea typeface="+mn-lt"/>
                <a:cs typeface="+mn-lt"/>
                <a:hlinkClick r:id="rId3"/>
              </a:rPr>
              <a:t>https://www.netflix.com/browse/genre/615</a:t>
            </a:r>
            <a:endParaRPr lang="pt-BR" sz="32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3200">
              <a:latin typeface="Century Gothic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>
                <a:ea typeface="+mn-lt"/>
                <a:cs typeface="+mn-lt"/>
                <a:hlinkClick r:id="rId4"/>
              </a:rPr>
              <a:t>https://www.netflix.com/browse/genre/67879</a:t>
            </a:r>
            <a:endParaRPr lang="pt-BR" sz="3200">
              <a:latin typeface="Century Gothic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32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3200">
              <a:latin typeface="Century Gothic" panose="020B050202020202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3200">
              <a:latin typeface="Calibri"/>
              <a:cs typeface="Calibri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56027C7-2C5A-A741-B7BC-263C3EF69DED}"/>
              </a:ext>
            </a:extLst>
          </p:cNvPr>
          <p:cNvSpPr txBox="1"/>
          <p:nvPr/>
        </p:nvSpPr>
        <p:spPr>
          <a:xfrm>
            <a:off x="297366" y="176560"/>
            <a:ext cx="55659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Sistema de indicação de filmes na </a:t>
            </a:r>
            <a:r>
              <a:rPr lang="pt-BR" sz="2400" b="1">
                <a:solidFill>
                  <a:srgbClr val="FF0000"/>
                </a:solidFill>
              </a:rPr>
              <a:t>Netflix</a:t>
            </a:r>
          </a:p>
        </p:txBody>
      </p:sp>
      <p:pic>
        <p:nvPicPr>
          <p:cNvPr id="2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3AD94BE-FFA1-47E2-55BB-663081D82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534" y="1803400"/>
            <a:ext cx="5621867" cy="375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9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85A54F3A-31B1-369B-3F9F-9FCD0FA4C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80" y="1424516"/>
            <a:ext cx="4346575" cy="48895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D2FB2BB-7FBF-EFB6-CBB5-72DC0136978B}"/>
              </a:ext>
            </a:extLst>
          </p:cNvPr>
          <p:cNvSpPr txBox="1"/>
          <p:nvPr/>
        </p:nvSpPr>
        <p:spPr>
          <a:xfrm>
            <a:off x="6012365" y="1849244"/>
            <a:ext cx="5166731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3200">
                <a:latin typeface="Calibri"/>
                <a:cs typeface="Calibri"/>
              </a:rPr>
              <a:t>Identificar usuários similares?</a:t>
            </a:r>
          </a:p>
          <a:p>
            <a:pPr marL="285750" indent="-285750">
              <a:buFont typeface="Arial"/>
              <a:buChar char="•"/>
            </a:pPr>
            <a:endParaRPr lang="pt-BR" sz="32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>
                <a:latin typeface="Calibri"/>
                <a:cs typeface="Calibri"/>
              </a:rPr>
              <a:t>Como identificar filmes similares?</a:t>
            </a:r>
          </a:p>
          <a:p>
            <a:pPr marL="285750" indent="-285750">
              <a:buFont typeface="Arial"/>
              <a:buChar char="•"/>
            </a:pPr>
            <a:endParaRPr lang="pt-BR" sz="32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>
                <a:latin typeface="Calibri"/>
                <a:cs typeface="Calibri"/>
              </a:rPr>
              <a:t>Como fazer isso a partir das avaliações?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56027C7-2C5A-A741-B7BC-263C3EF69DED}"/>
              </a:ext>
            </a:extLst>
          </p:cNvPr>
          <p:cNvSpPr txBox="1"/>
          <p:nvPr/>
        </p:nvSpPr>
        <p:spPr>
          <a:xfrm>
            <a:off x="382033" y="201960"/>
            <a:ext cx="44144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Conceito de Filtro Colaborativo</a:t>
            </a:r>
          </a:p>
        </p:txBody>
      </p:sp>
    </p:spTree>
    <p:extLst>
      <p:ext uri="{BB962C8B-B14F-4D97-AF65-F5344CB8AC3E}">
        <p14:creationId xmlns:p14="http://schemas.microsoft.com/office/powerpoint/2010/main" val="208597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D2FB2BB-7FBF-EFB6-CBB5-72DC0136978B}"/>
              </a:ext>
            </a:extLst>
          </p:cNvPr>
          <p:cNvSpPr txBox="1"/>
          <p:nvPr/>
        </p:nvSpPr>
        <p:spPr>
          <a:xfrm>
            <a:off x="6012365" y="1849244"/>
            <a:ext cx="516673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3200">
                <a:latin typeface="Calibri"/>
                <a:cs typeface="Calibri"/>
              </a:rPr>
              <a:t>Identificar filmes similares?</a:t>
            </a:r>
          </a:p>
          <a:p>
            <a:pPr marL="285750" indent="-285750">
              <a:buFont typeface="Arial"/>
              <a:buChar char="•"/>
            </a:pPr>
            <a:endParaRPr lang="pt-BR" sz="32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>
                <a:latin typeface="Calibri"/>
                <a:cs typeface="Calibri"/>
              </a:rPr>
              <a:t>Como gostos similares?</a:t>
            </a:r>
          </a:p>
          <a:p>
            <a:pPr marL="285750" indent="-285750">
              <a:buFont typeface="Arial"/>
              <a:buChar char="•"/>
            </a:pPr>
            <a:endParaRPr lang="pt-BR" sz="32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>
                <a:latin typeface="Calibri"/>
                <a:cs typeface="Calibri"/>
              </a:rPr>
              <a:t>Recomendar a partir das avaliações?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23A6C2-44DF-A35C-A419-9DCA79E2DD70}"/>
              </a:ext>
            </a:extLst>
          </p:cNvPr>
          <p:cNvSpPr txBox="1"/>
          <p:nvPr/>
        </p:nvSpPr>
        <p:spPr>
          <a:xfrm>
            <a:off x="382033" y="201960"/>
            <a:ext cx="44144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Conceito de Filtro Colaborativo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656A983-FCE4-E04E-2F75-724B100A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29" y="1282700"/>
            <a:ext cx="4672541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25484E-F6D2-F99D-496D-971B0CCC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84" y="1383242"/>
            <a:ext cx="7810500" cy="54292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58C068-9CCE-9ABD-FCA0-6C26C5A24EF1}"/>
              </a:ext>
            </a:extLst>
          </p:cNvPr>
          <p:cNvSpPr txBox="1"/>
          <p:nvPr/>
        </p:nvSpPr>
        <p:spPr>
          <a:xfrm>
            <a:off x="297366" y="176560"/>
            <a:ext cx="26364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Formação da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82809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0CCAA54-4EE8-F41B-0638-8F5DA8908BBE}"/>
              </a:ext>
            </a:extLst>
          </p:cNvPr>
          <p:cNvSpPr txBox="1"/>
          <p:nvPr/>
        </p:nvSpPr>
        <p:spPr>
          <a:xfrm>
            <a:off x="297366" y="176560"/>
            <a:ext cx="26364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Formação da Base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C50402-0002-0628-1DD0-24EC20CDD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447" y="1197504"/>
            <a:ext cx="8529108" cy="54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0CCAA54-4EE8-F41B-0638-8F5DA8908BBE}"/>
              </a:ext>
            </a:extLst>
          </p:cNvPr>
          <p:cNvSpPr txBox="1"/>
          <p:nvPr/>
        </p:nvSpPr>
        <p:spPr>
          <a:xfrm>
            <a:off x="297366" y="176560"/>
            <a:ext cx="26364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Formação da Base de dados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CA995E-7E38-AD93-2319-6A022EF2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46" y="1268941"/>
            <a:ext cx="96297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73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PowerPoint Presentation</vt:lpstr>
      <vt:lpstr>Aula Magna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2012-07-30T23:50:35Z</dcterms:created>
  <dcterms:modified xsi:type="dcterms:W3CDTF">2024-03-08T13:55:15Z</dcterms:modified>
</cp:coreProperties>
</file>