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89" r:id="rId4"/>
    <p:sldId id="286" r:id="rId5"/>
    <p:sldId id="288" r:id="rId6"/>
    <p:sldId id="275" r:id="rId7"/>
    <p:sldId id="266" r:id="rId8"/>
    <p:sldId id="290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23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1FE107-581A-F17D-D761-8EA777D62A84}" v="280" dt="2024-03-15T01:46:56.509"/>
    <p1510:client id="{AB6089B8-75C8-837B-0848-4D9B489B0F45}" v="1" dt="2024-03-15T13:08:22.150"/>
    <p1510:client id="{E3DD34D4-D02B-877D-3854-4A45C96A92E0}" v="261" dt="2024-03-15T13:34:32.7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erson Augusto Barbosa Rodrigues" userId="S::pf1960@fiap.com.br::ec9950aa-243b-4654-87d9-f9a68d983dd6" providerId="AD" clId="Web-{741FE107-581A-F17D-D761-8EA777D62A84}"/>
    <pc:docChg chg="addSld delSld modSld">
      <pc:chgData name="Anderson Augusto Barbosa Rodrigues" userId="S::pf1960@fiap.com.br::ec9950aa-243b-4654-87d9-f9a68d983dd6" providerId="AD" clId="Web-{741FE107-581A-F17D-D761-8EA777D62A84}" dt="2024-03-15T01:46:56.509" v="196"/>
      <pc:docMkLst>
        <pc:docMk/>
      </pc:docMkLst>
      <pc:sldChg chg="addSp modSp">
        <pc:chgData name="Anderson Augusto Barbosa Rodrigues" userId="S::pf1960@fiap.com.br::ec9950aa-243b-4654-87d9-f9a68d983dd6" providerId="AD" clId="Web-{741FE107-581A-F17D-D761-8EA777D62A84}" dt="2024-03-15T01:32:00.156" v="120"/>
        <pc:sldMkLst>
          <pc:docMk/>
          <pc:sldMk cId="1122659555" sldId="256"/>
        </pc:sldMkLst>
        <pc:spChg chg="mod">
          <ac:chgData name="Anderson Augusto Barbosa Rodrigues" userId="S::pf1960@fiap.com.br::ec9950aa-243b-4654-87d9-f9a68d983dd6" providerId="AD" clId="Web-{741FE107-581A-F17D-D761-8EA777D62A84}" dt="2024-03-15T01:00:11.189" v="0" actId="20577"/>
          <ac:spMkLst>
            <pc:docMk/>
            <pc:sldMk cId="1122659555" sldId="256"/>
            <ac:spMk id="5" creationId="{965F3993-4100-2C32-2EE4-3A4717E6EA79}"/>
          </ac:spMkLst>
        </pc:spChg>
        <pc:spChg chg="mod">
          <ac:chgData name="Anderson Augusto Barbosa Rodrigues" userId="S::pf1960@fiap.com.br::ec9950aa-243b-4654-87d9-f9a68d983dd6" providerId="AD" clId="Web-{741FE107-581A-F17D-D761-8EA777D62A84}" dt="2024-03-15T01:01:51.863" v="11" actId="20577"/>
          <ac:spMkLst>
            <pc:docMk/>
            <pc:sldMk cId="1122659555" sldId="256"/>
            <ac:spMk id="6" creationId="{A568947C-5632-E8E0-05AE-83C00B8F6321}"/>
          </ac:spMkLst>
        </pc:spChg>
        <pc:inkChg chg="add">
          <ac:chgData name="Anderson Augusto Barbosa Rodrigues" userId="S::pf1960@fiap.com.br::ec9950aa-243b-4654-87d9-f9a68d983dd6" providerId="AD" clId="Web-{741FE107-581A-F17D-D761-8EA777D62A84}" dt="2024-03-15T01:31:59.578" v="118"/>
          <ac:inkMkLst>
            <pc:docMk/>
            <pc:sldMk cId="1122659555" sldId="256"/>
            <ac:inkMk id="7" creationId="{8882FE01-C278-4BE2-3B39-A04EC72CBEBF}"/>
          </ac:inkMkLst>
        </pc:inkChg>
        <pc:inkChg chg="add">
          <ac:chgData name="Anderson Augusto Barbosa Rodrigues" userId="S::pf1960@fiap.com.br::ec9950aa-243b-4654-87d9-f9a68d983dd6" providerId="AD" clId="Web-{741FE107-581A-F17D-D761-8EA777D62A84}" dt="2024-03-15T01:32:00.140" v="119"/>
          <ac:inkMkLst>
            <pc:docMk/>
            <pc:sldMk cId="1122659555" sldId="256"/>
            <ac:inkMk id="8" creationId="{862CB6A6-6B25-5E77-BA9B-0AEBF82A9307}"/>
          </ac:inkMkLst>
        </pc:inkChg>
        <pc:inkChg chg="add">
          <ac:chgData name="Anderson Augusto Barbosa Rodrigues" userId="S::pf1960@fiap.com.br::ec9950aa-243b-4654-87d9-f9a68d983dd6" providerId="AD" clId="Web-{741FE107-581A-F17D-D761-8EA777D62A84}" dt="2024-03-15T01:32:00.156" v="120"/>
          <ac:inkMkLst>
            <pc:docMk/>
            <pc:sldMk cId="1122659555" sldId="256"/>
            <ac:inkMk id="9" creationId="{BF522A70-1C07-9FE6-DA65-5822999D09FE}"/>
          </ac:inkMkLst>
        </pc:inkChg>
      </pc:sldChg>
      <pc:sldChg chg="del">
        <pc:chgData name="Anderson Augusto Barbosa Rodrigues" userId="S::pf1960@fiap.com.br::ec9950aa-243b-4654-87d9-f9a68d983dd6" providerId="AD" clId="Web-{741FE107-581A-F17D-D761-8EA777D62A84}" dt="2024-03-15T01:46:56.509" v="196"/>
        <pc:sldMkLst>
          <pc:docMk/>
          <pc:sldMk cId="1695792798" sldId="263"/>
        </pc:sldMkLst>
      </pc:sldChg>
      <pc:sldChg chg="modSp">
        <pc:chgData name="Anderson Augusto Barbosa Rodrigues" userId="S::pf1960@fiap.com.br::ec9950aa-243b-4654-87d9-f9a68d983dd6" providerId="AD" clId="Web-{741FE107-581A-F17D-D761-8EA777D62A84}" dt="2024-03-15T01:46:30.165" v="195" actId="20577"/>
        <pc:sldMkLst>
          <pc:docMk/>
          <pc:sldMk cId="2803609624" sldId="266"/>
        </pc:sldMkLst>
        <pc:spChg chg="mod">
          <ac:chgData name="Anderson Augusto Barbosa Rodrigues" userId="S::pf1960@fiap.com.br::ec9950aa-243b-4654-87d9-f9a68d983dd6" providerId="AD" clId="Web-{741FE107-581A-F17D-D761-8EA777D62A84}" dt="2024-03-15T01:46:30.165" v="195" actId="20577"/>
          <ac:spMkLst>
            <pc:docMk/>
            <pc:sldMk cId="2803609624" sldId="266"/>
            <ac:spMk id="6" creationId="{409F1890-4473-E395-1E52-38FBBF2E4110}"/>
          </ac:spMkLst>
        </pc:spChg>
      </pc:sldChg>
      <pc:sldChg chg="addSp delSp modSp add addAnim modAnim">
        <pc:chgData name="Anderson Augusto Barbosa Rodrigues" userId="S::pf1960@fiap.com.br::ec9950aa-243b-4654-87d9-f9a68d983dd6" providerId="AD" clId="Web-{741FE107-581A-F17D-D761-8EA777D62A84}" dt="2024-03-15T01:33:34.533" v="127"/>
        <pc:sldMkLst>
          <pc:docMk/>
          <pc:sldMk cId="289495857" sldId="267"/>
        </pc:sldMkLst>
        <pc:spChg chg="add mod">
          <ac:chgData name="Anderson Augusto Barbosa Rodrigues" userId="S::pf1960@fiap.com.br::ec9950aa-243b-4654-87d9-f9a68d983dd6" providerId="AD" clId="Web-{741FE107-581A-F17D-D761-8EA777D62A84}" dt="2024-03-15T01:24:04.676" v="61" actId="20577"/>
          <ac:spMkLst>
            <pc:docMk/>
            <pc:sldMk cId="289495857" sldId="267"/>
            <ac:spMk id="2" creationId="{93962A86-0C01-EADC-38AC-6B69A8F9419D}"/>
          </ac:spMkLst>
        </pc:spChg>
        <pc:spChg chg="add mod">
          <ac:chgData name="Anderson Augusto Barbosa Rodrigues" userId="S::pf1960@fiap.com.br::ec9950aa-243b-4654-87d9-f9a68d983dd6" providerId="AD" clId="Web-{741FE107-581A-F17D-D761-8EA777D62A84}" dt="2024-03-15T01:27:11.134" v="72" actId="20577"/>
          <ac:spMkLst>
            <pc:docMk/>
            <pc:sldMk cId="289495857" sldId="267"/>
            <ac:spMk id="6" creationId="{21D21449-6CE5-6B6A-5FB2-376F7CA92457}"/>
          </ac:spMkLst>
        </pc:spChg>
        <pc:picChg chg="mod ord">
          <ac:chgData name="Anderson Augusto Barbosa Rodrigues" userId="S::pf1960@fiap.com.br::ec9950aa-243b-4654-87d9-f9a68d983dd6" providerId="AD" clId="Web-{741FE107-581A-F17D-D761-8EA777D62A84}" dt="2024-03-15T01:33:21.564" v="126" actId="1076"/>
          <ac:picMkLst>
            <pc:docMk/>
            <pc:sldMk cId="289495857" sldId="267"/>
            <ac:picMk id="3" creationId="{A851C036-A04B-682A-2A98-CBAB00B4ED24}"/>
          </ac:picMkLst>
        </pc:picChg>
        <pc:inkChg chg="add del">
          <ac:chgData name="Anderson Augusto Barbosa Rodrigues" userId="S::pf1960@fiap.com.br::ec9950aa-243b-4654-87d9-f9a68d983dd6" providerId="AD" clId="Web-{741FE107-581A-F17D-D761-8EA777D62A84}" dt="2024-03-15T01:30:10.825" v="90"/>
          <ac:inkMkLst>
            <pc:docMk/>
            <pc:sldMk cId="289495857" sldId="267"/>
            <ac:inkMk id="12" creationId="{5B23EBE1-948D-A9B7-A342-FB3B4A93B336}"/>
          </ac:inkMkLst>
        </pc:inkChg>
        <pc:inkChg chg="add del">
          <ac:chgData name="Anderson Augusto Barbosa Rodrigues" userId="S::pf1960@fiap.com.br::ec9950aa-243b-4654-87d9-f9a68d983dd6" providerId="AD" clId="Web-{741FE107-581A-F17D-D761-8EA777D62A84}" dt="2024-03-15T01:32:59.720" v="123"/>
          <ac:inkMkLst>
            <pc:docMk/>
            <pc:sldMk cId="289495857" sldId="267"/>
            <ac:inkMk id="13" creationId="{F1527479-1A81-2690-600D-78B4DAD4E34F}"/>
          </ac:inkMkLst>
        </pc:inkChg>
        <pc:inkChg chg="add">
          <ac:chgData name="Anderson Augusto Barbosa Rodrigues" userId="S::pf1960@fiap.com.br::ec9950aa-243b-4654-87d9-f9a68d983dd6" providerId="AD" clId="Web-{741FE107-581A-F17D-D761-8EA777D62A84}" dt="2024-03-15T01:30:45.217" v="92"/>
          <ac:inkMkLst>
            <pc:docMk/>
            <pc:sldMk cId="289495857" sldId="267"/>
            <ac:inkMk id="19" creationId="{A152691D-3B53-43B5-3A58-B54A344A9E56}"/>
          </ac:inkMkLst>
        </pc:inkChg>
        <pc:inkChg chg="add">
          <ac:chgData name="Anderson Augusto Barbosa Rodrigues" userId="S::pf1960@fiap.com.br::ec9950aa-243b-4654-87d9-f9a68d983dd6" providerId="AD" clId="Web-{741FE107-581A-F17D-D761-8EA777D62A84}" dt="2024-03-15T01:30:46.576" v="93"/>
          <ac:inkMkLst>
            <pc:docMk/>
            <pc:sldMk cId="289495857" sldId="267"/>
            <ac:inkMk id="20" creationId="{46C80775-8F8C-8E96-0D41-73F7DDB6AB07}"/>
          </ac:inkMkLst>
        </pc:inkChg>
        <pc:inkChg chg="add">
          <ac:chgData name="Anderson Augusto Barbosa Rodrigues" userId="S::pf1960@fiap.com.br::ec9950aa-243b-4654-87d9-f9a68d983dd6" providerId="AD" clId="Web-{741FE107-581A-F17D-D761-8EA777D62A84}" dt="2024-03-15T01:30:46.764" v="94"/>
          <ac:inkMkLst>
            <pc:docMk/>
            <pc:sldMk cId="289495857" sldId="267"/>
            <ac:inkMk id="21" creationId="{F0754DED-E9C8-EA59-8B54-D93724E503C4}"/>
          </ac:inkMkLst>
        </pc:inkChg>
        <pc:inkChg chg="add">
          <ac:chgData name="Anderson Augusto Barbosa Rodrigues" userId="S::pf1960@fiap.com.br::ec9950aa-243b-4654-87d9-f9a68d983dd6" providerId="AD" clId="Web-{741FE107-581A-F17D-D761-8EA777D62A84}" dt="2024-03-15T01:31:10.295" v="95"/>
          <ac:inkMkLst>
            <pc:docMk/>
            <pc:sldMk cId="289495857" sldId="267"/>
            <ac:inkMk id="22" creationId="{C97DDB47-4816-67FB-3122-50F9CB34E0A0}"/>
          </ac:inkMkLst>
        </pc:inkChg>
        <pc:inkChg chg="add">
          <ac:chgData name="Anderson Augusto Barbosa Rodrigues" userId="S::pf1960@fiap.com.br::ec9950aa-243b-4654-87d9-f9a68d983dd6" providerId="AD" clId="Web-{741FE107-581A-F17D-D761-8EA777D62A84}" dt="2024-03-15T01:31:15.374" v="96"/>
          <ac:inkMkLst>
            <pc:docMk/>
            <pc:sldMk cId="289495857" sldId="267"/>
            <ac:inkMk id="23" creationId="{1FBF3578-8ADF-C99A-AE22-AE8A165B928F}"/>
          </ac:inkMkLst>
        </pc:inkChg>
        <pc:inkChg chg="add">
          <ac:chgData name="Anderson Augusto Barbosa Rodrigues" userId="S::pf1960@fiap.com.br::ec9950aa-243b-4654-87d9-f9a68d983dd6" providerId="AD" clId="Web-{741FE107-581A-F17D-D761-8EA777D62A84}" dt="2024-03-15T01:31:16.733" v="97"/>
          <ac:inkMkLst>
            <pc:docMk/>
            <pc:sldMk cId="289495857" sldId="267"/>
            <ac:inkMk id="24" creationId="{4E9361D3-D1B4-F2F4-9DA2-5414DA1BACE2}"/>
          </ac:inkMkLst>
        </pc:inkChg>
        <pc:inkChg chg="add">
          <ac:chgData name="Anderson Augusto Barbosa Rodrigues" userId="S::pf1960@fiap.com.br::ec9950aa-243b-4654-87d9-f9a68d983dd6" providerId="AD" clId="Web-{741FE107-581A-F17D-D761-8EA777D62A84}" dt="2024-03-15T01:31:17.327" v="98"/>
          <ac:inkMkLst>
            <pc:docMk/>
            <pc:sldMk cId="289495857" sldId="267"/>
            <ac:inkMk id="25" creationId="{838F393E-8D4D-C6BF-915A-D4809CC634BE}"/>
          </ac:inkMkLst>
        </pc:inkChg>
        <pc:inkChg chg="add">
          <ac:chgData name="Anderson Augusto Barbosa Rodrigues" userId="S::pf1960@fiap.com.br::ec9950aa-243b-4654-87d9-f9a68d983dd6" providerId="AD" clId="Web-{741FE107-581A-F17D-D761-8EA777D62A84}" dt="2024-03-15T01:31:17.983" v="99"/>
          <ac:inkMkLst>
            <pc:docMk/>
            <pc:sldMk cId="289495857" sldId="267"/>
            <ac:inkMk id="26" creationId="{3CC7CF76-E4D1-FD8B-54FD-9F134702B4D7}"/>
          </ac:inkMkLst>
        </pc:inkChg>
        <pc:inkChg chg="add">
          <ac:chgData name="Anderson Augusto Barbosa Rodrigues" userId="S::pf1960@fiap.com.br::ec9950aa-243b-4654-87d9-f9a68d983dd6" providerId="AD" clId="Web-{741FE107-581A-F17D-D761-8EA777D62A84}" dt="2024-03-15T01:31:18.608" v="100"/>
          <ac:inkMkLst>
            <pc:docMk/>
            <pc:sldMk cId="289495857" sldId="267"/>
            <ac:inkMk id="27" creationId="{7D979C00-EAEA-E2EF-2E74-37A1784E0057}"/>
          </ac:inkMkLst>
        </pc:inkChg>
        <pc:inkChg chg="add">
          <ac:chgData name="Anderson Augusto Barbosa Rodrigues" userId="S::pf1960@fiap.com.br::ec9950aa-243b-4654-87d9-f9a68d983dd6" providerId="AD" clId="Web-{741FE107-581A-F17D-D761-8EA777D62A84}" dt="2024-03-15T01:31:18.608" v="101"/>
          <ac:inkMkLst>
            <pc:docMk/>
            <pc:sldMk cId="289495857" sldId="267"/>
            <ac:inkMk id="28" creationId="{4F188587-CEA4-9A81-2E21-DFE877456F00}"/>
          </ac:inkMkLst>
        </pc:inkChg>
        <pc:inkChg chg="add">
          <ac:chgData name="Anderson Augusto Barbosa Rodrigues" userId="S::pf1960@fiap.com.br::ec9950aa-243b-4654-87d9-f9a68d983dd6" providerId="AD" clId="Web-{741FE107-581A-F17D-D761-8EA777D62A84}" dt="2024-03-15T01:31:19.264" v="102"/>
          <ac:inkMkLst>
            <pc:docMk/>
            <pc:sldMk cId="289495857" sldId="267"/>
            <ac:inkMk id="29" creationId="{6D1D9A09-5F2E-BE59-C8B8-A124EBB22AEB}"/>
          </ac:inkMkLst>
        </pc:inkChg>
        <pc:inkChg chg="add">
          <ac:chgData name="Anderson Augusto Barbosa Rodrigues" userId="S::pf1960@fiap.com.br::ec9950aa-243b-4654-87d9-f9a68d983dd6" providerId="AD" clId="Web-{741FE107-581A-F17D-D761-8EA777D62A84}" dt="2024-03-15T01:31:19.264" v="103"/>
          <ac:inkMkLst>
            <pc:docMk/>
            <pc:sldMk cId="289495857" sldId="267"/>
            <ac:inkMk id="30" creationId="{B7CD2490-042F-4573-918E-126EF867786E}"/>
          </ac:inkMkLst>
        </pc:inkChg>
        <pc:inkChg chg="add">
          <ac:chgData name="Anderson Augusto Barbosa Rodrigues" userId="S::pf1960@fiap.com.br::ec9950aa-243b-4654-87d9-f9a68d983dd6" providerId="AD" clId="Web-{741FE107-581A-F17D-D761-8EA777D62A84}" dt="2024-03-15T01:31:20.171" v="104"/>
          <ac:inkMkLst>
            <pc:docMk/>
            <pc:sldMk cId="289495857" sldId="267"/>
            <ac:inkMk id="31" creationId="{B07855B5-30FE-A975-83C3-9C283C2EB0D5}"/>
          </ac:inkMkLst>
        </pc:inkChg>
        <pc:inkChg chg="add">
          <ac:chgData name="Anderson Augusto Barbosa Rodrigues" userId="S::pf1960@fiap.com.br::ec9950aa-243b-4654-87d9-f9a68d983dd6" providerId="AD" clId="Web-{741FE107-581A-F17D-D761-8EA777D62A84}" dt="2024-03-15T01:31:20.171" v="105"/>
          <ac:inkMkLst>
            <pc:docMk/>
            <pc:sldMk cId="289495857" sldId="267"/>
            <ac:inkMk id="32" creationId="{CCC28002-9AD3-9C2D-9BB0-DA1CB10101F0}"/>
          </ac:inkMkLst>
        </pc:inkChg>
        <pc:inkChg chg="add">
          <ac:chgData name="Anderson Augusto Barbosa Rodrigues" userId="S::pf1960@fiap.com.br::ec9950aa-243b-4654-87d9-f9a68d983dd6" providerId="AD" clId="Web-{741FE107-581A-F17D-D761-8EA777D62A84}" dt="2024-03-15T01:31:21.421" v="106"/>
          <ac:inkMkLst>
            <pc:docMk/>
            <pc:sldMk cId="289495857" sldId="267"/>
            <ac:inkMk id="33" creationId="{1A439210-C37F-8973-699A-961EE46326CC}"/>
          </ac:inkMkLst>
        </pc:inkChg>
        <pc:inkChg chg="add">
          <ac:chgData name="Anderson Augusto Barbosa Rodrigues" userId="S::pf1960@fiap.com.br::ec9950aa-243b-4654-87d9-f9a68d983dd6" providerId="AD" clId="Web-{741FE107-581A-F17D-D761-8EA777D62A84}" dt="2024-03-15T01:31:23.046" v="107"/>
          <ac:inkMkLst>
            <pc:docMk/>
            <pc:sldMk cId="289495857" sldId="267"/>
            <ac:inkMk id="34" creationId="{DC8B2E79-395E-062A-8B42-402A41801A9C}"/>
          </ac:inkMkLst>
        </pc:inkChg>
        <pc:inkChg chg="add">
          <ac:chgData name="Anderson Augusto Barbosa Rodrigues" userId="S::pf1960@fiap.com.br::ec9950aa-243b-4654-87d9-f9a68d983dd6" providerId="AD" clId="Web-{741FE107-581A-F17D-D761-8EA777D62A84}" dt="2024-03-15T01:31:23.749" v="108"/>
          <ac:inkMkLst>
            <pc:docMk/>
            <pc:sldMk cId="289495857" sldId="267"/>
            <ac:inkMk id="35" creationId="{1CB35D65-57FC-92BA-05A4-7F639FE3FD01}"/>
          </ac:inkMkLst>
        </pc:inkChg>
        <pc:inkChg chg="add">
          <ac:chgData name="Anderson Augusto Barbosa Rodrigues" userId="S::pf1960@fiap.com.br::ec9950aa-243b-4654-87d9-f9a68d983dd6" providerId="AD" clId="Web-{741FE107-581A-F17D-D761-8EA777D62A84}" dt="2024-03-15T01:31:24.140" v="109"/>
          <ac:inkMkLst>
            <pc:docMk/>
            <pc:sldMk cId="289495857" sldId="267"/>
            <ac:inkMk id="36" creationId="{61C4A124-A434-0089-3284-37BC454B0DA4}"/>
          </ac:inkMkLst>
        </pc:inkChg>
        <pc:inkChg chg="add del">
          <ac:chgData name="Anderson Augusto Barbosa Rodrigues" userId="S::pf1960@fiap.com.br::ec9950aa-243b-4654-87d9-f9a68d983dd6" providerId="AD" clId="Web-{741FE107-581A-F17D-D761-8EA777D62A84}" dt="2024-03-15T01:31:52.062" v="115"/>
          <ac:inkMkLst>
            <pc:docMk/>
            <pc:sldMk cId="289495857" sldId="267"/>
            <ac:inkMk id="37" creationId="{FAA00E41-75C4-6DF0-924E-0B4AC9266807}"/>
          </ac:inkMkLst>
        </pc:inkChg>
        <pc:inkChg chg="add del">
          <ac:chgData name="Anderson Augusto Barbosa Rodrigues" userId="S::pf1960@fiap.com.br::ec9950aa-243b-4654-87d9-f9a68d983dd6" providerId="AD" clId="Web-{741FE107-581A-F17D-D761-8EA777D62A84}" dt="2024-03-15T01:31:49.234" v="114"/>
          <ac:inkMkLst>
            <pc:docMk/>
            <pc:sldMk cId="289495857" sldId="267"/>
            <ac:inkMk id="38" creationId="{039C25E8-0E4B-4783-1810-1236B92F426F}"/>
          </ac:inkMkLst>
        </pc:inkChg>
        <pc:inkChg chg="add del">
          <ac:chgData name="Anderson Augusto Barbosa Rodrigues" userId="S::pf1960@fiap.com.br::ec9950aa-243b-4654-87d9-f9a68d983dd6" providerId="AD" clId="Web-{741FE107-581A-F17D-D761-8EA777D62A84}" dt="2024-03-15T01:31:46.343" v="113"/>
          <ac:inkMkLst>
            <pc:docMk/>
            <pc:sldMk cId="289495857" sldId="267"/>
            <ac:inkMk id="39" creationId="{2A787475-7392-3903-7EF3-1F531F13264B}"/>
          </ac:inkMkLst>
        </pc:inkChg>
        <pc:inkChg chg="add">
          <ac:chgData name="Anderson Augusto Barbosa Rodrigues" userId="S::pf1960@fiap.com.br::ec9950aa-243b-4654-87d9-f9a68d983dd6" providerId="AD" clId="Web-{741FE107-581A-F17D-D761-8EA777D62A84}" dt="2024-03-15T01:31:55.797" v="116"/>
          <ac:inkMkLst>
            <pc:docMk/>
            <pc:sldMk cId="289495857" sldId="267"/>
            <ac:inkMk id="40" creationId="{D14E346F-5077-AB6F-AAB7-4F7C3A583007}"/>
          </ac:inkMkLst>
        </pc:inkChg>
        <pc:inkChg chg="add">
          <ac:chgData name="Anderson Augusto Barbosa Rodrigues" userId="S::pf1960@fiap.com.br::ec9950aa-243b-4654-87d9-f9a68d983dd6" providerId="AD" clId="Web-{741FE107-581A-F17D-D761-8EA777D62A84}" dt="2024-03-15T01:31:56.890" v="117"/>
          <ac:inkMkLst>
            <pc:docMk/>
            <pc:sldMk cId="289495857" sldId="267"/>
            <ac:inkMk id="41" creationId="{0D8E92CD-0290-EC4D-255F-6C3151C6CADC}"/>
          </ac:inkMkLst>
        </pc:inkChg>
        <pc:cxnChg chg="add mod">
          <ac:chgData name="Anderson Augusto Barbosa Rodrigues" userId="S::pf1960@fiap.com.br::ec9950aa-243b-4654-87d9-f9a68d983dd6" providerId="AD" clId="Web-{741FE107-581A-F17D-D761-8EA777D62A84}" dt="2024-03-15T01:29:16.152" v="88" actId="14100"/>
          <ac:cxnSpMkLst>
            <pc:docMk/>
            <pc:sldMk cId="289495857" sldId="267"/>
            <ac:cxnSpMk id="9" creationId="{6A627B60-EB2D-788A-1469-6D3C4B84D039}"/>
          </ac:cxnSpMkLst>
        </pc:cxnChg>
      </pc:sldChg>
      <pc:sldChg chg="del">
        <pc:chgData name="Anderson Augusto Barbosa Rodrigues" userId="S::pf1960@fiap.com.br::ec9950aa-243b-4654-87d9-f9a68d983dd6" providerId="AD" clId="Web-{741FE107-581A-F17D-D761-8EA777D62A84}" dt="2024-03-15T01:12:37.331" v="37"/>
        <pc:sldMkLst>
          <pc:docMk/>
          <pc:sldMk cId="2085979271" sldId="274"/>
        </pc:sldMkLst>
      </pc:sldChg>
      <pc:sldChg chg="delSp modSp">
        <pc:chgData name="Anderson Augusto Barbosa Rodrigues" userId="S::pf1960@fiap.com.br::ec9950aa-243b-4654-87d9-f9a68d983dd6" providerId="AD" clId="Web-{741FE107-581A-F17D-D761-8EA777D62A84}" dt="2024-03-15T01:45:32.273" v="188" actId="20577"/>
        <pc:sldMkLst>
          <pc:docMk/>
          <pc:sldMk cId="3557357557" sldId="275"/>
        </pc:sldMkLst>
        <pc:spChg chg="mod">
          <ac:chgData name="Anderson Augusto Barbosa Rodrigues" userId="S::pf1960@fiap.com.br::ec9950aa-243b-4654-87d9-f9a68d983dd6" providerId="AD" clId="Web-{741FE107-581A-F17D-D761-8EA777D62A84}" dt="2024-03-15T01:44:52.628" v="153" actId="20577"/>
          <ac:spMkLst>
            <pc:docMk/>
            <pc:sldMk cId="3557357557" sldId="275"/>
            <ac:spMk id="2" creationId="{FD147506-C312-60D4-9BC5-D950E0DF8DE4}"/>
          </ac:spMkLst>
        </pc:spChg>
        <pc:spChg chg="mod">
          <ac:chgData name="Anderson Augusto Barbosa Rodrigues" userId="S::pf1960@fiap.com.br::ec9950aa-243b-4654-87d9-f9a68d983dd6" providerId="AD" clId="Web-{741FE107-581A-F17D-D761-8EA777D62A84}" dt="2024-03-15T01:45:32.273" v="188" actId="20577"/>
          <ac:spMkLst>
            <pc:docMk/>
            <pc:sldMk cId="3557357557" sldId="275"/>
            <ac:spMk id="3" creationId="{C7839174-7856-8C6A-0DFD-29DF03E39B12}"/>
          </ac:spMkLst>
        </pc:spChg>
        <pc:spChg chg="del">
          <ac:chgData name="Anderson Augusto Barbosa Rodrigues" userId="S::pf1960@fiap.com.br::ec9950aa-243b-4654-87d9-f9a68d983dd6" providerId="AD" clId="Web-{741FE107-581A-F17D-D761-8EA777D62A84}" dt="2024-03-15T01:44:46.097" v="151"/>
          <ac:spMkLst>
            <pc:docMk/>
            <pc:sldMk cId="3557357557" sldId="275"/>
            <ac:spMk id="5" creationId="{210117D8-F030-6899-2A4B-43BBCC175AC7}"/>
          </ac:spMkLst>
        </pc:spChg>
      </pc:sldChg>
      <pc:sldChg chg="del">
        <pc:chgData name="Anderson Augusto Barbosa Rodrigues" userId="S::pf1960@fiap.com.br::ec9950aa-243b-4654-87d9-f9a68d983dd6" providerId="AD" clId="Web-{741FE107-581A-F17D-D761-8EA777D62A84}" dt="2024-03-15T01:12:38.222" v="38"/>
        <pc:sldMkLst>
          <pc:docMk/>
          <pc:sldMk cId="393147938" sldId="276"/>
        </pc:sldMkLst>
      </pc:sldChg>
      <pc:sldChg chg="del">
        <pc:chgData name="Anderson Augusto Barbosa Rodrigues" userId="S::pf1960@fiap.com.br::ec9950aa-243b-4654-87d9-f9a68d983dd6" providerId="AD" clId="Web-{741FE107-581A-F17D-D761-8EA777D62A84}" dt="2024-03-15T01:12:39.363" v="39"/>
        <pc:sldMkLst>
          <pc:docMk/>
          <pc:sldMk cId="828092713" sldId="277"/>
        </pc:sldMkLst>
      </pc:sldChg>
      <pc:sldChg chg="del">
        <pc:chgData name="Anderson Augusto Barbosa Rodrigues" userId="S::pf1960@fiap.com.br::ec9950aa-243b-4654-87d9-f9a68d983dd6" providerId="AD" clId="Web-{741FE107-581A-F17D-D761-8EA777D62A84}" dt="2024-03-15T01:12:40.206" v="40"/>
        <pc:sldMkLst>
          <pc:docMk/>
          <pc:sldMk cId="236109876" sldId="278"/>
        </pc:sldMkLst>
      </pc:sldChg>
      <pc:sldChg chg="del">
        <pc:chgData name="Anderson Augusto Barbosa Rodrigues" userId="S::pf1960@fiap.com.br::ec9950aa-243b-4654-87d9-f9a68d983dd6" providerId="AD" clId="Web-{741FE107-581A-F17D-D761-8EA777D62A84}" dt="2024-03-15T01:12:36.112" v="36"/>
        <pc:sldMkLst>
          <pc:docMk/>
          <pc:sldMk cId="1281398745" sldId="279"/>
        </pc:sldMkLst>
      </pc:sldChg>
      <pc:sldChg chg="del">
        <pc:chgData name="Anderson Augusto Barbosa Rodrigues" userId="S::pf1960@fiap.com.br::ec9950aa-243b-4654-87d9-f9a68d983dd6" providerId="AD" clId="Web-{741FE107-581A-F17D-D761-8EA777D62A84}" dt="2024-03-15T01:12:41.081" v="41"/>
        <pc:sldMkLst>
          <pc:docMk/>
          <pc:sldMk cId="2456373693" sldId="280"/>
        </pc:sldMkLst>
      </pc:sldChg>
      <pc:sldChg chg="del">
        <pc:chgData name="Anderson Augusto Barbosa Rodrigues" userId="S::pf1960@fiap.com.br::ec9950aa-243b-4654-87d9-f9a68d983dd6" providerId="AD" clId="Web-{741FE107-581A-F17D-D761-8EA777D62A84}" dt="2024-03-15T01:12:41.769" v="42"/>
        <pc:sldMkLst>
          <pc:docMk/>
          <pc:sldMk cId="1294413787" sldId="281"/>
        </pc:sldMkLst>
      </pc:sldChg>
      <pc:sldChg chg="del">
        <pc:chgData name="Anderson Augusto Barbosa Rodrigues" userId="S::pf1960@fiap.com.br::ec9950aa-243b-4654-87d9-f9a68d983dd6" providerId="AD" clId="Web-{741FE107-581A-F17D-D761-8EA777D62A84}" dt="2024-03-15T01:12:42.660" v="43"/>
        <pc:sldMkLst>
          <pc:docMk/>
          <pc:sldMk cId="2889717314" sldId="282"/>
        </pc:sldMkLst>
      </pc:sldChg>
      <pc:sldChg chg="del">
        <pc:chgData name="Anderson Augusto Barbosa Rodrigues" userId="S::pf1960@fiap.com.br::ec9950aa-243b-4654-87d9-f9a68d983dd6" providerId="AD" clId="Web-{741FE107-581A-F17D-D761-8EA777D62A84}" dt="2024-03-15T01:12:46.394" v="44"/>
        <pc:sldMkLst>
          <pc:docMk/>
          <pc:sldMk cId="1887563164" sldId="283"/>
        </pc:sldMkLst>
      </pc:sldChg>
      <pc:sldChg chg="del">
        <pc:chgData name="Anderson Augusto Barbosa Rodrigues" userId="S::pf1960@fiap.com.br::ec9950aa-243b-4654-87d9-f9a68d983dd6" providerId="AD" clId="Web-{741FE107-581A-F17D-D761-8EA777D62A84}" dt="2024-03-15T01:12:47.316" v="45"/>
        <pc:sldMkLst>
          <pc:docMk/>
          <pc:sldMk cId="2829093035" sldId="284"/>
        </pc:sldMkLst>
      </pc:sldChg>
      <pc:sldChg chg="del">
        <pc:chgData name="Anderson Augusto Barbosa Rodrigues" userId="S::pf1960@fiap.com.br::ec9950aa-243b-4654-87d9-f9a68d983dd6" providerId="AD" clId="Web-{741FE107-581A-F17D-D761-8EA777D62A84}" dt="2024-03-15T01:12:48.285" v="46"/>
        <pc:sldMkLst>
          <pc:docMk/>
          <pc:sldMk cId="2879784216" sldId="285"/>
        </pc:sldMkLst>
      </pc:sldChg>
      <pc:sldChg chg="addSp delSp modSp">
        <pc:chgData name="Anderson Augusto Barbosa Rodrigues" userId="S::pf1960@fiap.com.br::ec9950aa-243b-4654-87d9-f9a68d983dd6" providerId="AD" clId="Web-{741FE107-581A-F17D-D761-8EA777D62A84}" dt="2024-03-15T01:12:30.206" v="35" actId="1076"/>
        <pc:sldMkLst>
          <pc:docMk/>
          <pc:sldMk cId="3946571126" sldId="286"/>
        </pc:sldMkLst>
        <pc:spChg chg="del mod">
          <ac:chgData name="Anderson Augusto Barbosa Rodrigues" userId="S::pf1960@fiap.com.br::ec9950aa-243b-4654-87d9-f9a68d983dd6" providerId="AD" clId="Web-{741FE107-581A-F17D-D761-8EA777D62A84}" dt="2024-03-15T01:10:32.907" v="31"/>
          <ac:spMkLst>
            <pc:docMk/>
            <pc:sldMk cId="3946571126" sldId="286"/>
            <ac:spMk id="6" creationId="{409F1890-4473-E395-1E52-38FBBF2E4110}"/>
          </ac:spMkLst>
        </pc:spChg>
        <pc:spChg chg="mod">
          <ac:chgData name="Anderson Augusto Barbosa Rodrigues" userId="S::pf1960@fiap.com.br::ec9950aa-243b-4654-87d9-f9a68d983dd6" providerId="AD" clId="Web-{741FE107-581A-F17D-D761-8EA777D62A84}" dt="2024-03-15T01:09:58.781" v="27" actId="14100"/>
          <ac:spMkLst>
            <pc:docMk/>
            <pc:sldMk cId="3946571126" sldId="286"/>
            <ac:spMk id="9" creationId="{1F1ADE60-4AD3-A456-5189-6DDA60AA810A}"/>
          </ac:spMkLst>
        </pc:spChg>
        <pc:picChg chg="add mod">
          <ac:chgData name="Anderson Augusto Barbosa Rodrigues" userId="S::pf1960@fiap.com.br::ec9950aa-243b-4654-87d9-f9a68d983dd6" providerId="AD" clId="Web-{741FE107-581A-F17D-D761-8EA777D62A84}" dt="2024-03-15T01:12:30.206" v="35" actId="1076"/>
          <ac:picMkLst>
            <pc:docMk/>
            <pc:sldMk cId="3946571126" sldId="286"/>
            <ac:picMk id="2" creationId="{B00D5562-FBE7-36D9-96B8-AAD05002EB9E}"/>
          </ac:picMkLst>
        </pc:picChg>
      </pc:sldChg>
      <pc:sldChg chg="addSp delSp modSp add replId">
        <pc:chgData name="Anderson Augusto Barbosa Rodrigues" userId="S::pf1960@fiap.com.br::ec9950aa-243b-4654-87d9-f9a68d983dd6" providerId="AD" clId="Web-{741FE107-581A-F17D-D761-8EA777D62A84}" dt="2024-03-15T01:40:54.779" v="135" actId="1076"/>
        <pc:sldMkLst>
          <pc:docMk/>
          <pc:sldMk cId="3809872512" sldId="288"/>
        </pc:sldMkLst>
        <pc:picChg chg="del">
          <ac:chgData name="Anderson Augusto Barbosa Rodrigues" userId="S::pf1960@fiap.com.br::ec9950aa-243b-4654-87d9-f9a68d983dd6" providerId="AD" clId="Web-{741FE107-581A-F17D-D761-8EA777D62A84}" dt="2024-03-15T01:13:08.488" v="48"/>
          <ac:picMkLst>
            <pc:docMk/>
            <pc:sldMk cId="3809872512" sldId="288"/>
            <ac:picMk id="2" creationId="{B00D5562-FBE7-36D9-96B8-AAD05002EB9E}"/>
          </ac:picMkLst>
        </pc:picChg>
        <pc:picChg chg="add del mod">
          <ac:chgData name="Anderson Augusto Barbosa Rodrigues" userId="S::pf1960@fiap.com.br::ec9950aa-243b-4654-87d9-f9a68d983dd6" providerId="AD" clId="Web-{741FE107-581A-F17D-D761-8EA777D62A84}" dt="2024-03-15T01:40:14.840" v="133"/>
          <ac:picMkLst>
            <pc:docMk/>
            <pc:sldMk cId="3809872512" sldId="288"/>
            <ac:picMk id="3" creationId="{0B26FD32-910E-1929-6695-3BB1749668FA}"/>
          </ac:picMkLst>
        </pc:picChg>
        <pc:picChg chg="add mod">
          <ac:chgData name="Anderson Augusto Barbosa Rodrigues" userId="S::pf1960@fiap.com.br::ec9950aa-243b-4654-87d9-f9a68d983dd6" providerId="AD" clId="Web-{741FE107-581A-F17D-D761-8EA777D62A84}" dt="2024-03-15T01:40:54.779" v="135" actId="1076"/>
          <ac:picMkLst>
            <pc:docMk/>
            <pc:sldMk cId="3809872512" sldId="288"/>
            <ac:picMk id="4" creationId="{3098D376-44B4-DD70-2BB0-5146DD8580BF}"/>
          </ac:picMkLst>
        </pc:picChg>
      </pc:sldChg>
      <pc:sldChg chg="delSp modSp add replId">
        <pc:chgData name="Anderson Augusto Barbosa Rodrigues" userId="S::pf1960@fiap.com.br::ec9950aa-243b-4654-87d9-f9a68d983dd6" providerId="AD" clId="Web-{741FE107-581A-F17D-D761-8EA777D62A84}" dt="2024-03-15T01:34:12.237" v="130" actId="1076"/>
        <pc:sldMkLst>
          <pc:docMk/>
          <pc:sldMk cId="916775524" sldId="289"/>
        </pc:sldMkLst>
        <pc:picChg chg="mod">
          <ac:chgData name="Anderson Augusto Barbosa Rodrigues" userId="S::pf1960@fiap.com.br::ec9950aa-243b-4654-87d9-f9a68d983dd6" providerId="AD" clId="Web-{741FE107-581A-F17D-D761-8EA777D62A84}" dt="2024-03-15T01:34:12.237" v="130" actId="1076"/>
          <ac:picMkLst>
            <pc:docMk/>
            <pc:sldMk cId="916775524" sldId="289"/>
            <ac:picMk id="3" creationId="{A851C036-A04B-682A-2A98-CBAB00B4ED24}"/>
          </ac:picMkLst>
        </pc:picChg>
        <pc:cxnChg chg="del">
          <ac:chgData name="Anderson Augusto Barbosa Rodrigues" userId="S::pf1960@fiap.com.br::ec9950aa-243b-4654-87d9-f9a68d983dd6" providerId="AD" clId="Web-{741FE107-581A-F17D-D761-8EA777D62A84}" dt="2024-03-15T01:34:04.315" v="129"/>
          <ac:cxnSpMkLst>
            <pc:docMk/>
            <pc:sldMk cId="916775524" sldId="289"/>
            <ac:cxnSpMk id="9" creationId="{6A627B60-EB2D-788A-1469-6D3C4B84D039}"/>
          </ac:cxnSpMkLst>
        </pc:cxnChg>
      </pc:sldChg>
    </pc:docChg>
  </pc:docChgLst>
  <pc:docChgLst>
    <pc:chgData name="Anderson Augusto Barbosa Rodrigues" userId="S::pf1960@fiap.com.br::ec9950aa-243b-4654-87d9-f9a68d983dd6" providerId="AD" clId="Web-{E3DD34D4-D02B-877D-3854-4A45C96A92E0}"/>
    <pc:docChg chg="addSld modSld">
      <pc:chgData name="Anderson Augusto Barbosa Rodrigues" userId="S::pf1960@fiap.com.br::ec9950aa-243b-4654-87d9-f9a68d983dd6" providerId="AD" clId="Web-{E3DD34D4-D02B-877D-3854-4A45C96A92E0}" dt="2024-03-15T13:34:32.786" v="148" actId="1076"/>
      <pc:docMkLst>
        <pc:docMk/>
      </pc:docMkLst>
      <pc:sldChg chg="addSp delSp modSp add replId">
        <pc:chgData name="Anderson Augusto Barbosa Rodrigues" userId="S::pf1960@fiap.com.br::ec9950aa-243b-4654-87d9-f9a68d983dd6" providerId="AD" clId="Web-{E3DD34D4-D02B-877D-3854-4A45C96A92E0}" dt="2024-03-15T13:34:32.786" v="148" actId="1076"/>
        <pc:sldMkLst>
          <pc:docMk/>
          <pc:sldMk cId="1577599111" sldId="290"/>
        </pc:sldMkLst>
        <pc:spChg chg="del">
          <ac:chgData name="Anderson Augusto Barbosa Rodrigues" userId="S::pf1960@fiap.com.br::ec9950aa-243b-4654-87d9-f9a68d983dd6" providerId="AD" clId="Web-{E3DD34D4-D02B-877D-3854-4A45C96A92E0}" dt="2024-03-15T13:24:16.802" v="4"/>
          <ac:spMkLst>
            <pc:docMk/>
            <pc:sldMk cId="1577599111" sldId="290"/>
            <ac:spMk id="2" creationId="{010D052B-A8A1-EDD2-893B-2025C6D51D55}"/>
          </ac:spMkLst>
        </pc:spChg>
        <pc:spChg chg="del">
          <ac:chgData name="Anderson Augusto Barbosa Rodrigues" userId="S::pf1960@fiap.com.br::ec9950aa-243b-4654-87d9-f9a68d983dd6" providerId="AD" clId="Web-{E3DD34D4-D02B-877D-3854-4A45C96A92E0}" dt="2024-03-15T13:24:20.255" v="5"/>
          <ac:spMkLst>
            <pc:docMk/>
            <pc:sldMk cId="1577599111" sldId="290"/>
            <ac:spMk id="6" creationId="{409F1890-4473-E395-1E52-38FBBF2E4110}"/>
          </ac:spMkLst>
        </pc:spChg>
        <pc:spChg chg="add mod">
          <ac:chgData name="Anderson Augusto Barbosa Rodrigues" userId="S::pf1960@fiap.com.br::ec9950aa-243b-4654-87d9-f9a68d983dd6" providerId="AD" clId="Web-{E3DD34D4-D02B-877D-3854-4A45C96A92E0}" dt="2024-03-15T13:32:12.220" v="59" actId="1076"/>
          <ac:spMkLst>
            <pc:docMk/>
            <pc:sldMk cId="1577599111" sldId="290"/>
            <ac:spMk id="7" creationId="{55E49031-7A50-438B-EDDA-88224B58590E}"/>
          </ac:spMkLst>
        </pc:spChg>
        <pc:spChg chg="mod">
          <ac:chgData name="Anderson Augusto Barbosa Rodrigues" userId="S::pf1960@fiap.com.br::ec9950aa-243b-4654-87d9-f9a68d983dd6" providerId="AD" clId="Web-{E3DD34D4-D02B-877D-3854-4A45C96A92E0}" dt="2024-03-15T13:24:54.131" v="36" actId="20577"/>
          <ac:spMkLst>
            <pc:docMk/>
            <pc:sldMk cId="1577599111" sldId="290"/>
            <ac:spMk id="9" creationId="{1F1ADE60-4AD3-A456-5189-6DDA60AA810A}"/>
          </ac:spMkLst>
        </pc:spChg>
        <pc:spChg chg="add mod">
          <ac:chgData name="Anderson Augusto Barbosa Rodrigues" userId="S::pf1960@fiap.com.br::ec9950aa-243b-4654-87d9-f9a68d983dd6" providerId="AD" clId="Web-{E3DD34D4-D02B-877D-3854-4A45C96A92E0}" dt="2024-03-15T13:34:09.270" v="135" actId="1076"/>
          <ac:spMkLst>
            <pc:docMk/>
            <pc:sldMk cId="1577599111" sldId="290"/>
            <ac:spMk id="10" creationId="{AC62E3C0-3429-ED4E-7C74-6925CE12867F}"/>
          </ac:spMkLst>
        </pc:spChg>
        <pc:spChg chg="add mod">
          <ac:chgData name="Anderson Augusto Barbosa Rodrigues" userId="S::pf1960@fiap.com.br::ec9950aa-243b-4654-87d9-f9a68d983dd6" providerId="AD" clId="Web-{E3DD34D4-D02B-877D-3854-4A45C96A92E0}" dt="2024-03-15T13:34:32.786" v="148" actId="1076"/>
          <ac:spMkLst>
            <pc:docMk/>
            <pc:sldMk cId="1577599111" sldId="290"/>
            <ac:spMk id="11" creationId="{3EE8249E-2FC6-D4A3-759A-9C330250AAFC}"/>
          </ac:spMkLst>
        </pc:spChg>
        <pc:picChg chg="add mod">
          <ac:chgData name="Anderson Augusto Barbosa Rodrigues" userId="S::pf1960@fiap.com.br::ec9950aa-243b-4654-87d9-f9a68d983dd6" providerId="AD" clId="Web-{E3DD34D4-D02B-877D-3854-4A45C96A92E0}" dt="2024-03-15T13:31:15.390" v="49" actId="14100"/>
          <ac:picMkLst>
            <pc:docMk/>
            <pc:sldMk cId="1577599111" sldId="290"/>
            <ac:picMk id="3" creationId="{8CD232FC-CAF3-4604-E765-6ECEF4BFAD1D}"/>
          </ac:picMkLst>
        </pc:picChg>
        <pc:picChg chg="add mod">
          <ac:chgData name="Anderson Augusto Barbosa Rodrigues" userId="S::pf1960@fiap.com.br::ec9950aa-243b-4654-87d9-f9a68d983dd6" providerId="AD" clId="Web-{E3DD34D4-D02B-877D-3854-4A45C96A92E0}" dt="2024-03-15T13:31:20.984" v="51" actId="1076"/>
          <ac:picMkLst>
            <pc:docMk/>
            <pc:sldMk cId="1577599111" sldId="290"/>
            <ac:picMk id="4" creationId="{1BDEE2DC-9A0C-279B-1D38-F8447794C101}"/>
          </ac:picMkLst>
        </pc:picChg>
        <pc:picChg chg="add mod">
          <ac:chgData name="Anderson Augusto Barbosa Rodrigues" userId="S::pf1960@fiap.com.br::ec9950aa-243b-4654-87d9-f9a68d983dd6" providerId="AD" clId="Web-{E3DD34D4-D02B-877D-3854-4A45C96A92E0}" dt="2024-03-15T13:31:19.781" v="50" actId="1076"/>
          <ac:picMkLst>
            <pc:docMk/>
            <pc:sldMk cId="1577599111" sldId="290"/>
            <ac:picMk id="5" creationId="{B754E9D8-134B-4661-5799-EBADCB40C332}"/>
          </ac:picMkLst>
        </pc:picChg>
      </pc:sldChg>
    </pc:docChg>
  </pc:docChgLst>
  <pc:docChgLst>
    <pc:chgData name="Anderson Augusto Barbosa Rodrigues" userId="S::pf1960@fiap.com.br::ec9950aa-243b-4654-87d9-f9a68d983dd6" providerId="AD" clId="Web-{AB6089B8-75C8-837B-0848-4D9B489B0F45}"/>
    <pc:docChg chg="delSld">
      <pc:chgData name="Anderson Augusto Barbosa Rodrigues" userId="S::pf1960@fiap.com.br::ec9950aa-243b-4654-87d9-f9a68d983dd6" providerId="AD" clId="Web-{AB6089B8-75C8-837B-0848-4D9B489B0F45}" dt="2024-03-15T13:08:22.150" v="0"/>
      <pc:docMkLst>
        <pc:docMk/>
      </pc:docMkLst>
      <pc:sldChg chg="del">
        <pc:chgData name="Anderson Augusto Barbosa Rodrigues" userId="S::pf1960@fiap.com.br::ec9950aa-243b-4654-87d9-f9a68d983dd6" providerId="AD" clId="Web-{AB6089B8-75C8-837B-0848-4D9B489B0F45}" dt="2024-03-15T13:08:22.150" v="0"/>
        <pc:sldMkLst>
          <pc:docMk/>
          <pc:sldMk cId="1657961691" sldId="287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5T13:05:58.1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15959 7435 16383 0 0,'-7'0'0'0'0,"-1"0"0"0"0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5T13:05:58.6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15584 9234 16383 0 0,'0'0'0'0'0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5T13:05:58.6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15505 9287 16383 0 0,'0'0'0'0'0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5T13:05:58.6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15266 9710 16383 0 0,'0'0'0'0'0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5T13:05:58.6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15266 9710 16383 0 0,'0'0'0'0'0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5T13:05:58.6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14658 10213 16383 0 0,'0'0'0'0'0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5T13:05:58.6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14552 10345 16383 0 0,'0'0'0'0'0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5T13:05:58.6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8414 9476 16383 0 0,'0'-6'0'0'0,"0"-2"0"0"0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5T13:05:58.6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9895 8043 16383 0 0,'0'0'0'0'0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5T13:05:58.6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10954 10054 16383 0 0,'0'0'0'0'0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5T13:05:58.6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30533 3678 16383 0 0,'0'6'0'0'0,"0"2"0"0"0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5T13:05:58.1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11748 8625 16383 0 0,'0'7'0'0'0,"6"1"0"0"0,9 0 0 0 0,1-1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5T13:05:58.6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24686 6482 16383 0 0,'0'0'0'0'0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5T13:05:58.6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24844 6456 16383 0 0,'0'0'0'0'0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5T13:05:58.6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29528 8202 16383 0 0,'0'0'0'0'0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5T13:05:58.6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26436 9578 16383 0 0,'-6'0'0'0'0,"-3"0"0"0"0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5T01:32:51.8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26008 5477 16383 0 0,'13'13'0'0'0,"10"10"0"0"0,8 7 0 0 0,4 0 0 0 0,4-7 0 0 0,-6 0 0 0 0,-8 3 0 0 0,-2-4 0 0 0,1-6 0 0 0,-3 2 0 0 0,1-4 0 0 0,3-2 0 0 0,3 7 0 0 0,4 2 0 0 0,-4 4 0 0 0,0-4 0 0 0,1 9 0 0 0,3 11 0 0 0,1 5 0 0 0,2-6 0 0 0,-5-2 0 0 0,-2-2 0 0 0,-5-1 0 0 0,0-6 0 0 0,-5-2 0 0 0,2-5 0 0 0,3-7 0 0 0,-1 0 0 0 0,0 5 0 0 0,-2 5 0 0 0,1-2 0 0 0,4-5 0 0 0,-3 1 0 0 0,1-3 0 0 0,-3 2 0 0 0,-5 5 0 0 0,2-2 0 0 0,3 1 0 0 0,5 11 0 0 0,5 5 0 0 0,3 3 0 0 0,3-6 0 0 0,1 4 0 0 0,1-5 0 0 0,0-1 0 0 0,-6-1 0 0 0,-3-5 0 0 0,-5-1 0 0 0,-2-6 0 0 0,-3 2 0 0 0,-6 2 0 0 0,2-3 0 0 0,-3 2 0 0 0,4 3 0 0 0,6 3 0 0 0,4 3 0 0 0,5 3 0 0 0,4 2 0 0 0,-5 0 0 0 0,-1-6 0 0 0,7 5 0 0 0,5-4 0 0 0,-6-1 0 0 0,-2 0 0 0 0,-7 1 0 0 0,-1-4 0 0 0,-5-1 0 0 0,0-5 0 0 0,-3 0 0 0 0,-4 2 0 0 0,1-2 0 0 0,-1 1 0 0 0,-3 3 0 0 0,-3 3 0 0 0,-3 4 0 0 0,4 1 0 0 0,1 3 0 0 0,-1 0 0 0 0,-2 0 0 0 0,-2 1 0 0 0,-2 0 0 0 0,6 0 0 0 0,1-1 0 0 0,5 1 0 0 0,0 5 0 0 0,-2 3 0 0 0,-3-1 0 0 0,4-2 0 0 0,-2-1 0 0 0,5-8 0 0 0,5 2 0 0 0,6 2 0 0 0,-2 7 0 0 0,2 2 0 0 0,1 0 0 0 0,-3-2 0 0 0,-6-3 0 0 0,0-2 0 0 0,-3-1 0 0 0,-4-1 0 0 0,1-1 0 0 0,0 0 0 0 0,-3-1 0 0 0,3 1 0 0 0,5 0 0 0 0,1 6 0 0 0,-4 3 0 0 0,-4-1 0 0 0,2-2 0 0 0,-1 5 0 0 0,4 1 0 0 0,-1 4 0 0 0,4-1 0 0 0,-2-2 0 0 0,-4-4 0 0 0,-4-3 0 0 0,-3-3 0 0 0,-3-1 0 0 0,-2-2 0 0 0,-1 0 0 0 0,-1-1 0 0 0,0 1 0 0 0,-6-1 0 0 0,-2 1 0 0 0,1 6 0 0 0,1 2 0 0 0,2 1 0 0 0,-4 3 0 0 0,-1 8 0 0 0,2-1 0 0 0,-5-9 0 0 0,0-6 0 0 0,3-5 0 0 0,-4-1 0 0 0,0-1 0 0 0,-3 7 0 0 0,1 3 0 0 0,-3-1 0 0 0,2 0 0 0 0,-3-2 0 0 0,-4-1 0 0 0,2-1 0 0 0,-2-1 0 0 0,4-1 0 0 0,5 0 0 0 0,-2-6 0 0 0,3-3 0 0 0,3 1 0 0 0,-2 1 0 0 0,0 3 0 0 0,-3 1 0 0 0,-6 2 0 0 0,2 0 0 0 0,-3 1 0 0 0,-4 7 0 0 0,3 2 0 0 0,0-1 0 0 0,-10 6 0 0 0,2-1 0 0 0,-7 4 0 0 0,-3-6 0 0 0,0 0 0 0 0,0-8 0 0 0,1-3 0 0 0,1 3 0 0 0,2 2 0 0 0,6 0 0 0 0,3-1 0 0 0,6-1 0 0 0,1-1 0 0 0,-2-1 0 0 0,-4 6 0 0 0,4 2 0 0 0,-1-8 0 0 0,-3 4 0 0 0,-2-1 0 0 0,-3 1 0 0 0,-2-2 0 0 0,-1 0 0 0 0,-1-2 0 0 0,-1-7 0 0 0,-6-2 0 0 0,-2 0 0 0 0,0 2 0 0 0,3 1 0 0 0,1 2 0 0 0,2 2 0 0 0,1 0 0 0 0,1 1 0 0 0,1 1 0 0 0,6-1 0 0 0,3 1 0 0 0,-1-1 0 0 0,-7 0 0 0 0,-5 1 0 0 0,-8-7 0 0 0,5-3 0 0 0,4-5 0 0 0,-5 0 0 0 0,6 1 0 0 0,3-2 0 0 0,1-6 0 0 0,1 1 0 0 0,-1-2 0 0 0,0 2 0 0 0,5 5 0 0 0,-4-1 0 0 0,-3-5 0 0 0,4 2 0 0 0,3-2 0 0 0,-1-5 0 0 0,-1 3 0 0 0,-2-1 0 0 0,-1 4 0 0 0,-1-2 0 0 0,0-2 0 0 0,-2 1 0 0 0,1 0 0 0 0,0-3 0 0 0,-1-4 0 0 0,1-2 0 0 0,0-3 0 0 0,-1 5 0 0 0,-5 2 0 0 0,-3-2 0 0 0,1-1 0 0 0,2 4 0 0 0,1 1 0 0 0,-4-2 0 0 0,-1-2 0 0 0,1-2 0 0 0,-4-3 0 0 0,0-1 0 0 0,2 0 0 0 0,-3-2 0 0 0,-5 1 0 0 0,-1 0 0 0 0,5-1 0 0 0,3 1 0 0 0,5 0 0 0 0,3-1 0 0 0,3 1 0 0 0,0 0 0 0 0,2 0 0 0 0,-7 0 0 0 0,-8-6 0 0 0,-2-2 0 0 0,-4 0 0 0 0,-12 1 0 0 0,0 3 0 0 0,5 1 0 0 0,7 1 0 0 0,7 2 0 0 0,6 0 0 0 0,4 0 0 0 0,2 0 0 0 0,2 1 0 0 0,0-1 0 0 0,-6-6 0 0 0,-2-2 0 0 0,-1 0 0 0 0,-4 1 0 0 0,-1 3 0 0 0,-4 1 0 0 0,1 1 0 0 0,2-5 0 0 0,5-1 0 0 0,3 0 0 0 0,2 2 0 0 0,3 2 0 0 0,1 1 0 0 0,0 2 0 0 0,1 0 0 0 0,-7 2 0 0 0,-2-1 0 0 0,-12 0 0 0 0,-3-6 0 0 0,2-2 0 0 0,5 0 0 0 0,-7 2 0 0 0,0 1 0 0 0,10-4 0 0 0,7-1 0 0 0,5 2 0 0 0,3 1 0 0 0,0 3 0 0 0,0 1 0 0 0,0-4 0 0 0,0-2 0 0 0,-1 1 0 0 0,-1 2 0 0 0,0 2 0 0 0,7-5 0 0 0,1 0 0 0 0,0 0 0 0 0,-2-3 0 0 0,-8-7 0 0 0,-10 0 0 0 0,-3 3 0 0 0,-6-2 0 0 0,2-4 0 0 0,3 2 0 0 0,5 4 0 0 0,3 5 0 0 0,4 4 0 0 0,3-3 0 0 0,1 0 0 0 0,-6 2 0 0 0,-2 2 0 0 0,1 3 0 0 0,1-5 0 0 0,2-2 0 0 0,-12-4 0 0 0,-2-1 0 0 0,1 3 0 0 0,-2 3 0 0 0,2-3 0 0 0,3-6 0 0 0,-2 1 0 0 0,2 2 0 0 0,4 4 0 0 0,2 4 0 0 0,4 4 0 0 0,-5 1 0 0 0,0-5 0 0 0,1 0 0 0 0,2-1 0 0 0,2 3 0 0 0,1 1 0 0 0,2 1 0 0 0,-12-4 0 0 0,-10-2 0 0 0,-7 1 0 0 0,-6 2 0 0 0,4 2 0 0 0,8 1 0 0 0,7 2 0 0 0,7 0 0 0 0,5 1 0 0 0,3 1 0 0 0,2-1 0 0 0,1 1 0 0 0,1-1 0 0 0,-7 0 0 0 0,-3 0 0 0 0,1 0 0 0 0,1 0 0 0 0,1 0 0 0 0,2 0 0 0 0,1 0 0 0 0,2 0 0 0 0,-7 0 0 0 0,-1 0 0 0 0,0 0 0 0 0,2 0 0 0 0,-5 0 0 0 0,0 0 0 0 0,1 6 0 0 0,3 3 0 0 0,2 5 0 0 0,-4 1 0 0 0,0-2 0 0 0,7 2 0 0 0,4 0 0 0 0,1-4 0 0 0,8 3 0 0 0,0 0 0 0 0,0-4 0 0 0,-3 4 0 0 0,-3 5 0 0 0,-8 0 0 0 0,-4-4 0 0 0,0 3 0 0 0,0-3 0 0 0,8 3 0 0 0,4-2 0 0 0,1-3 0 0 0,5 2 0 0 0,2-1 0 0 0,4 3 0 0 0,6-1 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5T01:32:51.8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24024 10398 16383 0 0,'0'0'0'0'0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5T01:32:51.8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29845 8731 16383 0 0,'13'0'0'0'0,"3"0"0"0"0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5T01:32:51.8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30903 8467 16383 0 0,'0'0'0'0'0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5T01:32:51.8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30956 5080 16383 0 0,'0'0'0'0'0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5T01:32:51.8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2461 3757 16383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5T13:05:58.1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11800 8652 16383 0 0,'0'0'0'0'0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5T01:32:51.8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15399 9181 16383 0 0,'0'0'0'0'0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5T01:32:51.8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15584 9234 16383 0 0,'0'0'0'0'0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5T01:32:51.8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15505 9287 16383 0 0,'0'0'0'0'0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5T01:32:51.8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15266 9710 16383 0 0,'0'0'0'0'0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5T01:32:51.8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15266 9710 16383 0 0,'0'0'0'0'0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5T01:32:51.8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14658 10213 16383 0 0,'0'0'0'0'0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5T01:32:51.8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14552 10345 16383 0 0,'0'0'0'0'0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5T01:32:51.8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8414 9476 16383 0 0,'0'-6'0'0'0,"0"-2"0"0"0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5T01:32:51.8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9895 8043 16383 0 0,'0'0'0'0'0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5T01:32:51.8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10954 10054 16383 0 0,'0'0'0'0'0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5T13:05:58.5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24024 10398 16383 0 0,'0'0'0'0'0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5T01:32:51.8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30533 3678 16383 0 0,'0'6'0'0'0,"0"2"0"0"0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5T01:32:51.8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24686 6482 16383 0 0,'0'0'0'0'0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5T01:32:51.8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24844 6456 16383 0 0,'0'0'0'0'0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5T01:32:51.8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29528 8202 16383 0 0,'0'0'0'0'0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5T01:32:51.8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26436 9578 16383 0 0,'-6'0'0'0'0,"-3"0"0"0"0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5T13:05:58.5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29845 8731 16383 0 0,'13'0'0'0'0,"3"0"0"0"0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5T13:05:58.5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30903 8467 16383 0 0,'0'0'0'0'0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5T13:05:58.6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30956 5080 16383 0 0,'0'0'0'0'0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5T13:05:58.6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2461 3757 16383 0 0,'0'0'0'0'0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5T13:05:58.6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15399 9181 16383 0 0,'0'0'0'0'0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9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16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23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5113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62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38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9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93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88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17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75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06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46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16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03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4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05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627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customXml" Target="../ink/ink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customXml" Target="../ink/ink9.xml"/><Relationship Id="rId18" Type="http://schemas.openxmlformats.org/officeDocument/2006/relationships/customXml" Target="../ink/ink14.xml"/><Relationship Id="rId26" Type="http://schemas.openxmlformats.org/officeDocument/2006/relationships/customXml" Target="../ink/ink21.xml"/><Relationship Id="rId3" Type="http://schemas.openxmlformats.org/officeDocument/2006/relationships/image" Target="../media/image11.png"/><Relationship Id="rId21" Type="http://schemas.openxmlformats.org/officeDocument/2006/relationships/image" Target="../media/image15.png"/><Relationship Id="rId7" Type="http://schemas.openxmlformats.org/officeDocument/2006/relationships/image" Target="../media/image9.png"/><Relationship Id="rId12" Type="http://schemas.openxmlformats.org/officeDocument/2006/relationships/customXml" Target="../ink/ink8.xml"/><Relationship Id="rId17" Type="http://schemas.openxmlformats.org/officeDocument/2006/relationships/customXml" Target="../ink/ink13.xml"/><Relationship Id="rId25" Type="http://schemas.openxmlformats.org/officeDocument/2006/relationships/customXml" Target="../ink/ink20.xml"/><Relationship Id="rId2" Type="http://schemas.openxmlformats.org/officeDocument/2006/relationships/image" Target="../media/image10.png"/><Relationship Id="rId16" Type="http://schemas.openxmlformats.org/officeDocument/2006/relationships/customXml" Target="../ink/ink12.xml"/><Relationship Id="rId20" Type="http://schemas.openxmlformats.org/officeDocument/2006/relationships/customXml" Target="../ink/ink16.xml"/><Relationship Id="rId29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customXml" Target="../ink/ink7.xml"/><Relationship Id="rId24" Type="http://schemas.openxmlformats.org/officeDocument/2006/relationships/customXml" Target="../ink/ink19.xml"/><Relationship Id="rId5" Type="http://schemas.openxmlformats.org/officeDocument/2006/relationships/image" Target="../media/image13.jpeg"/><Relationship Id="rId15" Type="http://schemas.openxmlformats.org/officeDocument/2006/relationships/customXml" Target="../ink/ink11.xml"/><Relationship Id="rId23" Type="http://schemas.openxmlformats.org/officeDocument/2006/relationships/customXml" Target="../ink/ink18.xml"/><Relationship Id="rId28" Type="http://schemas.openxmlformats.org/officeDocument/2006/relationships/customXml" Target="../ink/ink23.xml"/><Relationship Id="rId10" Type="http://schemas.openxmlformats.org/officeDocument/2006/relationships/customXml" Target="../ink/ink6.xml"/><Relationship Id="rId19" Type="http://schemas.openxmlformats.org/officeDocument/2006/relationships/customXml" Target="../ink/ink15.xml"/><Relationship Id="rId4" Type="http://schemas.openxmlformats.org/officeDocument/2006/relationships/image" Target="../media/image12.jpeg"/><Relationship Id="rId9" Type="http://schemas.openxmlformats.org/officeDocument/2006/relationships/image" Target="../media/image14.png"/><Relationship Id="rId14" Type="http://schemas.openxmlformats.org/officeDocument/2006/relationships/customXml" Target="../ink/ink10.xml"/><Relationship Id="rId22" Type="http://schemas.openxmlformats.org/officeDocument/2006/relationships/customXml" Target="../ink/ink17.xml"/><Relationship Id="rId27" Type="http://schemas.openxmlformats.org/officeDocument/2006/relationships/customXml" Target="../ink/ink2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13" Type="http://schemas.openxmlformats.org/officeDocument/2006/relationships/customXml" Target="../ink/ink28.xml"/><Relationship Id="rId18" Type="http://schemas.openxmlformats.org/officeDocument/2006/relationships/customXml" Target="../ink/ink33.xml"/><Relationship Id="rId26" Type="http://schemas.openxmlformats.org/officeDocument/2006/relationships/customXml" Target="../ink/ink40.xml"/><Relationship Id="rId3" Type="http://schemas.openxmlformats.org/officeDocument/2006/relationships/image" Target="../media/image11.png"/><Relationship Id="rId21" Type="http://schemas.openxmlformats.org/officeDocument/2006/relationships/customXml" Target="../ink/ink36.xml"/><Relationship Id="rId7" Type="http://schemas.openxmlformats.org/officeDocument/2006/relationships/image" Target="../media/image16.png"/><Relationship Id="rId12" Type="http://schemas.openxmlformats.org/officeDocument/2006/relationships/customXml" Target="../ink/ink27.xml"/><Relationship Id="rId17" Type="http://schemas.openxmlformats.org/officeDocument/2006/relationships/customXml" Target="../ink/ink32.xml"/><Relationship Id="rId25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1.xml"/><Relationship Id="rId20" Type="http://schemas.openxmlformats.org/officeDocument/2006/relationships/customXml" Target="../ink/ink35.xml"/><Relationship Id="rId29" Type="http://schemas.openxmlformats.org/officeDocument/2006/relationships/customXml" Target="../ink/ink4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.xml"/><Relationship Id="rId11" Type="http://schemas.openxmlformats.org/officeDocument/2006/relationships/image" Target="../media/image14.png"/><Relationship Id="rId24" Type="http://schemas.openxmlformats.org/officeDocument/2006/relationships/customXml" Target="../ink/ink38.xml"/><Relationship Id="rId5" Type="http://schemas.openxmlformats.org/officeDocument/2006/relationships/image" Target="../media/image13.jpeg"/><Relationship Id="rId15" Type="http://schemas.openxmlformats.org/officeDocument/2006/relationships/customXml" Target="../ink/ink30.xml"/><Relationship Id="rId23" Type="http://schemas.openxmlformats.org/officeDocument/2006/relationships/image" Target="../media/image15.png"/><Relationship Id="rId28" Type="http://schemas.openxmlformats.org/officeDocument/2006/relationships/customXml" Target="../ink/ink42.xml"/><Relationship Id="rId10" Type="http://schemas.openxmlformats.org/officeDocument/2006/relationships/customXml" Target="../ink/ink26.xml"/><Relationship Id="rId19" Type="http://schemas.openxmlformats.org/officeDocument/2006/relationships/customXml" Target="../ink/ink34.xml"/><Relationship Id="rId31" Type="http://schemas.openxmlformats.org/officeDocument/2006/relationships/image" Target="../media/image7.png"/><Relationship Id="rId4" Type="http://schemas.openxmlformats.org/officeDocument/2006/relationships/image" Target="../media/image12.jpeg"/><Relationship Id="rId9" Type="http://schemas.openxmlformats.org/officeDocument/2006/relationships/image" Target="../media/image9.png"/><Relationship Id="rId14" Type="http://schemas.openxmlformats.org/officeDocument/2006/relationships/customXml" Target="../ink/ink29.xml"/><Relationship Id="rId22" Type="http://schemas.openxmlformats.org/officeDocument/2006/relationships/customXml" Target="../ink/ink37.xml"/><Relationship Id="rId27" Type="http://schemas.openxmlformats.org/officeDocument/2006/relationships/customXml" Target="../ink/ink41.xml"/><Relationship Id="rId30" Type="http://schemas.openxmlformats.org/officeDocument/2006/relationships/customXml" Target="../ink/ink4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1935B3-4825-E164-5994-091297AB95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Aula Magna</a:t>
            </a:r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2DC901-1747-2DB7-E5FF-CE94C905F2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2 TDSPN</a:t>
            </a:r>
            <a:endParaRPr lang="pt-BR"/>
          </a:p>
        </p:txBody>
      </p:sp>
      <p:pic>
        <p:nvPicPr>
          <p:cNvPr id="4" name="Imagem 3" descr="FIAP">
            <a:extLst>
              <a:ext uri="{FF2B5EF4-FFF2-40B4-BE49-F238E27FC236}">
                <a16:creationId xmlns:a16="http://schemas.microsoft.com/office/drawing/2014/main" id="{FBFB2FF8-1E50-826D-E2B1-19E271508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0187" y="-79866"/>
            <a:ext cx="13296179" cy="6942133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65F3993-4100-2C32-2EE4-3A4717E6EA79}"/>
              </a:ext>
            </a:extLst>
          </p:cNvPr>
          <p:cNvSpPr>
            <a:spLocks noGrp="1"/>
          </p:cNvSpPr>
          <p:nvPr/>
        </p:nvSpPr>
        <p:spPr>
          <a:xfrm>
            <a:off x="932477" y="3355258"/>
            <a:ext cx="9144000" cy="2667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pt-BR"/>
            </a:br>
            <a:r>
              <a:rPr lang="pt-BR"/>
              <a:t>Aula 05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A568947C-5632-E8E0-05AE-83C00B8F6321}"/>
              </a:ext>
            </a:extLst>
          </p:cNvPr>
          <p:cNvSpPr>
            <a:spLocks noGrp="1"/>
          </p:cNvSpPr>
          <p:nvPr/>
        </p:nvSpPr>
        <p:spPr>
          <a:xfrm>
            <a:off x="993929" y="6027174"/>
            <a:ext cx="9143999" cy="1066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lang="pt-BR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lang="pt-BR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lang="pt-BR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lang="pt-BR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lang="pt-BR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lang="pt-BR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lang="pt-BR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lang="pt-BR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lang="pt-BR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/>
              <a:t>Python, Normalização e Classificação de Dados.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8882FE01-C278-4BE2-3B39-A04EC72CBEBF}"/>
                  </a:ext>
                </a:extLst>
              </p14:cNvPr>
              <p14:cNvContentPartPr/>
              <p14:nvPr/>
            </p14:nvContentPartPr>
            <p14:xfrm>
              <a:off x="5275231" y="3141579"/>
              <a:ext cx="13368" cy="13368"/>
            </p14:xfrm>
          </p:contentPart>
        </mc:Choice>
        <mc:Fallback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8882FE01-C278-4BE2-3B39-A04EC72CBEB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33456" y="2473179"/>
                <a:ext cx="96083" cy="13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862CB6A6-6B25-5E77-BA9B-0AEBF82A9307}"/>
                  </a:ext>
                </a:extLst>
              </p14:cNvPr>
              <p14:cNvContentPartPr/>
              <p14:nvPr/>
            </p14:nvContentPartPr>
            <p14:xfrm>
              <a:off x="3154947" y="3743158"/>
              <a:ext cx="13474" cy="13368"/>
            </p14:xfrm>
          </p:contentPart>
        </mc:Choice>
        <mc:Fallback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862CB6A6-6B25-5E77-BA9B-0AEBF82A930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37218" y="3721597"/>
                <a:ext cx="48577" cy="560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BF522A70-1C07-9FE6-DA65-5822999D09FE}"/>
                  </a:ext>
                </a:extLst>
              </p14:cNvPr>
              <p14:cNvContentPartPr/>
              <p14:nvPr/>
            </p14:nvContentPartPr>
            <p14:xfrm>
              <a:off x="3181684" y="3756526"/>
              <a:ext cx="13368" cy="13368"/>
            </p14:xfrm>
          </p:contentPart>
        </mc:Choice>
        <mc:Fallback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BF522A70-1C07-9FE6-DA65-5822999D09F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13284" y="3088126"/>
                <a:ext cx="1336800" cy="133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2659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K means Clustering - Introduction - GeeksforGeeks">
            <a:extLst>
              <a:ext uri="{FF2B5EF4-FFF2-40B4-BE49-F238E27FC236}">
                <a16:creationId xmlns:a16="http://schemas.microsoft.com/office/drawing/2014/main" id="{A851C036-A04B-682A-2A98-CBAB00B4E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30" y="1802738"/>
            <a:ext cx="10604806" cy="4736545"/>
          </a:xfrm>
          <a:prstGeom prst="rect">
            <a:avLst/>
          </a:prstGeom>
        </p:spPr>
      </p:pic>
      <p:pic>
        <p:nvPicPr>
          <p:cNvPr id="8" name="Espaço Reservado para Conteúdo 7" descr="Featured image for: micropipenv: Installing Python dependencies in containerized applications.">
            <a:extLst>
              <a:ext uri="{FF2B5EF4-FFF2-40B4-BE49-F238E27FC236}">
                <a16:creationId xmlns:a16="http://schemas.microsoft.com/office/drawing/2014/main" id="{506F749E-A05B-9CE5-0093-3C7BFFD54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9768" y="183342"/>
            <a:ext cx="2752725" cy="1371600"/>
          </a:xfrm>
        </p:spPr>
      </p:pic>
      <p:pic>
        <p:nvPicPr>
          <p:cNvPr id="10" name="Imagem 9" descr="Pandas Makes Python Better. Something I've wanted to talk about for… | by  Emma Boudreau | Towards Data Science">
            <a:extLst>
              <a:ext uri="{FF2B5EF4-FFF2-40B4-BE49-F238E27FC236}">
                <a16:creationId xmlns:a16="http://schemas.microsoft.com/office/drawing/2014/main" id="{FE2E48A8-3109-8C89-89B6-3D9880CE3E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6975" y="416335"/>
            <a:ext cx="3028950" cy="1019175"/>
          </a:xfrm>
          <a:prstGeom prst="rect">
            <a:avLst/>
          </a:prstGeom>
        </p:spPr>
      </p:pic>
      <p:pic>
        <p:nvPicPr>
          <p:cNvPr id="5" name="Imagem 4" descr="Scikit-learn&quot; Sticker for Sale by coderman | Redbubble">
            <a:extLst>
              <a:ext uri="{FF2B5EF4-FFF2-40B4-BE49-F238E27FC236}">
                <a16:creationId xmlns:a16="http://schemas.microsoft.com/office/drawing/2014/main" id="{19F34F9D-5839-2A64-3456-698B0D8C32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5951" y="-5255"/>
            <a:ext cx="1534511" cy="1560787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D060790A-D28E-16F5-2F70-0CB13E6A6EEB}"/>
              </a:ext>
            </a:extLst>
          </p:cNvPr>
          <p:cNvSpPr/>
          <p:nvPr/>
        </p:nvSpPr>
        <p:spPr>
          <a:xfrm>
            <a:off x="1812073" y="3001536"/>
            <a:ext cx="1143000" cy="11337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D0982D81-6F29-9403-76BC-BF133E545E3A}"/>
              </a:ext>
            </a:extLst>
          </p:cNvPr>
          <p:cNvSpPr/>
          <p:nvPr/>
        </p:nvSpPr>
        <p:spPr>
          <a:xfrm>
            <a:off x="2828692" y="4064619"/>
            <a:ext cx="1143000" cy="11337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1D21FB8-0B31-967F-1431-BB9443A6F4E8}"/>
              </a:ext>
            </a:extLst>
          </p:cNvPr>
          <p:cNvSpPr/>
          <p:nvPr/>
        </p:nvSpPr>
        <p:spPr>
          <a:xfrm>
            <a:off x="3925229" y="3572107"/>
            <a:ext cx="1143000" cy="11337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E7F4700-0F2A-A846-C17B-7373CBB3DA69}"/>
              </a:ext>
            </a:extLst>
          </p:cNvPr>
          <p:cNvSpPr txBox="1"/>
          <p:nvPr/>
        </p:nvSpPr>
        <p:spPr>
          <a:xfrm>
            <a:off x="2908609" y="2852853"/>
            <a:ext cx="60402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>
                <a:solidFill>
                  <a:srgbClr val="FF0000"/>
                </a:solidFill>
              </a:rPr>
              <a:t>K=7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947A5AD4-C79E-445A-9935-3FC63A7E1730}"/>
              </a:ext>
            </a:extLst>
          </p:cNvPr>
          <p:cNvSpPr/>
          <p:nvPr/>
        </p:nvSpPr>
        <p:spPr>
          <a:xfrm>
            <a:off x="2070409" y="3259873"/>
            <a:ext cx="622610" cy="62261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5A40924-D670-827F-D6F5-A86450D39E8A}"/>
              </a:ext>
            </a:extLst>
          </p:cNvPr>
          <p:cNvSpPr txBox="1"/>
          <p:nvPr/>
        </p:nvSpPr>
        <p:spPr>
          <a:xfrm>
            <a:off x="2750633" y="3428999"/>
            <a:ext cx="604024" cy="369332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>
                <a:solidFill>
                  <a:srgbClr val="7030A0"/>
                </a:solidFill>
              </a:rPr>
              <a:t>K=3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92B87CB5-FBAB-F658-220E-43F666552FBC}"/>
              </a:ext>
            </a:extLst>
          </p:cNvPr>
          <p:cNvSpPr/>
          <p:nvPr/>
        </p:nvSpPr>
        <p:spPr>
          <a:xfrm>
            <a:off x="3064726" y="4328531"/>
            <a:ext cx="622610" cy="62261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E17FD502-30B6-31EA-DD3D-09236B9E9E9B}"/>
              </a:ext>
            </a:extLst>
          </p:cNvPr>
          <p:cNvSpPr/>
          <p:nvPr/>
        </p:nvSpPr>
        <p:spPr>
          <a:xfrm>
            <a:off x="4170555" y="3826726"/>
            <a:ext cx="622610" cy="62261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3962A86-0C01-EADC-38AC-6B69A8F9419D}"/>
              </a:ext>
            </a:extLst>
          </p:cNvPr>
          <p:cNvSpPr txBox="1"/>
          <p:nvPr/>
        </p:nvSpPr>
        <p:spPr>
          <a:xfrm>
            <a:off x="3863474" y="2085473"/>
            <a:ext cx="1483894" cy="369332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>
                <a:solidFill>
                  <a:srgbClr val="FF0000"/>
                </a:solidFill>
              </a:rPr>
              <a:t>KNN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1D21449-6CE5-6B6A-5FB2-376F7CA92457}"/>
              </a:ext>
            </a:extLst>
          </p:cNvPr>
          <p:cNvSpPr txBox="1"/>
          <p:nvPr/>
        </p:nvSpPr>
        <p:spPr>
          <a:xfrm>
            <a:off x="7461113" y="1998030"/>
            <a:ext cx="1483894" cy="369332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>
                <a:solidFill>
                  <a:srgbClr val="FF0000"/>
                </a:solidFill>
              </a:rPr>
              <a:t>SVM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6A627B60-EB2D-788A-1469-6D3C4B84D039}"/>
              </a:ext>
            </a:extLst>
          </p:cNvPr>
          <p:cNvCxnSpPr/>
          <p:nvPr/>
        </p:nvCxnSpPr>
        <p:spPr>
          <a:xfrm flipH="1">
            <a:off x="6933420" y="2215266"/>
            <a:ext cx="3657600" cy="3437743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A152691D-3B53-43B5-3A58-B54A344A9E56}"/>
                  </a:ext>
                </a:extLst>
              </p14:cNvPr>
              <p14:cNvContentPartPr/>
              <p14:nvPr/>
            </p14:nvContentPartPr>
            <p14:xfrm>
              <a:off x="9357894" y="4638842"/>
              <a:ext cx="13368" cy="13368"/>
            </p14:xfrm>
          </p:contentPart>
        </mc:Choice>
        <mc:Fallback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A152691D-3B53-43B5-3A58-B54A344A9E5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89494" y="3970442"/>
                <a:ext cx="1336800" cy="13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" name="Tinta 19">
                <a:extLst>
                  <a:ext uri="{FF2B5EF4-FFF2-40B4-BE49-F238E27FC236}">
                    <a16:creationId xmlns:a16="http://schemas.microsoft.com/office/drawing/2014/main" id="{46C80775-8F8C-8E96-0D41-73F7DDB6AB07}"/>
                  </a:ext>
                </a:extLst>
              </p14:cNvPr>
              <p14:cNvContentPartPr/>
              <p14:nvPr/>
            </p14:nvContentPartPr>
            <p14:xfrm>
              <a:off x="12298947" y="3796631"/>
              <a:ext cx="13368" cy="13368"/>
            </p14:xfrm>
          </p:contentPart>
        </mc:Choice>
        <mc:Fallback>
          <p:pic>
            <p:nvPicPr>
              <p:cNvPr id="20" name="Tinta 19">
                <a:extLst>
                  <a:ext uri="{FF2B5EF4-FFF2-40B4-BE49-F238E27FC236}">
                    <a16:creationId xmlns:a16="http://schemas.microsoft.com/office/drawing/2014/main" id="{46C80775-8F8C-8E96-0D41-73F7DDB6AB0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276667" y="3128231"/>
                <a:ext cx="57482" cy="13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1" name="Tinta 20">
                <a:extLst>
                  <a:ext uri="{FF2B5EF4-FFF2-40B4-BE49-F238E27FC236}">
                    <a16:creationId xmlns:a16="http://schemas.microsoft.com/office/drawing/2014/main" id="{F0754DED-E9C8-EA59-8B54-D93724E503C4}"/>
                  </a:ext>
                </a:extLst>
              </p14:cNvPr>
              <p14:cNvContentPartPr/>
              <p14:nvPr/>
            </p14:nvContentPartPr>
            <p14:xfrm>
              <a:off x="12833684" y="3662947"/>
              <a:ext cx="13368" cy="13368"/>
            </p14:xfrm>
          </p:contentPart>
        </mc:Choice>
        <mc:Fallback>
          <p:pic>
            <p:nvPicPr>
              <p:cNvPr id="21" name="Tinta 20">
                <a:extLst>
                  <a:ext uri="{FF2B5EF4-FFF2-40B4-BE49-F238E27FC236}">
                    <a16:creationId xmlns:a16="http://schemas.microsoft.com/office/drawing/2014/main" id="{F0754DED-E9C8-EA59-8B54-D93724E503C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165284" y="2994547"/>
                <a:ext cx="1336800" cy="13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2" name="Tinta 21">
                <a:extLst>
                  <a:ext uri="{FF2B5EF4-FFF2-40B4-BE49-F238E27FC236}">
                    <a16:creationId xmlns:a16="http://schemas.microsoft.com/office/drawing/2014/main" id="{C97DDB47-4816-67FB-3122-50F9CB34E0A0}"/>
                  </a:ext>
                </a:extLst>
              </p14:cNvPr>
              <p14:cNvContentPartPr/>
              <p14:nvPr/>
            </p14:nvContentPartPr>
            <p14:xfrm>
              <a:off x="12860421" y="1951789"/>
              <a:ext cx="13368" cy="13368"/>
            </p14:xfrm>
          </p:contentPart>
        </mc:Choice>
        <mc:Fallback>
          <p:pic>
            <p:nvPicPr>
              <p:cNvPr id="22" name="Tinta 21">
                <a:extLst>
                  <a:ext uri="{FF2B5EF4-FFF2-40B4-BE49-F238E27FC236}">
                    <a16:creationId xmlns:a16="http://schemas.microsoft.com/office/drawing/2014/main" id="{C97DDB47-4816-67FB-3122-50F9CB34E0A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192021" y="1283389"/>
                <a:ext cx="1336800" cy="13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3" name="Tinta 22">
                <a:extLst>
                  <a:ext uri="{FF2B5EF4-FFF2-40B4-BE49-F238E27FC236}">
                    <a16:creationId xmlns:a16="http://schemas.microsoft.com/office/drawing/2014/main" id="{1FBF3578-8ADF-C99A-AE22-AE8A165B928F}"/>
                  </a:ext>
                </a:extLst>
              </p14:cNvPr>
              <p14:cNvContentPartPr/>
              <p14:nvPr/>
            </p14:nvContentPartPr>
            <p14:xfrm>
              <a:off x="-1537368" y="1283368"/>
              <a:ext cx="13368" cy="13368"/>
            </p14:xfrm>
          </p:contentPart>
        </mc:Choice>
        <mc:Fallback>
          <p:pic>
            <p:nvPicPr>
              <p:cNvPr id="23" name="Tinta 22">
                <a:extLst>
                  <a:ext uri="{FF2B5EF4-FFF2-40B4-BE49-F238E27FC236}">
                    <a16:creationId xmlns:a16="http://schemas.microsoft.com/office/drawing/2014/main" id="{1FBF3578-8ADF-C99A-AE22-AE8A165B928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2205768" y="614968"/>
                <a:ext cx="1336800" cy="13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4" name="Tinta 23">
                <a:extLst>
                  <a:ext uri="{FF2B5EF4-FFF2-40B4-BE49-F238E27FC236}">
                    <a16:creationId xmlns:a16="http://schemas.microsoft.com/office/drawing/2014/main" id="{4E9361D3-D1B4-F2F4-9DA2-5414DA1BACE2}"/>
                  </a:ext>
                </a:extLst>
              </p14:cNvPr>
              <p14:cNvContentPartPr/>
              <p14:nvPr/>
            </p14:nvContentPartPr>
            <p14:xfrm>
              <a:off x="4999789" y="4023894"/>
              <a:ext cx="13368" cy="13368"/>
            </p14:xfrm>
          </p:contentPart>
        </mc:Choice>
        <mc:Fallback>
          <p:pic>
            <p:nvPicPr>
              <p:cNvPr id="24" name="Tinta 23">
                <a:extLst>
                  <a:ext uri="{FF2B5EF4-FFF2-40B4-BE49-F238E27FC236}">
                    <a16:creationId xmlns:a16="http://schemas.microsoft.com/office/drawing/2014/main" id="{4E9361D3-D1B4-F2F4-9DA2-5414DA1BACE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31389" y="3355494"/>
                <a:ext cx="1336800" cy="13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5" name="Tinta 24">
                <a:extLst>
                  <a:ext uri="{FF2B5EF4-FFF2-40B4-BE49-F238E27FC236}">
                    <a16:creationId xmlns:a16="http://schemas.microsoft.com/office/drawing/2014/main" id="{838F393E-8D4D-C6BF-915A-D4809CC634BE}"/>
                  </a:ext>
                </a:extLst>
              </p14:cNvPr>
              <p14:cNvContentPartPr/>
              <p14:nvPr/>
            </p14:nvContentPartPr>
            <p14:xfrm>
              <a:off x="5093368" y="4050631"/>
              <a:ext cx="13368" cy="13368"/>
            </p14:xfrm>
          </p:contentPart>
        </mc:Choice>
        <mc:Fallback>
          <p:pic>
            <p:nvPicPr>
              <p:cNvPr id="25" name="Tinta 24">
                <a:extLst>
                  <a:ext uri="{FF2B5EF4-FFF2-40B4-BE49-F238E27FC236}">
                    <a16:creationId xmlns:a16="http://schemas.microsoft.com/office/drawing/2014/main" id="{838F393E-8D4D-C6BF-915A-D4809CC634B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24968" y="3382231"/>
                <a:ext cx="1336800" cy="13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6" name="Tinta 25">
                <a:extLst>
                  <a:ext uri="{FF2B5EF4-FFF2-40B4-BE49-F238E27FC236}">
                    <a16:creationId xmlns:a16="http://schemas.microsoft.com/office/drawing/2014/main" id="{3CC7CF76-E4D1-FD8B-54FD-9F134702B4D7}"/>
                  </a:ext>
                </a:extLst>
              </p14:cNvPr>
              <p14:cNvContentPartPr/>
              <p14:nvPr/>
            </p14:nvContentPartPr>
            <p14:xfrm>
              <a:off x="5053263" y="4077368"/>
              <a:ext cx="13368" cy="13368"/>
            </p14:xfrm>
          </p:contentPart>
        </mc:Choice>
        <mc:Fallback>
          <p:pic>
            <p:nvPicPr>
              <p:cNvPr id="26" name="Tinta 25">
                <a:extLst>
                  <a:ext uri="{FF2B5EF4-FFF2-40B4-BE49-F238E27FC236}">
                    <a16:creationId xmlns:a16="http://schemas.microsoft.com/office/drawing/2014/main" id="{3CC7CF76-E4D1-FD8B-54FD-9F134702B4D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84863" y="3408968"/>
                <a:ext cx="1336800" cy="13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7" name="Tinta 26">
                <a:extLst>
                  <a:ext uri="{FF2B5EF4-FFF2-40B4-BE49-F238E27FC236}">
                    <a16:creationId xmlns:a16="http://schemas.microsoft.com/office/drawing/2014/main" id="{7D979C00-EAEA-E2EF-2E74-37A1784E0057}"/>
                  </a:ext>
                </a:extLst>
              </p14:cNvPr>
              <p14:cNvContentPartPr/>
              <p14:nvPr/>
            </p14:nvContentPartPr>
            <p14:xfrm>
              <a:off x="4932947" y="4291263"/>
              <a:ext cx="13368" cy="13368"/>
            </p14:xfrm>
          </p:contentPart>
        </mc:Choice>
        <mc:Fallback>
          <p:pic>
            <p:nvPicPr>
              <p:cNvPr id="27" name="Tinta 26">
                <a:extLst>
                  <a:ext uri="{FF2B5EF4-FFF2-40B4-BE49-F238E27FC236}">
                    <a16:creationId xmlns:a16="http://schemas.microsoft.com/office/drawing/2014/main" id="{7D979C00-EAEA-E2EF-2E74-37A1784E005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64547" y="3622863"/>
                <a:ext cx="1336800" cy="13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8" name="Tinta 27">
                <a:extLst>
                  <a:ext uri="{FF2B5EF4-FFF2-40B4-BE49-F238E27FC236}">
                    <a16:creationId xmlns:a16="http://schemas.microsoft.com/office/drawing/2014/main" id="{4F188587-CEA4-9A81-2E21-DFE877456F00}"/>
                  </a:ext>
                </a:extLst>
              </p14:cNvPr>
              <p14:cNvContentPartPr/>
              <p14:nvPr/>
            </p14:nvContentPartPr>
            <p14:xfrm>
              <a:off x="4932947" y="4291263"/>
              <a:ext cx="13368" cy="13368"/>
            </p14:xfrm>
          </p:contentPart>
        </mc:Choice>
        <mc:Fallback>
          <p:pic>
            <p:nvPicPr>
              <p:cNvPr id="28" name="Tinta 27">
                <a:extLst>
                  <a:ext uri="{FF2B5EF4-FFF2-40B4-BE49-F238E27FC236}">
                    <a16:creationId xmlns:a16="http://schemas.microsoft.com/office/drawing/2014/main" id="{4F188587-CEA4-9A81-2E21-DFE877456F0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64547" y="3622863"/>
                <a:ext cx="1336800" cy="13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9" name="Tinta 28">
                <a:extLst>
                  <a:ext uri="{FF2B5EF4-FFF2-40B4-BE49-F238E27FC236}">
                    <a16:creationId xmlns:a16="http://schemas.microsoft.com/office/drawing/2014/main" id="{6D1D9A09-5F2E-BE59-C8B8-A124EBB22AEB}"/>
                  </a:ext>
                </a:extLst>
              </p14:cNvPr>
              <p14:cNvContentPartPr/>
              <p14:nvPr/>
            </p14:nvContentPartPr>
            <p14:xfrm>
              <a:off x="4625473" y="4545263"/>
              <a:ext cx="13368" cy="13368"/>
            </p14:xfrm>
          </p:contentPart>
        </mc:Choice>
        <mc:Fallback>
          <p:pic>
            <p:nvPicPr>
              <p:cNvPr id="29" name="Tinta 28">
                <a:extLst>
                  <a:ext uri="{FF2B5EF4-FFF2-40B4-BE49-F238E27FC236}">
                    <a16:creationId xmlns:a16="http://schemas.microsoft.com/office/drawing/2014/main" id="{6D1D9A09-5F2E-BE59-C8B8-A124EBB22AE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57073" y="3876863"/>
                <a:ext cx="1336800" cy="13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0" name="Tinta 29">
                <a:extLst>
                  <a:ext uri="{FF2B5EF4-FFF2-40B4-BE49-F238E27FC236}">
                    <a16:creationId xmlns:a16="http://schemas.microsoft.com/office/drawing/2014/main" id="{B7CD2490-042F-4573-918E-126EF867786E}"/>
                  </a:ext>
                </a:extLst>
              </p14:cNvPr>
              <p14:cNvContentPartPr/>
              <p14:nvPr/>
            </p14:nvContentPartPr>
            <p14:xfrm>
              <a:off x="4572000" y="4612105"/>
              <a:ext cx="13368" cy="13368"/>
            </p14:xfrm>
          </p:contentPart>
        </mc:Choice>
        <mc:Fallback>
          <p:pic>
            <p:nvPicPr>
              <p:cNvPr id="30" name="Tinta 29">
                <a:extLst>
                  <a:ext uri="{FF2B5EF4-FFF2-40B4-BE49-F238E27FC236}">
                    <a16:creationId xmlns:a16="http://schemas.microsoft.com/office/drawing/2014/main" id="{B7CD2490-042F-4573-918E-126EF867786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03600" y="3943705"/>
                <a:ext cx="1336800" cy="13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1" name="Tinta 30">
                <a:extLst>
                  <a:ext uri="{FF2B5EF4-FFF2-40B4-BE49-F238E27FC236}">
                    <a16:creationId xmlns:a16="http://schemas.microsoft.com/office/drawing/2014/main" id="{B07855B5-30FE-A975-83C3-9C283C2EB0D5}"/>
                  </a:ext>
                </a:extLst>
              </p14:cNvPr>
              <p14:cNvContentPartPr/>
              <p14:nvPr/>
            </p14:nvContentPartPr>
            <p14:xfrm>
              <a:off x="1470526" y="4165652"/>
              <a:ext cx="13368" cy="13368"/>
            </p14:xfrm>
          </p:contentPart>
        </mc:Choice>
        <mc:Fallback>
          <p:pic>
            <p:nvPicPr>
              <p:cNvPr id="31" name="Tinta 30">
                <a:extLst>
                  <a:ext uri="{FF2B5EF4-FFF2-40B4-BE49-F238E27FC236}">
                    <a16:creationId xmlns:a16="http://schemas.microsoft.com/office/drawing/2014/main" id="{B07855B5-30FE-A975-83C3-9C283C2EB0D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02126" y="4121092"/>
                <a:ext cx="1336800" cy="1015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2" name="Tinta 31">
                <a:extLst>
                  <a:ext uri="{FF2B5EF4-FFF2-40B4-BE49-F238E27FC236}">
                    <a16:creationId xmlns:a16="http://schemas.microsoft.com/office/drawing/2014/main" id="{CCC28002-9AD3-9C2D-9BB0-DA1CB10101F0}"/>
                  </a:ext>
                </a:extLst>
              </p14:cNvPr>
              <p14:cNvContentPartPr/>
              <p14:nvPr/>
            </p14:nvContentPartPr>
            <p14:xfrm>
              <a:off x="2219158" y="3449052"/>
              <a:ext cx="13368" cy="13368"/>
            </p14:xfrm>
          </p:contentPart>
        </mc:Choice>
        <mc:Fallback>
          <p:pic>
            <p:nvPicPr>
              <p:cNvPr id="32" name="Tinta 31">
                <a:extLst>
                  <a:ext uri="{FF2B5EF4-FFF2-40B4-BE49-F238E27FC236}">
                    <a16:creationId xmlns:a16="http://schemas.microsoft.com/office/drawing/2014/main" id="{CCC28002-9AD3-9C2D-9BB0-DA1CB10101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50758" y="2780652"/>
                <a:ext cx="1336800" cy="13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3" name="Tinta 32">
                <a:extLst>
                  <a:ext uri="{FF2B5EF4-FFF2-40B4-BE49-F238E27FC236}">
                    <a16:creationId xmlns:a16="http://schemas.microsoft.com/office/drawing/2014/main" id="{1A439210-C37F-8973-699A-961EE46326CC}"/>
                  </a:ext>
                </a:extLst>
              </p14:cNvPr>
              <p14:cNvContentPartPr/>
              <p14:nvPr/>
            </p14:nvContentPartPr>
            <p14:xfrm>
              <a:off x="2753894" y="4465052"/>
              <a:ext cx="13368" cy="13368"/>
            </p14:xfrm>
          </p:contentPart>
        </mc:Choice>
        <mc:Fallback>
          <p:pic>
            <p:nvPicPr>
              <p:cNvPr id="33" name="Tinta 32">
                <a:extLst>
                  <a:ext uri="{FF2B5EF4-FFF2-40B4-BE49-F238E27FC236}">
                    <a16:creationId xmlns:a16="http://schemas.microsoft.com/office/drawing/2014/main" id="{1A439210-C37F-8973-699A-961EE46326C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85494" y="3796652"/>
                <a:ext cx="1336800" cy="13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4" name="Tinta 33">
                <a:extLst>
                  <a:ext uri="{FF2B5EF4-FFF2-40B4-BE49-F238E27FC236}">
                    <a16:creationId xmlns:a16="http://schemas.microsoft.com/office/drawing/2014/main" id="{DC8B2E79-395E-062A-8B42-402A41801A9C}"/>
                  </a:ext>
                </a:extLst>
              </p14:cNvPr>
              <p14:cNvContentPartPr/>
              <p14:nvPr/>
            </p14:nvContentPartPr>
            <p14:xfrm>
              <a:off x="12646526" y="1243263"/>
              <a:ext cx="13368" cy="13368"/>
            </p14:xfrm>
          </p:contentPart>
        </mc:Choice>
        <mc:Fallback>
          <p:pic>
            <p:nvPicPr>
              <p:cNvPr id="34" name="Tinta 33">
                <a:extLst>
                  <a:ext uri="{FF2B5EF4-FFF2-40B4-BE49-F238E27FC236}">
                    <a16:creationId xmlns:a16="http://schemas.microsoft.com/office/drawing/2014/main" id="{DC8B2E79-395E-062A-8B42-402A41801A9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978126" y="1198703"/>
                <a:ext cx="1336800" cy="1015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5" name="Tinta 34">
                <a:extLst>
                  <a:ext uri="{FF2B5EF4-FFF2-40B4-BE49-F238E27FC236}">
                    <a16:creationId xmlns:a16="http://schemas.microsoft.com/office/drawing/2014/main" id="{1CB35D65-57FC-92BA-05A4-7F639FE3FD01}"/>
                  </a:ext>
                </a:extLst>
              </p14:cNvPr>
              <p14:cNvContentPartPr/>
              <p14:nvPr/>
            </p14:nvContentPartPr>
            <p14:xfrm>
              <a:off x="9692105" y="2660316"/>
              <a:ext cx="13368" cy="13368"/>
            </p14:xfrm>
          </p:contentPart>
        </mc:Choice>
        <mc:Fallback>
          <p:pic>
            <p:nvPicPr>
              <p:cNvPr id="35" name="Tinta 34">
                <a:extLst>
                  <a:ext uri="{FF2B5EF4-FFF2-40B4-BE49-F238E27FC236}">
                    <a16:creationId xmlns:a16="http://schemas.microsoft.com/office/drawing/2014/main" id="{1CB35D65-57FC-92BA-05A4-7F639FE3FD0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23705" y="1991916"/>
                <a:ext cx="1336800" cy="13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6" name="Tinta 35">
                <a:extLst>
                  <a:ext uri="{FF2B5EF4-FFF2-40B4-BE49-F238E27FC236}">
                    <a16:creationId xmlns:a16="http://schemas.microsoft.com/office/drawing/2014/main" id="{61C4A124-A434-0089-3284-37BC454B0DA4}"/>
                  </a:ext>
                </a:extLst>
              </p14:cNvPr>
              <p14:cNvContentPartPr/>
              <p14:nvPr/>
            </p14:nvContentPartPr>
            <p14:xfrm>
              <a:off x="9772316" y="2646947"/>
              <a:ext cx="13368" cy="13368"/>
            </p14:xfrm>
          </p:contentPart>
        </mc:Choice>
        <mc:Fallback>
          <p:pic>
            <p:nvPicPr>
              <p:cNvPr id="36" name="Tinta 35">
                <a:extLst>
                  <a:ext uri="{FF2B5EF4-FFF2-40B4-BE49-F238E27FC236}">
                    <a16:creationId xmlns:a16="http://schemas.microsoft.com/office/drawing/2014/main" id="{61C4A124-A434-0089-3284-37BC454B0DA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03916" y="1978547"/>
                <a:ext cx="1336800" cy="13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40" name="Tinta 39">
                <a:extLst>
                  <a:ext uri="{FF2B5EF4-FFF2-40B4-BE49-F238E27FC236}">
                    <a16:creationId xmlns:a16="http://schemas.microsoft.com/office/drawing/2014/main" id="{D14E346F-5077-AB6F-AAB7-4F7C3A583007}"/>
                  </a:ext>
                </a:extLst>
              </p14:cNvPr>
              <p14:cNvContentPartPr/>
              <p14:nvPr/>
            </p14:nvContentPartPr>
            <p14:xfrm>
              <a:off x="12138526" y="3529263"/>
              <a:ext cx="13368" cy="13368"/>
            </p14:xfrm>
          </p:contentPart>
        </mc:Choice>
        <mc:Fallback>
          <p:pic>
            <p:nvPicPr>
              <p:cNvPr id="40" name="Tinta 39">
                <a:extLst>
                  <a:ext uri="{FF2B5EF4-FFF2-40B4-BE49-F238E27FC236}">
                    <a16:creationId xmlns:a16="http://schemas.microsoft.com/office/drawing/2014/main" id="{D14E346F-5077-AB6F-AAB7-4F7C3A5830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470126" y="2860863"/>
                <a:ext cx="1336800" cy="13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1" name="Tinta 40">
                <a:extLst>
                  <a:ext uri="{FF2B5EF4-FFF2-40B4-BE49-F238E27FC236}">
                    <a16:creationId xmlns:a16="http://schemas.microsoft.com/office/drawing/2014/main" id="{0D8E92CD-0290-EC4D-255F-6C3151C6CADC}"/>
                  </a:ext>
                </a:extLst>
              </p14:cNvPr>
              <p14:cNvContentPartPr/>
              <p14:nvPr/>
            </p14:nvContentPartPr>
            <p14:xfrm>
              <a:off x="10569126" y="4224421"/>
              <a:ext cx="13368" cy="13368"/>
            </p14:xfrm>
          </p:contentPart>
        </mc:Choice>
        <mc:Fallback>
          <p:pic>
            <p:nvPicPr>
              <p:cNvPr id="41" name="Tinta 40">
                <a:extLst>
                  <a:ext uri="{FF2B5EF4-FFF2-40B4-BE49-F238E27FC236}">
                    <a16:creationId xmlns:a16="http://schemas.microsoft.com/office/drawing/2014/main" id="{0D8E92CD-0290-EC4D-255F-6C3151C6CAD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527351" y="3556021"/>
                <a:ext cx="96083" cy="133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49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K means Clustering - Introduction - GeeksforGeeks">
            <a:extLst>
              <a:ext uri="{FF2B5EF4-FFF2-40B4-BE49-F238E27FC236}">
                <a16:creationId xmlns:a16="http://schemas.microsoft.com/office/drawing/2014/main" id="{A851C036-A04B-682A-2A98-CBAB00B4E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87" y="1722527"/>
            <a:ext cx="10604806" cy="4736545"/>
          </a:xfrm>
          <a:prstGeom prst="rect">
            <a:avLst/>
          </a:prstGeom>
        </p:spPr>
      </p:pic>
      <p:pic>
        <p:nvPicPr>
          <p:cNvPr id="8" name="Espaço Reservado para Conteúdo 7" descr="Featured image for: micropipenv: Installing Python dependencies in containerized applications.">
            <a:extLst>
              <a:ext uri="{FF2B5EF4-FFF2-40B4-BE49-F238E27FC236}">
                <a16:creationId xmlns:a16="http://schemas.microsoft.com/office/drawing/2014/main" id="{506F749E-A05B-9CE5-0093-3C7BFFD54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9768" y="183342"/>
            <a:ext cx="2752725" cy="1371600"/>
          </a:xfrm>
        </p:spPr>
      </p:pic>
      <p:pic>
        <p:nvPicPr>
          <p:cNvPr id="10" name="Imagem 9" descr="Pandas Makes Python Better. Something I've wanted to talk about for… | by  Emma Boudreau | Towards Data Science">
            <a:extLst>
              <a:ext uri="{FF2B5EF4-FFF2-40B4-BE49-F238E27FC236}">
                <a16:creationId xmlns:a16="http://schemas.microsoft.com/office/drawing/2014/main" id="{FE2E48A8-3109-8C89-89B6-3D9880CE3E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6975" y="416335"/>
            <a:ext cx="3028950" cy="1019175"/>
          </a:xfrm>
          <a:prstGeom prst="rect">
            <a:avLst/>
          </a:prstGeom>
        </p:spPr>
      </p:pic>
      <p:pic>
        <p:nvPicPr>
          <p:cNvPr id="5" name="Imagem 4" descr="Scikit-learn&quot; Sticker for Sale by coderman | Redbubble">
            <a:extLst>
              <a:ext uri="{FF2B5EF4-FFF2-40B4-BE49-F238E27FC236}">
                <a16:creationId xmlns:a16="http://schemas.microsoft.com/office/drawing/2014/main" id="{19F34F9D-5839-2A64-3456-698B0D8C32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5951" y="-5255"/>
            <a:ext cx="1534511" cy="1560787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D060790A-D28E-16F5-2F70-0CB13E6A6EEB}"/>
              </a:ext>
            </a:extLst>
          </p:cNvPr>
          <p:cNvSpPr/>
          <p:nvPr/>
        </p:nvSpPr>
        <p:spPr>
          <a:xfrm>
            <a:off x="1812073" y="3001536"/>
            <a:ext cx="1143000" cy="11337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D0982D81-6F29-9403-76BC-BF133E545E3A}"/>
              </a:ext>
            </a:extLst>
          </p:cNvPr>
          <p:cNvSpPr/>
          <p:nvPr/>
        </p:nvSpPr>
        <p:spPr>
          <a:xfrm>
            <a:off x="2828692" y="4064619"/>
            <a:ext cx="1143000" cy="11337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1D21FB8-0B31-967F-1431-BB9443A6F4E8}"/>
              </a:ext>
            </a:extLst>
          </p:cNvPr>
          <p:cNvSpPr/>
          <p:nvPr/>
        </p:nvSpPr>
        <p:spPr>
          <a:xfrm>
            <a:off x="3925229" y="3572107"/>
            <a:ext cx="1143000" cy="11337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E7F4700-0F2A-A846-C17B-7373CBB3DA69}"/>
              </a:ext>
            </a:extLst>
          </p:cNvPr>
          <p:cNvSpPr txBox="1"/>
          <p:nvPr/>
        </p:nvSpPr>
        <p:spPr>
          <a:xfrm>
            <a:off x="2908609" y="2852853"/>
            <a:ext cx="60402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>
                <a:solidFill>
                  <a:srgbClr val="FF0000"/>
                </a:solidFill>
              </a:rPr>
              <a:t>K=7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947A5AD4-C79E-445A-9935-3FC63A7E1730}"/>
              </a:ext>
            </a:extLst>
          </p:cNvPr>
          <p:cNvSpPr/>
          <p:nvPr/>
        </p:nvSpPr>
        <p:spPr>
          <a:xfrm>
            <a:off x="2070409" y="3259873"/>
            <a:ext cx="622610" cy="62261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5A40924-D670-827F-D6F5-A86450D39E8A}"/>
              </a:ext>
            </a:extLst>
          </p:cNvPr>
          <p:cNvSpPr txBox="1"/>
          <p:nvPr/>
        </p:nvSpPr>
        <p:spPr>
          <a:xfrm>
            <a:off x="2750633" y="3428999"/>
            <a:ext cx="604024" cy="369332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>
                <a:solidFill>
                  <a:srgbClr val="7030A0"/>
                </a:solidFill>
              </a:rPr>
              <a:t>K=3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92B87CB5-FBAB-F658-220E-43F666552FBC}"/>
              </a:ext>
            </a:extLst>
          </p:cNvPr>
          <p:cNvSpPr/>
          <p:nvPr/>
        </p:nvSpPr>
        <p:spPr>
          <a:xfrm>
            <a:off x="3064726" y="4328531"/>
            <a:ext cx="622610" cy="62261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E17FD502-30B6-31EA-DD3D-09236B9E9E9B}"/>
              </a:ext>
            </a:extLst>
          </p:cNvPr>
          <p:cNvSpPr/>
          <p:nvPr/>
        </p:nvSpPr>
        <p:spPr>
          <a:xfrm>
            <a:off x="4170555" y="3826726"/>
            <a:ext cx="622610" cy="62261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3962A86-0C01-EADC-38AC-6B69A8F9419D}"/>
              </a:ext>
            </a:extLst>
          </p:cNvPr>
          <p:cNvSpPr txBox="1"/>
          <p:nvPr/>
        </p:nvSpPr>
        <p:spPr>
          <a:xfrm>
            <a:off x="3863474" y="2085473"/>
            <a:ext cx="1483894" cy="369332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>
                <a:solidFill>
                  <a:srgbClr val="FF0000"/>
                </a:solidFill>
              </a:rPr>
              <a:t>KNN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1D21449-6CE5-6B6A-5FB2-376F7CA92457}"/>
              </a:ext>
            </a:extLst>
          </p:cNvPr>
          <p:cNvSpPr txBox="1"/>
          <p:nvPr/>
        </p:nvSpPr>
        <p:spPr>
          <a:xfrm>
            <a:off x="7461113" y="1998030"/>
            <a:ext cx="1483894" cy="369332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>
                <a:solidFill>
                  <a:srgbClr val="FF0000"/>
                </a:solidFill>
              </a:rPr>
              <a:t>SVM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F1527479-1A81-2690-600D-78B4DAD4E34F}"/>
                  </a:ext>
                </a:extLst>
              </p14:cNvPr>
              <p14:cNvContentPartPr/>
              <p14:nvPr/>
            </p14:nvContentPartPr>
            <p14:xfrm>
              <a:off x="6594525" y="2152316"/>
              <a:ext cx="3566748" cy="2647716"/>
            </p14:xfrm>
          </p:contentPart>
        </mc:Choice>
        <mc:Fallback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F1527479-1A81-2690-600D-78B4DAD4E34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76527" y="2134319"/>
                <a:ext cx="3602383" cy="2683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A152691D-3B53-43B5-3A58-B54A344A9E56}"/>
                  </a:ext>
                </a:extLst>
              </p14:cNvPr>
              <p14:cNvContentPartPr/>
              <p14:nvPr/>
            </p14:nvContentPartPr>
            <p14:xfrm>
              <a:off x="9357894" y="4638842"/>
              <a:ext cx="13368" cy="13368"/>
            </p14:xfrm>
          </p:contentPart>
        </mc:Choice>
        <mc:Fallback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A152691D-3B53-43B5-3A58-B54A344A9E5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89494" y="3970442"/>
                <a:ext cx="1336800" cy="13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" name="Tinta 19">
                <a:extLst>
                  <a:ext uri="{FF2B5EF4-FFF2-40B4-BE49-F238E27FC236}">
                    <a16:creationId xmlns:a16="http://schemas.microsoft.com/office/drawing/2014/main" id="{46C80775-8F8C-8E96-0D41-73F7DDB6AB07}"/>
                  </a:ext>
                </a:extLst>
              </p14:cNvPr>
              <p14:cNvContentPartPr/>
              <p14:nvPr/>
            </p14:nvContentPartPr>
            <p14:xfrm>
              <a:off x="12298947" y="3796631"/>
              <a:ext cx="13368" cy="13368"/>
            </p14:xfrm>
          </p:contentPart>
        </mc:Choice>
        <mc:Fallback>
          <p:pic>
            <p:nvPicPr>
              <p:cNvPr id="20" name="Tinta 19">
                <a:extLst>
                  <a:ext uri="{FF2B5EF4-FFF2-40B4-BE49-F238E27FC236}">
                    <a16:creationId xmlns:a16="http://schemas.microsoft.com/office/drawing/2014/main" id="{46C80775-8F8C-8E96-0D41-73F7DDB6AB0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276667" y="3128231"/>
                <a:ext cx="57482" cy="13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1" name="Tinta 20">
                <a:extLst>
                  <a:ext uri="{FF2B5EF4-FFF2-40B4-BE49-F238E27FC236}">
                    <a16:creationId xmlns:a16="http://schemas.microsoft.com/office/drawing/2014/main" id="{F0754DED-E9C8-EA59-8B54-D93724E503C4}"/>
                  </a:ext>
                </a:extLst>
              </p14:cNvPr>
              <p14:cNvContentPartPr/>
              <p14:nvPr/>
            </p14:nvContentPartPr>
            <p14:xfrm>
              <a:off x="12833684" y="3662947"/>
              <a:ext cx="13368" cy="13368"/>
            </p14:xfrm>
          </p:contentPart>
        </mc:Choice>
        <mc:Fallback>
          <p:pic>
            <p:nvPicPr>
              <p:cNvPr id="21" name="Tinta 20">
                <a:extLst>
                  <a:ext uri="{FF2B5EF4-FFF2-40B4-BE49-F238E27FC236}">
                    <a16:creationId xmlns:a16="http://schemas.microsoft.com/office/drawing/2014/main" id="{F0754DED-E9C8-EA59-8B54-D93724E503C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165284" y="2994547"/>
                <a:ext cx="1336800" cy="13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2" name="Tinta 21">
                <a:extLst>
                  <a:ext uri="{FF2B5EF4-FFF2-40B4-BE49-F238E27FC236}">
                    <a16:creationId xmlns:a16="http://schemas.microsoft.com/office/drawing/2014/main" id="{C97DDB47-4816-67FB-3122-50F9CB34E0A0}"/>
                  </a:ext>
                </a:extLst>
              </p14:cNvPr>
              <p14:cNvContentPartPr/>
              <p14:nvPr/>
            </p14:nvContentPartPr>
            <p14:xfrm>
              <a:off x="12860421" y="1951789"/>
              <a:ext cx="13368" cy="13368"/>
            </p14:xfrm>
          </p:contentPart>
        </mc:Choice>
        <mc:Fallback>
          <p:pic>
            <p:nvPicPr>
              <p:cNvPr id="22" name="Tinta 21">
                <a:extLst>
                  <a:ext uri="{FF2B5EF4-FFF2-40B4-BE49-F238E27FC236}">
                    <a16:creationId xmlns:a16="http://schemas.microsoft.com/office/drawing/2014/main" id="{C97DDB47-4816-67FB-3122-50F9CB34E0A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192021" y="1283389"/>
                <a:ext cx="1336800" cy="13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3" name="Tinta 22">
                <a:extLst>
                  <a:ext uri="{FF2B5EF4-FFF2-40B4-BE49-F238E27FC236}">
                    <a16:creationId xmlns:a16="http://schemas.microsoft.com/office/drawing/2014/main" id="{1FBF3578-8ADF-C99A-AE22-AE8A165B928F}"/>
                  </a:ext>
                </a:extLst>
              </p14:cNvPr>
              <p14:cNvContentPartPr/>
              <p14:nvPr/>
            </p14:nvContentPartPr>
            <p14:xfrm>
              <a:off x="-1537368" y="1283368"/>
              <a:ext cx="13368" cy="13368"/>
            </p14:xfrm>
          </p:contentPart>
        </mc:Choice>
        <mc:Fallback>
          <p:pic>
            <p:nvPicPr>
              <p:cNvPr id="23" name="Tinta 22">
                <a:extLst>
                  <a:ext uri="{FF2B5EF4-FFF2-40B4-BE49-F238E27FC236}">
                    <a16:creationId xmlns:a16="http://schemas.microsoft.com/office/drawing/2014/main" id="{1FBF3578-8ADF-C99A-AE22-AE8A165B928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2205768" y="614968"/>
                <a:ext cx="1336800" cy="13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4" name="Tinta 23">
                <a:extLst>
                  <a:ext uri="{FF2B5EF4-FFF2-40B4-BE49-F238E27FC236}">
                    <a16:creationId xmlns:a16="http://schemas.microsoft.com/office/drawing/2014/main" id="{4E9361D3-D1B4-F2F4-9DA2-5414DA1BACE2}"/>
                  </a:ext>
                </a:extLst>
              </p14:cNvPr>
              <p14:cNvContentPartPr/>
              <p14:nvPr/>
            </p14:nvContentPartPr>
            <p14:xfrm>
              <a:off x="4999789" y="4023894"/>
              <a:ext cx="13368" cy="13368"/>
            </p14:xfrm>
          </p:contentPart>
        </mc:Choice>
        <mc:Fallback>
          <p:pic>
            <p:nvPicPr>
              <p:cNvPr id="24" name="Tinta 23">
                <a:extLst>
                  <a:ext uri="{FF2B5EF4-FFF2-40B4-BE49-F238E27FC236}">
                    <a16:creationId xmlns:a16="http://schemas.microsoft.com/office/drawing/2014/main" id="{4E9361D3-D1B4-F2F4-9DA2-5414DA1BACE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31389" y="3355494"/>
                <a:ext cx="1336800" cy="13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5" name="Tinta 24">
                <a:extLst>
                  <a:ext uri="{FF2B5EF4-FFF2-40B4-BE49-F238E27FC236}">
                    <a16:creationId xmlns:a16="http://schemas.microsoft.com/office/drawing/2014/main" id="{838F393E-8D4D-C6BF-915A-D4809CC634BE}"/>
                  </a:ext>
                </a:extLst>
              </p14:cNvPr>
              <p14:cNvContentPartPr/>
              <p14:nvPr/>
            </p14:nvContentPartPr>
            <p14:xfrm>
              <a:off x="5093368" y="4050631"/>
              <a:ext cx="13368" cy="13368"/>
            </p14:xfrm>
          </p:contentPart>
        </mc:Choice>
        <mc:Fallback>
          <p:pic>
            <p:nvPicPr>
              <p:cNvPr id="25" name="Tinta 24">
                <a:extLst>
                  <a:ext uri="{FF2B5EF4-FFF2-40B4-BE49-F238E27FC236}">
                    <a16:creationId xmlns:a16="http://schemas.microsoft.com/office/drawing/2014/main" id="{838F393E-8D4D-C6BF-915A-D4809CC634B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24968" y="3382231"/>
                <a:ext cx="1336800" cy="13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6" name="Tinta 25">
                <a:extLst>
                  <a:ext uri="{FF2B5EF4-FFF2-40B4-BE49-F238E27FC236}">
                    <a16:creationId xmlns:a16="http://schemas.microsoft.com/office/drawing/2014/main" id="{3CC7CF76-E4D1-FD8B-54FD-9F134702B4D7}"/>
                  </a:ext>
                </a:extLst>
              </p14:cNvPr>
              <p14:cNvContentPartPr/>
              <p14:nvPr/>
            </p14:nvContentPartPr>
            <p14:xfrm>
              <a:off x="5053263" y="4077368"/>
              <a:ext cx="13368" cy="13368"/>
            </p14:xfrm>
          </p:contentPart>
        </mc:Choice>
        <mc:Fallback>
          <p:pic>
            <p:nvPicPr>
              <p:cNvPr id="26" name="Tinta 25">
                <a:extLst>
                  <a:ext uri="{FF2B5EF4-FFF2-40B4-BE49-F238E27FC236}">
                    <a16:creationId xmlns:a16="http://schemas.microsoft.com/office/drawing/2014/main" id="{3CC7CF76-E4D1-FD8B-54FD-9F134702B4D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84863" y="3408968"/>
                <a:ext cx="1336800" cy="13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7" name="Tinta 26">
                <a:extLst>
                  <a:ext uri="{FF2B5EF4-FFF2-40B4-BE49-F238E27FC236}">
                    <a16:creationId xmlns:a16="http://schemas.microsoft.com/office/drawing/2014/main" id="{7D979C00-EAEA-E2EF-2E74-37A1784E0057}"/>
                  </a:ext>
                </a:extLst>
              </p14:cNvPr>
              <p14:cNvContentPartPr/>
              <p14:nvPr/>
            </p14:nvContentPartPr>
            <p14:xfrm>
              <a:off x="4932947" y="4291263"/>
              <a:ext cx="13368" cy="13368"/>
            </p14:xfrm>
          </p:contentPart>
        </mc:Choice>
        <mc:Fallback>
          <p:pic>
            <p:nvPicPr>
              <p:cNvPr id="27" name="Tinta 26">
                <a:extLst>
                  <a:ext uri="{FF2B5EF4-FFF2-40B4-BE49-F238E27FC236}">
                    <a16:creationId xmlns:a16="http://schemas.microsoft.com/office/drawing/2014/main" id="{7D979C00-EAEA-E2EF-2E74-37A1784E005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64547" y="3622863"/>
                <a:ext cx="1336800" cy="13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8" name="Tinta 27">
                <a:extLst>
                  <a:ext uri="{FF2B5EF4-FFF2-40B4-BE49-F238E27FC236}">
                    <a16:creationId xmlns:a16="http://schemas.microsoft.com/office/drawing/2014/main" id="{4F188587-CEA4-9A81-2E21-DFE877456F00}"/>
                  </a:ext>
                </a:extLst>
              </p14:cNvPr>
              <p14:cNvContentPartPr/>
              <p14:nvPr/>
            </p14:nvContentPartPr>
            <p14:xfrm>
              <a:off x="4932947" y="4291263"/>
              <a:ext cx="13368" cy="13368"/>
            </p14:xfrm>
          </p:contentPart>
        </mc:Choice>
        <mc:Fallback>
          <p:pic>
            <p:nvPicPr>
              <p:cNvPr id="28" name="Tinta 27">
                <a:extLst>
                  <a:ext uri="{FF2B5EF4-FFF2-40B4-BE49-F238E27FC236}">
                    <a16:creationId xmlns:a16="http://schemas.microsoft.com/office/drawing/2014/main" id="{4F188587-CEA4-9A81-2E21-DFE877456F0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64547" y="3622863"/>
                <a:ext cx="1336800" cy="13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9" name="Tinta 28">
                <a:extLst>
                  <a:ext uri="{FF2B5EF4-FFF2-40B4-BE49-F238E27FC236}">
                    <a16:creationId xmlns:a16="http://schemas.microsoft.com/office/drawing/2014/main" id="{6D1D9A09-5F2E-BE59-C8B8-A124EBB22AEB}"/>
                  </a:ext>
                </a:extLst>
              </p14:cNvPr>
              <p14:cNvContentPartPr/>
              <p14:nvPr/>
            </p14:nvContentPartPr>
            <p14:xfrm>
              <a:off x="4625473" y="4545263"/>
              <a:ext cx="13368" cy="13368"/>
            </p14:xfrm>
          </p:contentPart>
        </mc:Choice>
        <mc:Fallback>
          <p:pic>
            <p:nvPicPr>
              <p:cNvPr id="29" name="Tinta 28">
                <a:extLst>
                  <a:ext uri="{FF2B5EF4-FFF2-40B4-BE49-F238E27FC236}">
                    <a16:creationId xmlns:a16="http://schemas.microsoft.com/office/drawing/2014/main" id="{6D1D9A09-5F2E-BE59-C8B8-A124EBB22AE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57073" y="3876863"/>
                <a:ext cx="1336800" cy="13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0" name="Tinta 29">
                <a:extLst>
                  <a:ext uri="{FF2B5EF4-FFF2-40B4-BE49-F238E27FC236}">
                    <a16:creationId xmlns:a16="http://schemas.microsoft.com/office/drawing/2014/main" id="{B7CD2490-042F-4573-918E-126EF867786E}"/>
                  </a:ext>
                </a:extLst>
              </p14:cNvPr>
              <p14:cNvContentPartPr/>
              <p14:nvPr/>
            </p14:nvContentPartPr>
            <p14:xfrm>
              <a:off x="4572000" y="4612105"/>
              <a:ext cx="13368" cy="13368"/>
            </p14:xfrm>
          </p:contentPart>
        </mc:Choice>
        <mc:Fallback>
          <p:pic>
            <p:nvPicPr>
              <p:cNvPr id="30" name="Tinta 29">
                <a:extLst>
                  <a:ext uri="{FF2B5EF4-FFF2-40B4-BE49-F238E27FC236}">
                    <a16:creationId xmlns:a16="http://schemas.microsoft.com/office/drawing/2014/main" id="{B7CD2490-042F-4573-918E-126EF867786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03600" y="3943705"/>
                <a:ext cx="1336800" cy="13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1" name="Tinta 30">
                <a:extLst>
                  <a:ext uri="{FF2B5EF4-FFF2-40B4-BE49-F238E27FC236}">
                    <a16:creationId xmlns:a16="http://schemas.microsoft.com/office/drawing/2014/main" id="{B07855B5-30FE-A975-83C3-9C283C2EB0D5}"/>
                  </a:ext>
                </a:extLst>
              </p14:cNvPr>
              <p14:cNvContentPartPr/>
              <p14:nvPr/>
            </p14:nvContentPartPr>
            <p14:xfrm>
              <a:off x="1470526" y="4165652"/>
              <a:ext cx="13368" cy="13368"/>
            </p14:xfrm>
          </p:contentPart>
        </mc:Choice>
        <mc:Fallback>
          <p:pic>
            <p:nvPicPr>
              <p:cNvPr id="31" name="Tinta 30">
                <a:extLst>
                  <a:ext uri="{FF2B5EF4-FFF2-40B4-BE49-F238E27FC236}">
                    <a16:creationId xmlns:a16="http://schemas.microsoft.com/office/drawing/2014/main" id="{B07855B5-30FE-A975-83C3-9C283C2EB0D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2126" y="4121092"/>
                <a:ext cx="1336800" cy="1015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2" name="Tinta 31">
                <a:extLst>
                  <a:ext uri="{FF2B5EF4-FFF2-40B4-BE49-F238E27FC236}">
                    <a16:creationId xmlns:a16="http://schemas.microsoft.com/office/drawing/2014/main" id="{CCC28002-9AD3-9C2D-9BB0-DA1CB10101F0}"/>
                  </a:ext>
                </a:extLst>
              </p14:cNvPr>
              <p14:cNvContentPartPr/>
              <p14:nvPr/>
            </p14:nvContentPartPr>
            <p14:xfrm>
              <a:off x="2219158" y="3449052"/>
              <a:ext cx="13368" cy="13368"/>
            </p14:xfrm>
          </p:contentPart>
        </mc:Choice>
        <mc:Fallback>
          <p:pic>
            <p:nvPicPr>
              <p:cNvPr id="32" name="Tinta 31">
                <a:extLst>
                  <a:ext uri="{FF2B5EF4-FFF2-40B4-BE49-F238E27FC236}">
                    <a16:creationId xmlns:a16="http://schemas.microsoft.com/office/drawing/2014/main" id="{CCC28002-9AD3-9C2D-9BB0-DA1CB10101F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50758" y="2780652"/>
                <a:ext cx="1336800" cy="13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3" name="Tinta 32">
                <a:extLst>
                  <a:ext uri="{FF2B5EF4-FFF2-40B4-BE49-F238E27FC236}">
                    <a16:creationId xmlns:a16="http://schemas.microsoft.com/office/drawing/2014/main" id="{1A439210-C37F-8973-699A-961EE46326CC}"/>
                  </a:ext>
                </a:extLst>
              </p14:cNvPr>
              <p14:cNvContentPartPr/>
              <p14:nvPr/>
            </p14:nvContentPartPr>
            <p14:xfrm>
              <a:off x="2753894" y="4465052"/>
              <a:ext cx="13368" cy="13368"/>
            </p14:xfrm>
          </p:contentPart>
        </mc:Choice>
        <mc:Fallback>
          <p:pic>
            <p:nvPicPr>
              <p:cNvPr id="33" name="Tinta 32">
                <a:extLst>
                  <a:ext uri="{FF2B5EF4-FFF2-40B4-BE49-F238E27FC236}">
                    <a16:creationId xmlns:a16="http://schemas.microsoft.com/office/drawing/2014/main" id="{1A439210-C37F-8973-699A-961EE46326C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85494" y="3796652"/>
                <a:ext cx="1336800" cy="13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4" name="Tinta 33">
                <a:extLst>
                  <a:ext uri="{FF2B5EF4-FFF2-40B4-BE49-F238E27FC236}">
                    <a16:creationId xmlns:a16="http://schemas.microsoft.com/office/drawing/2014/main" id="{DC8B2E79-395E-062A-8B42-402A41801A9C}"/>
                  </a:ext>
                </a:extLst>
              </p14:cNvPr>
              <p14:cNvContentPartPr/>
              <p14:nvPr/>
            </p14:nvContentPartPr>
            <p14:xfrm>
              <a:off x="12646526" y="1243263"/>
              <a:ext cx="13368" cy="13368"/>
            </p14:xfrm>
          </p:contentPart>
        </mc:Choice>
        <mc:Fallback>
          <p:pic>
            <p:nvPicPr>
              <p:cNvPr id="34" name="Tinta 33">
                <a:extLst>
                  <a:ext uri="{FF2B5EF4-FFF2-40B4-BE49-F238E27FC236}">
                    <a16:creationId xmlns:a16="http://schemas.microsoft.com/office/drawing/2014/main" id="{DC8B2E79-395E-062A-8B42-402A41801A9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978126" y="1198703"/>
                <a:ext cx="1336800" cy="1015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5" name="Tinta 34">
                <a:extLst>
                  <a:ext uri="{FF2B5EF4-FFF2-40B4-BE49-F238E27FC236}">
                    <a16:creationId xmlns:a16="http://schemas.microsoft.com/office/drawing/2014/main" id="{1CB35D65-57FC-92BA-05A4-7F639FE3FD01}"/>
                  </a:ext>
                </a:extLst>
              </p14:cNvPr>
              <p14:cNvContentPartPr/>
              <p14:nvPr/>
            </p14:nvContentPartPr>
            <p14:xfrm>
              <a:off x="9692105" y="2660316"/>
              <a:ext cx="13368" cy="13368"/>
            </p14:xfrm>
          </p:contentPart>
        </mc:Choice>
        <mc:Fallback>
          <p:pic>
            <p:nvPicPr>
              <p:cNvPr id="35" name="Tinta 34">
                <a:extLst>
                  <a:ext uri="{FF2B5EF4-FFF2-40B4-BE49-F238E27FC236}">
                    <a16:creationId xmlns:a16="http://schemas.microsoft.com/office/drawing/2014/main" id="{1CB35D65-57FC-92BA-05A4-7F639FE3FD0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23705" y="1991916"/>
                <a:ext cx="1336800" cy="13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6" name="Tinta 35">
                <a:extLst>
                  <a:ext uri="{FF2B5EF4-FFF2-40B4-BE49-F238E27FC236}">
                    <a16:creationId xmlns:a16="http://schemas.microsoft.com/office/drawing/2014/main" id="{61C4A124-A434-0089-3284-37BC454B0DA4}"/>
                  </a:ext>
                </a:extLst>
              </p14:cNvPr>
              <p14:cNvContentPartPr/>
              <p14:nvPr/>
            </p14:nvContentPartPr>
            <p14:xfrm>
              <a:off x="9772316" y="2646947"/>
              <a:ext cx="13368" cy="13368"/>
            </p14:xfrm>
          </p:contentPart>
        </mc:Choice>
        <mc:Fallback>
          <p:pic>
            <p:nvPicPr>
              <p:cNvPr id="36" name="Tinta 35">
                <a:extLst>
                  <a:ext uri="{FF2B5EF4-FFF2-40B4-BE49-F238E27FC236}">
                    <a16:creationId xmlns:a16="http://schemas.microsoft.com/office/drawing/2014/main" id="{61C4A124-A434-0089-3284-37BC454B0DA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03916" y="1978547"/>
                <a:ext cx="1336800" cy="13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40" name="Tinta 39">
                <a:extLst>
                  <a:ext uri="{FF2B5EF4-FFF2-40B4-BE49-F238E27FC236}">
                    <a16:creationId xmlns:a16="http://schemas.microsoft.com/office/drawing/2014/main" id="{D14E346F-5077-AB6F-AAB7-4F7C3A583007}"/>
                  </a:ext>
                </a:extLst>
              </p14:cNvPr>
              <p14:cNvContentPartPr/>
              <p14:nvPr/>
            </p14:nvContentPartPr>
            <p14:xfrm>
              <a:off x="12138526" y="3529263"/>
              <a:ext cx="13368" cy="13368"/>
            </p14:xfrm>
          </p:contentPart>
        </mc:Choice>
        <mc:Fallback>
          <p:pic>
            <p:nvPicPr>
              <p:cNvPr id="40" name="Tinta 39">
                <a:extLst>
                  <a:ext uri="{FF2B5EF4-FFF2-40B4-BE49-F238E27FC236}">
                    <a16:creationId xmlns:a16="http://schemas.microsoft.com/office/drawing/2014/main" id="{D14E346F-5077-AB6F-AAB7-4F7C3A58300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470126" y="2860863"/>
                <a:ext cx="1336800" cy="13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1" name="Tinta 40">
                <a:extLst>
                  <a:ext uri="{FF2B5EF4-FFF2-40B4-BE49-F238E27FC236}">
                    <a16:creationId xmlns:a16="http://schemas.microsoft.com/office/drawing/2014/main" id="{0D8E92CD-0290-EC4D-255F-6C3151C6CADC}"/>
                  </a:ext>
                </a:extLst>
              </p14:cNvPr>
              <p14:cNvContentPartPr/>
              <p14:nvPr/>
            </p14:nvContentPartPr>
            <p14:xfrm>
              <a:off x="10569126" y="4224421"/>
              <a:ext cx="13368" cy="13368"/>
            </p14:xfrm>
          </p:contentPart>
        </mc:Choice>
        <mc:Fallback>
          <p:pic>
            <p:nvPicPr>
              <p:cNvPr id="41" name="Tinta 40">
                <a:extLst>
                  <a:ext uri="{FF2B5EF4-FFF2-40B4-BE49-F238E27FC236}">
                    <a16:creationId xmlns:a16="http://schemas.microsoft.com/office/drawing/2014/main" id="{0D8E92CD-0290-EC4D-255F-6C3151C6CAD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527351" y="3556021"/>
                <a:ext cx="96083" cy="133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677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1F1ADE60-4AD3-A456-5189-6DDA60AA810A}"/>
              </a:ext>
            </a:extLst>
          </p:cNvPr>
          <p:cNvSpPr txBox="1"/>
          <p:nvPr/>
        </p:nvSpPr>
        <p:spPr>
          <a:xfrm>
            <a:off x="297366" y="176560"/>
            <a:ext cx="687422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/>
              <a:t>Normalização e Padronização de Dados</a:t>
            </a:r>
          </a:p>
        </p:txBody>
      </p:sp>
      <p:pic>
        <p:nvPicPr>
          <p:cNvPr id="2" name="Imagem 1" descr="Diagrama&#10;&#10;Descrição gerada automaticamente">
            <a:extLst>
              <a:ext uri="{FF2B5EF4-FFF2-40B4-BE49-F238E27FC236}">
                <a16:creationId xmlns:a16="http://schemas.microsoft.com/office/drawing/2014/main" id="{B00D5562-FBE7-36D9-96B8-AAD05002E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293" y="1437941"/>
            <a:ext cx="9886782" cy="435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571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1F1ADE60-4AD3-A456-5189-6DDA60AA810A}"/>
              </a:ext>
            </a:extLst>
          </p:cNvPr>
          <p:cNvSpPr txBox="1"/>
          <p:nvPr/>
        </p:nvSpPr>
        <p:spPr>
          <a:xfrm>
            <a:off x="297366" y="176560"/>
            <a:ext cx="687422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/>
              <a:t>Normalização e Padronização de Dados</a:t>
            </a:r>
          </a:p>
        </p:txBody>
      </p:sp>
      <p:pic>
        <p:nvPicPr>
          <p:cNvPr id="4" name="Imagem 3" descr="File:Microsoft Office Excel (2019–present).svg - Wikimedia ...">
            <a:extLst>
              <a:ext uri="{FF2B5EF4-FFF2-40B4-BE49-F238E27FC236}">
                <a16:creationId xmlns:a16="http://schemas.microsoft.com/office/drawing/2014/main" id="{3098D376-44B4-DD70-2BB0-5146DD858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864" y="2153325"/>
            <a:ext cx="2743200" cy="255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72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0C74C2D9-85E5-B868-2A6C-CB7759D7DCBE}"/>
              </a:ext>
            </a:extLst>
          </p:cNvPr>
          <p:cNvSpPr/>
          <p:nvPr/>
        </p:nvSpPr>
        <p:spPr>
          <a:xfrm>
            <a:off x="1624869" y="2731890"/>
            <a:ext cx="978408" cy="484631"/>
          </a:xfrm>
          <a:prstGeom prst="rightArrow">
            <a:avLst/>
          </a:prstGeom>
          <a:solidFill>
            <a:srgbClr val="FFFF0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12" name="CaixaDeTexto 8">
            <a:extLst>
              <a:ext uri="{FF2B5EF4-FFF2-40B4-BE49-F238E27FC236}">
                <a16:creationId xmlns:a16="http://schemas.microsoft.com/office/drawing/2014/main" id="{E824BE96-5D06-3D28-C227-B0F1BD13525A}"/>
              </a:ext>
            </a:extLst>
          </p:cNvPr>
          <p:cNvSpPr txBox="1"/>
          <p:nvPr/>
        </p:nvSpPr>
        <p:spPr>
          <a:xfrm>
            <a:off x="1524007" y="2310984"/>
            <a:ext cx="1633627" cy="4247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pt-BR" sz="2400"/>
              <a:t>Entrada</a:t>
            </a:r>
          </a:p>
        </p:txBody>
      </p:sp>
      <p:sp>
        <p:nvSpPr>
          <p:cNvPr id="13" name="CaixaDeTexto 9">
            <a:extLst>
              <a:ext uri="{FF2B5EF4-FFF2-40B4-BE49-F238E27FC236}">
                <a16:creationId xmlns:a16="http://schemas.microsoft.com/office/drawing/2014/main" id="{58A4D3BB-104C-8CD2-3FCE-66E7CF6DEB22}"/>
              </a:ext>
            </a:extLst>
          </p:cNvPr>
          <p:cNvSpPr txBox="1"/>
          <p:nvPr/>
        </p:nvSpPr>
        <p:spPr>
          <a:xfrm>
            <a:off x="4680472" y="2311080"/>
            <a:ext cx="2524920" cy="4247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pt-BR" sz="2400"/>
              <a:t>Processamento</a:t>
            </a:r>
          </a:p>
        </p:txBody>
      </p:sp>
      <p:sp>
        <p:nvSpPr>
          <p:cNvPr id="14" name="CaixaDeTexto 10">
            <a:extLst>
              <a:ext uri="{FF2B5EF4-FFF2-40B4-BE49-F238E27FC236}">
                <a16:creationId xmlns:a16="http://schemas.microsoft.com/office/drawing/2014/main" id="{B19AEBBC-21C7-6EBB-BEA3-2F04C5AEF729}"/>
              </a:ext>
            </a:extLst>
          </p:cNvPr>
          <p:cNvSpPr txBox="1"/>
          <p:nvPr/>
        </p:nvSpPr>
        <p:spPr>
          <a:xfrm>
            <a:off x="9512797" y="2311176"/>
            <a:ext cx="2291404" cy="4247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pt-BR" sz="2400"/>
              <a:t>Saída</a:t>
            </a:r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60EED98D-E1A1-6057-C2D6-E1F9F2CA5D32}"/>
              </a:ext>
            </a:extLst>
          </p:cNvPr>
          <p:cNvSpPr/>
          <p:nvPr/>
        </p:nvSpPr>
        <p:spPr>
          <a:xfrm>
            <a:off x="9513173" y="2692142"/>
            <a:ext cx="978408" cy="484631"/>
          </a:xfrm>
          <a:prstGeom prst="rightArrow">
            <a:avLst/>
          </a:prstGeom>
          <a:solidFill>
            <a:srgbClr val="FFFF0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7233AA3A-81BE-216A-1714-517E81067AEE}"/>
              </a:ext>
            </a:extLst>
          </p:cNvPr>
          <p:cNvSpPr/>
          <p:nvPr/>
        </p:nvSpPr>
        <p:spPr>
          <a:xfrm>
            <a:off x="5341855" y="2732082"/>
            <a:ext cx="978408" cy="484631"/>
          </a:xfrm>
          <a:prstGeom prst="rightArrow">
            <a:avLst/>
          </a:prstGeom>
          <a:solidFill>
            <a:srgbClr val="FFFF0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1CA3960-6CFA-462A-15DD-6E0E3B056C18}"/>
              </a:ext>
            </a:extLst>
          </p:cNvPr>
          <p:cNvSpPr txBox="1"/>
          <p:nvPr/>
        </p:nvSpPr>
        <p:spPr>
          <a:xfrm>
            <a:off x="4345314" y="3662092"/>
            <a:ext cx="347257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/>
              <a:t>Leitura de Dados</a:t>
            </a:r>
          </a:p>
          <a:p>
            <a:pPr marL="285750" indent="-285750">
              <a:buFont typeface="Arial"/>
              <a:buChar char="•"/>
            </a:pPr>
            <a:r>
              <a:rPr lang="pt-BR"/>
              <a:t>Normalização de dados</a:t>
            </a:r>
          </a:p>
          <a:p>
            <a:pPr marL="285750" indent="-285750">
              <a:buFont typeface="Arial"/>
              <a:buChar char="•"/>
            </a:pPr>
            <a:r>
              <a:rPr lang="pt-BR"/>
              <a:t>Criação de novos DF</a:t>
            </a:r>
          </a:p>
          <a:p>
            <a:pPr marL="285750" indent="-285750">
              <a:buFont typeface="Arial"/>
              <a:buChar char="•"/>
            </a:pPr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D147506-C312-60D4-9BC5-D950E0DF8DE4}"/>
              </a:ext>
            </a:extLst>
          </p:cNvPr>
          <p:cNvSpPr txBox="1"/>
          <p:nvPr/>
        </p:nvSpPr>
        <p:spPr>
          <a:xfrm>
            <a:off x="605057" y="3801120"/>
            <a:ext cx="364273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ea typeface="+mn-lt"/>
                <a:cs typeface="+mn-lt"/>
              </a:rPr>
              <a:t>https://archive.ics.uci.edu/ml/machine-learning-databases/wine/wine.data</a:t>
            </a:r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7839174-7856-8C6A-0DFD-29DF03E39B12}"/>
              </a:ext>
            </a:extLst>
          </p:cNvPr>
          <p:cNvSpPr txBox="1"/>
          <p:nvPr/>
        </p:nvSpPr>
        <p:spPr>
          <a:xfrm>
            <a:off x="8448214" y="3753949"/>
            <a:ext cx="364273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err="1"/>
              <a:t>Verficar</a:t>
            </a:r>
            <a:r>
              <a:rPr lang="pt-BR"/>
              <a:t> a Acurácia de um modelo de Normalizado e um Padronizado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2B638A2-4873-23F3-5C23-5025703C260E}"/>
              </a:ext>
            </a:extLst>
          </p:cNvPr>
          <p:cNvSpPr txBox="1"/>
          <p:nvPr/>
        </p:nvSpPr>
        <p:spPr>
          <a:xfrm>
            <a:off x="297366" y="176560"/>
            <a:ext cx="359317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/>
              <a:t>Lógica de processamento  da Base de ados</a:t>
            </a:r>
          </a:p>
        </p:txBody>
      </p:sp>
    </p:spTree>
    <p:extLst>
      <p:ext uri="{BB962C8B-B14F-4D97-AF65-F5344CB8AC3E}">
        <p14:creationId xmlns:p14="http://schemas.microsoft.com/office/powerpoint/2010/main" val="3557357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10D052B-A8A1-EDD2-893B-2025C6D51D55}"/>
              </a:ext>
            </a:extLst>
          </p:cNvPr>
          <p:cNvSpPr txBox="1"/>
          <p:nvPr/>
        </p:nvSpPr>
        <p:spPr>
          <a:xfrm>
            <a:off x="1991883" y="3352592"/>
            <a:ext cx="623538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solidFill>
                  <a:srgbClr val="BCBEC4"/>
                </a:solidFill>
                <a:latin typeface="Consolas"/>
              </a:rPr>
              <a:t>Código completo no Teams</a:t>
            </a:r>
          </a:p>
          <a:p>
            <a:pPr algn="l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09F1890-4473-E395-1E52-38FBBF2E4110}"/>
              </a:ext>
            </a:extLst>
          </p:cNvPr>
          <p:cNvSpPr txBox="1"/>
          <p:nvPr/>
        </p:nvSpPr>
        <p:spPr>
          <a:xfrm>
            <a:off x="1966483" y="2040258"/>
            <a:ext cx="623538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err="1">
                <a:solidFill>
                  <a:srgbClr val="CF8E6D"/>
                </a:solidFill>
                <a:latin typeface="Consolas"/>
              </a:rPr>
              <a:t>import</a:t>
            </a:r>
            <a:r>
              <a:rPr lang="pt-BR">
                <a:solidFill>
                  <a:srgbClr val="CF8E6D"/>
                </a:solidFill>
                <a:latin typeface="Consolas"/>
              </a:rPr>
              <a:t> </a:t>
            </a:r>
            <a:r>
              <a:rPr lang="pt-BR">
                <a:solidFill>
                  <a:srgbClr val="BCBEC4"/>
                </a:solidFill>
                <a:latin typeface="Consolas"/>
              </a:rPr>
              <a:t>pandas, </a:t>
            </a:r>
            <a:r>
              <a:rPr lang="pt-BR" err="1">
                <a:solidFill>
                  <a:srgbClr val="BCBEC4"/>
                </a:solidFill>
                <a:latin typeface="Consolas"/>
              </a:rPr>
              <a:t>numpy</a:t>
            </a:r>
            <a:r>
              <a:rPr lang="pt-BR">
                <a:solidFill>
                  <a:srgbClr val="BCBEC4"/>
                </a:solidFill>
                <a:latin typeface="Consolas"/>
              </a:rPr>
              <a:t>, </a:t>
            </a:r>
            <a:r>
              <a:rPr lang="pt-BR" err="1">
                <a:solidFill>
                  <a:srgbClr val="BCBEC4"/>
                </a:solidFill>
                <a:ea typeface="+mn-lt"/>
                <a:cs typeface="+mn-lt"/>
              </a:rPr>
              <a:t>sklearn</a:t>
            </a:r>
            <a:endParaRPr lang="pt-BR" err="1">
              <a:ea typeface="+mn-lt"/>
              <a:cs typeface="+mn-lt"/>
            </a:endParaRPr>
          </a:p>
          <a:p>
            <a:endParaRPr lang="pt-BR">
              <a:solidFill>
                <a:srgbClr val="BCBEC4"/>
              </a:solidFill>
              <a:latin typeface="Consolas"/>
            </a:endParaRPr>
          </a:p>
          <a:p>
            <a:pPr algn="l"/>
            <a:endParaRPr lang="pt-BR">
              <a:solidFill>
                <a:srgbClr val="BCBEC4"/>
              </a:solidFill>
              <a:latin typeface="Consolas"/>
            </a:endParaRPr>
          </a:p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F1ADE60-4AD3-A456-5189-6DDA60AA810A}"/>
              </a:ext>
            </a:extLst>
          </p:cNvPr>
          <p:cNvSpPr txBox="1"/>
          <p:nvPr/>
        </p:nvSpPr>
        <p:spPr>
          <a:xfrm>
            <a:off x="297366" y="176560"/>
            <a:ext cx="359317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/>
              <a:t>Bibliotecas e código</a:t>
            </a:r>
          </a:p>
        </p:txBody>
      </p:sp>
    </p:spTree>
    <p:extLst>
      <p:ext uri="{BB962C8B-B14F-4D97-AF65-F5344CB8AC3E}">
        <p14:creationId xmlns:p14="http://schemas.microsoft.com/office/powerpoint/2010/main" val="2803609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1F1ADE60-4AD3-A456-5189-6DDA60AA810A}"/>
              </a:ext>
            </a:extLst>
          </p:cNvPr>
          <p:cNvSpPr txBox="1"/>
          <p:nvPr/>
        </p:nvSpPr>
        <p:spPr>
          <a:xfrm>
            <a:off x="297366" y="176560"/>
            <a:ext cx="620984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/>
              <a:t>CP1 – Entregas em 12/04 e 19/04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CD232FC-CAF3-4604-E765-6ECEF4BFA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45" y="992756"/>
            <a:ext cx="3229695" cy="1565696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BDEE2DC-9A0C-279B-1D38-F8447794C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482" y="993116"/>
            <a:ext cx="3229335" cy="1564977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754E9D8-134B-4661-5799-EBADCB40C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6186" y="987276"/>
            <a:ext cx="3635856" cy="1691677"/>
          </a:xfrm>
          <a:prstGeom prst="rect">
            <a:avLst/>
          </a:prstGeom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55E49031-7A50-438B-EDDA-88224B58590E}"/>
              </a:ext>
            </a:extLst>
          </p:cNvPr>
          <p:cNvSpPr/>
          <p:nvPr/>
        </p:nvSpPr>
        <p:spPr>
          <a:xfrm rot="16200000">
            <a:off x="5721410" y="-2138731"/>
            <a:ext cx="762000" cy="108980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ixaDeTexto 1">
            <a:extLst>
              <a:ext uri="{FF2B5EF4-FFF2-40B4-BE49-F238E27FC236}">
                <a16:creationId xmlns:a16="http://schemas.microsoft.com/office/drawing/2014/main" id="{AC62E3C0-3429-ED4E-7C74-6925CE12867F}"/>
              </a:ext>
            </a:extLst>
          </p:cNvPr>
          <p:cNvSpPr txBox="1"/>
          <p:nvPr/>
        </p:nvSpPr>
        <p:spPr>
          <a:xfrm>
            <a:off x="4824223" y="2863762"/>
            <a:ext cx="623538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solidFill>
                  <a:srgbClr val="BCBEC4"/>
                </a:solidFill>
                <a:latin typeface="Consolas"/>
              </a:rPr>
              <a:t>Escolher um </a:t>
            </a:r>
            <a:r>
              <a:rPr lang="pt-BR" err="1">
                <a:solidFill>
                  <a:srgbClr val="BCBEC4"/>
                </a:solidFill>
                <a:latin typeface="Consolas"/>
              </a:rPr>
              <a:t>Dataset</a:t>
            </a:r>
          </a:p>
          <a:p>
            <a:pPr algn="l"/>
            <a:endParaRPr lang="pt-BR"/>
          </a:p>
        </p:txBody>
      </p:sp>
      <p:sp>
        <p:nvSpPr>
          <p:cNvPr id="11" name="CaixaDeTexto 1">
            <a:extLst>
              <a:ext uri="{FF2B5EF4-FFF2-40B4-BE49-F238E27FC236}">
                <a16:creationId xmlns:a16="http://schemas.microsoft.com/office/drawing/2014/main" id="{3EE8249E-2FC6-D4A3-759A-9C330250AAFC}"/>
              </a:ext>
            </a:extLst>
          </p:cNvPr>
          <p:cNvSpPr txBox="1"/>
          <p:nvPr/>
        </p:nvSpPr>
        <p:spPr>
          <a:xfrm>
            <a:off x="2696374" y="4013951"/>
            <a:ext cx="7629991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solidFill>
                  <a:srgbClr val="BCBEC4"/>
                </a:solidFill>
                <a:latin typeface="Consolas"/>
              </a:rPr>
              <a:t>Determinar a </a:t>
            </a:r>
            <a:r>
              <a:rPr lang="pt-BR" err="1">
                <a:solidFill>
                  <a:srgbClr val="BCBEC4"/>
                </a:solidFill>
                <a:latin typeface="Consolas"/>
              </a:rPr>
              <a:t>Acuracia</a:t>
            </a:r>
            <a:r>
              <a:rPr lang="pt-BR">
                <a:solidFill>
                  <a:srgbClr val="BCBEC4"/>
                </a:solidFill>
                <a:latin typeface="Consolas"/>
              </a:rPr>
              <a:t> do banco de dados escolhido, Normalizar e Padronizar</a:t>
            </a:r>
          </a:p>
          <a:p>
            <a:pPr algn="l"/>
            <a:endParaRPr lang="pt-BR">
              <a:solidFill>
                <a:srgbClr val="BCBEC4"/>
              </a:solidFill>
              <a:latin typeface="Consolas"/>
            </a:endParaRPr>
          </a:p>
          <a:p>
            <a:r>
              <a:rPr lang="pt-BR">
                <a:solidFill>
                  <a:srgbClr val="BCBEC4"/>
                </a:solidFill>
                <a:latin typeface="Consolas"/>
              </a:rPr>
              <a:t>Determinar o modelo de aprendizagem e mostrar como resultado o Indicação ou Reconhecimento do Objeto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7599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Ion</vt:lpstr>
      <vt:lpstr>Aula Magna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1</cp:revision>
  <dcterms:created xsi:type="dcterms:W3CDTF">2012-07-30T23:50:35Z</dcterms:created>
  <dcterms:modified xsi:type="dcterms:W3CDTF">2024-03-15T13:34:42Z</dcterms:modified>
</cp:coreProperties>
</file>