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70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5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05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620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40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43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624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89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61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82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32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5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23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28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1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EC07C-D980-4A43-8027-D737DE51396C}" type="datetimeFigureOut">
              <a:rPr lang="pt-BR" smtClean="0"/>
              <a:t>03/06/2019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BBF659-11DB-46CD-9C6A-0C5488596B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30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3273136"/>
            <a:ext cx="8915399" cy="1504245"/>
          </a:xfrm>
        </p:spPr>
        <p:txBody>
          <a:bodyPr/>
          <a:lstStyle/>
          <a:p>
            <a:r>
              <a:rPr lang="pt-BR" dirty="0" smtClean="0"/>
              <a:t>DOENÇA DE SEVER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8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86" y="2595707"/>
            <a:ext cx="5267325" cy="2667000"/>
          </a:xfrm>
        </p:spPr>
      </p:pic>
    </p:spTree>
    <p:extLst>
      <p:ext uri="{BB962C8B-B14F-4D97-AF65-F5344CB8AC3E}">
        <p14:creationId xmlns:p14="http://schemas.microsoft.com/office/powerpoint/2010/main" val="32825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5" y="1838524"/>
            <a:ext cx="5463804" cy="4084591"/>
          </a:xfrm>
        </p:spPr>
      </p:pic>
    </p:spTree>
    <p:extLst>
      <p:ext uri="{BB962C8B-B14F-4D97-AF65-F5344CB8AC3E}">
        <p14:creationId xmlns:p14="http://schemas.microsoft.com/office/powerpoint/2010/main" val="40851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36" y="2097522"/>
            <a:ext cx="5850227" cy="3077728"/>
          </a:xfrm>
        </p:spPr>
      </p:pic>
    </p:spTree>
    <p:extLst>
      <p:ext uri="{BB962C8B-B14F-4D97-AF65-F5344CB8AC3E}">
        <p14:creationId xmlns:p14="http://schemas.microsoft.com/office/powerpoint/2010/main" val="2932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Alongamentos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95" y="2554008"/>
            <a:ext cx="8915400" cy="2355542"/>
          </a:xfrm>
        </p:spPr>
      </p:pic>
    </p:spTree>
    <p:extLst>
      <p:ext uri="{BB962C8B-B14F-4D97-AF65-F5344CB8AC3E}">
        <p14:creationId xmlns:p14="http://schemas.microsoft.com/office/powerpoint/2010/main" val="37513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18" y="2049433"/>
            <a:ext cx="5099197" cy="3872808"/>
          </a:xfrm>
        </p:spPr>
      </p:pic>
    </p:spTree>
    <p:extLst>
      <p:ext uri="{BB962C8B-B14F-4D97-AF65-F5344CB8AC3E}">
        <p14:creationId xmlns:p14="http://schemas.microsoft.com/office/powerpoint/2010/main" val="5881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4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Cacho</vt:lpstr>
      <vt:lpstr>DOENÇA DE SEVER</vt:lpstr>
      <vt:lpstr>Apresentação do PowerPoint</vt:lpstr>
      <vt:lpstr>Apresentação do PowerPoint</vt:lpstr>
      <vt:lpstr>Apresentação do PowerPoint</vt:lpstr>
      <vt:lpstr>Alongamentos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DOENÇA DE SEVER</dc:title>
  <dc:creator>RAFAELA ATAIDE DE CARVALHO DO VALE</dc:creator>
  <cp:lastModifiedBy>Entec Informática</cp:lastModifiedBy>
  <cp:revision>3</cp:revision>
  <dcterms:created xsi:type="dcterms:W3CDTF">2019-05-30T22:58:55Z</dcterms:created>
  <dcterms:modified xsi:type="dcterms:W3CDTF">2019-06-03T15:59:12Z</dcterms:modified>
</cp:coreProperties>
</file>