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9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1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89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1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6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1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2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1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8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6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314A88-1F95-41D0-8F21-81501322F47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B138-8BF9-4822-B945-AB17FF2B2C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3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67591"/>
            <a:ext cx="9144000" cy="943408"/>
          </a:xfrm>
        </p:spPr>
        <p:txBody>
          <a:bodyPr/>
          <a:lstStyle/>
          <a:p>
            <a:r>
              <a:rPr lang="pt-BR" b="1" i="1" dirty="0" smtClean="0"/>
              <a:t>Doença de </a:t>
            </a:r>
            <a:r>
              <a:rPr lang="pt-BR" b="1" i="1" dirty="0"/>
              <a:t>F</a:t>
            </a:r>
            <a:r>
              <a:rPr lang="pt-BR" b="1" i="1" dirty="0" smtClean="0"/>
              <a:t>reiberg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25193"/>
            <a:ext cx="9144000" cy="3068926"/>
          </a:xfrm>
        </p:spPr>
        <p:txBody>
          <a:bodyPr/>
          <a:lstStyle/>
          <a:p>
            <a:r>
              <a:rPr lang="pt-BR" dirty="0" smtClean="0"/>
              <a:t>Trata-se de uma lesão que acomete comumente a cabeça do 2° metatarsiano podendo ser também o 3° e o 4°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17" y="2804742"/>
            <a:ext cx="3699306" cy="25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Etiologia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pressão excessiva sobre a cabeça do metatarsiano, por ocasião da sustentação do peso, poderá causar repetidas micro fraturas, deficiência da irrigação de sangue ao osso </a:t>
            </a:r>
            <a:r>
              <a:rPr lang="pt-BR" dirty="0" err="1" smtClean="0"/>
              <a:t>subcondral</a:t>
            </a:r>
            <a:r>
              <a:rPr lang="pt-BR" dirty="0" smtClean="0"/>
              <a:t>, colapso desse osso pode causar a deformação cartilaginosa.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57" y="3649435"/>
            <a:ext cx="4514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Limitações funcionais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Impede a descarga de peso</a:t>
            </a:r>
          </a:p>
          <a:p>
            <a:r>
              <a:rPr lang="pt-BR" dirty="0"/>
              <a:t>A</a:t>
            </a:r>
            <a:r>
              <a:rPr lang="pt-BR" dirty="0" smtClean="0"/>
              <a:t>ndar com salto alto </a:t>
            </a:r>
          </a:p>
          <a:p>
            <a:r>
              <a:rPr lang="pt-BR" dirty="0" smtClean="0"/>
              <a:t>Pratica de esportes: corrida, futebol, salto em distancia,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8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Intervenção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 que fazer?</a:t>
            </a:r>
          </a:p>
          <a:p>
            <a:pPr>
              <a:buFontTx/>
              <a:buChar char="-"/>
            </a:pPr>
            <a:r>
              <a:rPr lang="pt-BR" dirty="0" smtClean="0"/>
              <a:t>Aplicação </a:t>
            </a:r>
            <a:r>
              <a:rPr lang="pt-BR" dirty="0"/>
              <a:t>de uma </a:t>
            </a:r>
            <a:r>
              <a:rPr lang="pt-BR" dirty="0" smtClean="0"/>
              <a:t>órtese </a:t>
            </a:r>
            <a:r>
              <a:rPr lang="pt-BR" dirty="0"/>
              <a:t>plantar </a:t>
            </a:r>
            <a:r>
              <a:rPr lang="pt-BR" dirty="0" smtClean="0"/>
              <a:t>personalizada.</a:t>
            </a:r>
          </a:p>
          <a:p>
            <a:r>
              <a:rPr lang="pt-BR" dirty="0" smtClean="0"/>
              <a:t>Objetivo?</a:t>
            </a:r>
          </a:p>
          <a:p>
            <a:pPr>
              <a:buFontTx/>
              <a:buChar char="-"/>
            </a:pPr>
            <a:r>
              <a:rPr lang="pt-BR" dirty="0" smtClean="0"/>
              <a:t>Afim </a:t>
            </a:r>
            <a:r>
              <a:rPr lang="pt-BR" dirty="0"/>
              <a:t>de evitar as deformidades que surgiriam pelo esmagamento da região e </a:t>
            </a:r>
            <a:r>
              <a:rPr lang="pt-BR" dirty="0" smtClean="0"/>
              <a:t>recuperação.</a:t>
            </a:r>
          </a:p>
          <a:p>
            <a:r>
              <a:rPr lang="pt-BR" dirty="0" smtClean="0"/>
              <a:t>Como fazer?</a:t>
            </a:r>
          </a:p>
          <a:p>
            <a:pPr>
              <a:buFontTx/>
              <a:buChar char="-"/>
            </a:pPr>
            <a:r>
              <a:rPr lang="pt-BR" dirty="0" smtClean="0"/>
              <a:t>Ajudam a alterar a posição e a amplitude dos movimentos do pé.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/>
          <a:lstStyle/>
          <a:p>
            <a:r>
              <a:rPr lang="pt-BR" dirty="0" smtClean="0"/>
              <a:t>O que fazer?</a:t>
            </a:r>
          </a:p>
          <a:p>
            <a:pPr>
              <a:buFontTx/>
              <a:buChar char="-"/>
            </a:pPr>
            <a:r>
              <a:rPr lang="pt-BR" dirty="0" smtClean="0"/>
              <a:t>Tratamento cirúrgico</a:t>
            </a:r>
          </a:p>
          <a:p>
            <a:r>
              <a:rPr lang="pt-BR" dirty="0" smtClean="0"/>
              <a:t>Com que objetivo?</a:t>
            </a:r>
          </a:p>
          <a:p>
            <a:pPr>
              <a:buFontTx/>
              <a:buChar char="-"/>
            </a:pPr>
            <a:r>
              <a:rPr lang="pt-BR" dirty="0" smtClean="0"/>
              <a:t>Cujo </a:t>
            </a:r>
            <a:r>
              <a:rPr lang="pt-BR" dirty="0"/>
              <a:t>objetivo é a colocação de enxerto ósseo esponjoso na região subcondral de necrose da cabeça do </a:t>
            </a:r>
            <a:r>
              <a:rPr lang="pt-BR" dirty="0" smtClean="0"/>
              <a:t>metatarso.</a:t>
            </a:r>
          </a:p>
          <a:p>
            <a:r>
              <a:rPr lang="pt-BR" dirty="0" smtClean="0"/>
              <a:t>Como fazer?</a:t>
            </a:r>
          </a:p>
          <a:p>
            <a:pPr marL="0" indent="0">
              <a:buNone/>
            </a:pPr>
            <a:r>
              <a:rPr lang="pt-BR" dirty="0" smtClean="0"/>
              <a:t>- Mobilização das falanges  (ganho da amplitude de movimento)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0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280033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smtClean="0"/>
              <a:t>Componentes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Bruno Carneiro</a:t>
            </a:r>
          </a:p>
          <a:p>
            <a:r>
              <a:rPr lang="pt-BR" dirty="0" err="1" smtClean="0"/>
              <a:t>Jhulyane</a:t>
            </a:r>
            <a:r>
              <a:rPr lang="pt-BR" dirty="0" smtClean="0"/>
              <a:t> </a:t>
            </a:r>
            <a:r>
              <a:rPr lang="pt-BR" dirty="0"/>
              <a:t>E</a:t>
            </a:r>
            <a:r>
              <a:rPr lang="pt-BR" dirty="0" smtClean="0"/>
              <a:t>mile </a:t>
            </a:r>
          </a:p>
          <a:p>
            <a:r>
              <a:rPr lang="pt-BR" dirty="0" smtClean="0"/>
              <a:t>Leonardo Portugal</a:t>
            </a:r>
          </a:p>
          <a:p>
            <a:r>
              <a:rPr lang="pt-BR" dirty="0" smtClean="0"/>
              <a:t>Moises </a:t>
            </a:r>
            <a:r>
              <a:rPr lang="pt-BR" dirty="0" err="1" smtClean="0"/>
              <a:t>Risso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34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188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Doença de Freiberg</vt:lpstr>
      <vt:lpstr>Etiologia</vt:lpstr>
      <vt:lpstr>Limitações funcionais</vt:lpstr>
      <vt:lpstr>Intervenção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Doença de Freiberg</dc:title>
  <dc:creator>MOISES HENRIQUE RISSO DE JESUS FERREIRA</dc:creator>
  <cp:lastModifiedBy>Entec Informática</cp:lastModifiedBy>
  <cp:revision>5</cp:revision>
  <dcterms:created xsi:type="dcterms:W3CDTF">2019-05-30T23:34:04Z</dcterms:created>
  <dcterms:modified xsi:type="dcterms:W3CDTF">2019-06-03T16:00:11Z</dcterms:modified>
</cp:coreProperties>
</file>