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1" autoAdjust="0"/>
    <p:restoredTop sz="53057" autoAdjust="0"/>
  </p:normalViewPr>
  <p:slideViewPr>
    <p:cSldViewPr snapToGrid="0">
      <p:cViewPr varScale="1">
        <p:scale>
          <a:sx n="65" d="100"/>
          <a:sy n="65" d="100"/>
        </p:scale>
        <p:origin x="15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2F004-CB2E-4CA7-8608-3B0F534DB796}" type="datetimeFigureOut">
              <a:rPr lang="pt-BR" smtClean="0"/>
              <a:t>09/07/2018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99059-FCBB-4194-B1E4-8DF46E2751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63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Distinguir o próprio do não próprio e produzir uma resposta imune rápida e eficiente a entrada de um agente patogênico. Assim como também produzir uma resposta mais lenta porém mais eficaz e duradoura. Essas duas linhas de defesa recebem o nome de resposta imune inata e humoral ou adaptativa.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que torna tal sistema complexo não são os diferentes tipos de células que o compõe e sim a interação entre as mesmas. São marcados pelo fato de cada agente na simulação ser capaz de se adaptar ao ambiente da simulação. O sistema como um todo também é capaz de continuar operando mesmo após a saída de um componente isolado.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claro que com a tecnologia atual é impossível criar uma representação que se iguale a complexidade de um organismo vivo. </a:t>
            </a:r>
            <a:r>
              <a:rPr lang="pt-B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 os testes em animais também não necessariamente representam a realidade do corpo humano.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9059-FCBB-4194-B1E4-8DF46E2751D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35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9059-FCBB-4194-B1E4-8DF46E2751D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86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4835B-650A-418E-947F-07CAAD5CF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041400"/>
            <a:ext cx="8791575" cy="2387600"/>
          </a:xfrm>
        </p:spPr>
        <p:txBody>
          <a:bodyPr>
            <a:normAutofit/>
          </a:bodyPr>
          <a:lstStyle/>
          <a:p>
            <a:r>
              <a:rPr lang="pt-BR" b="1" dirty="0"/>
              <a:t>SIMULAÇÃO </a:t>
            </a:r>
            <a:r>
              <a:rPr lang="pt-BR" b="1" i="1" dirty="0"/>
              <a:t>IN SILICO </a:t>
            </a:r>
            <a:r>
              <a:rPr lang="pt-BR" b="1" dirty="0"/>
              <a:t>DO SISTEMA IMUNOLÓGICO INATO E HUMORAL HUMANO 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46D199-0AFD-4187-AEE2-D006C9647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751328"/>
            <a:ext cx="8791575" cy="1655762"/>
          </a:xfrm>
        </p:spPr>
        <p:txBody>
          <a:bodyPr/>
          <a:lstStyle/>
          <a:p>
            <a:r>
              <a:rPr lang="pt-BR" dirty="0"/>
              <a:t>Bruno César do prado </a:t>
            </a:r>
            <a:r>
              <a:rPr lang="pt-BR" dirty="0" err="1"/>
              <a:t>lopes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32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32FD0-35F9-4735-BE85-26BE7DC3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INTRODUÇÃO</a:t>
            </a:r>
            <a:endParaRPr lang="pt-BR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36157-3C94-4CFD-B085-7BE33985C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29405"/>
            <a:ext cx="9905999" cy="3541714"/>
          </a:xfrm>
        </p:spPr>
        <p:txBody>
          <a:bodyPr/>
          <a:lstStyle/>
          <a:p>
            <a:r>
              <a:rPr lang="pt-BR" sz="3200" b="1" dirty="0"/>
              <a:t>OBJETIVO</a:t>
            </a:r>
          </a:p>
          <a:p>
            <a:endParaRPr lang="pt-BR" sz="3200" b="1" dirty="0"/>
          </a:p>
          <a:p>
            <a:r>
              <a:rPr lang="pt-BR" sz="3200" b="1" dirty="0"/>
              <a:t>IMUNOLOGIA</a:t>
            </a:r>
          </a:p>
          <a:p>
            <a:pPr marL="0" indent="0">
              <a:buNone/>
            </a:pP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1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D0D32-9612-4194-A695-EE6DEC4C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9310"/>
            <a:ext cx="9905998" cy="1478570"/>
          </a:xfrm>
        </p:spPr>
        <p:txBody>
          <a:bodyPr>
            <a:normAutofit/>
          </a:bodyPr>
          <a:lstStyle/>
          <a:p>
            <a:r>
              <a:rPr lang="pt-BR" sz="4400" b="1" dirty="0"/>
              <a:t>SISTEMA IMUNOLÓGICO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AF474-263A-47E7-88AE-4AA8E833A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5434"/>
            <a:ext cx="9905999" cy="480010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2800" dirty="0"/>
              <a:t>Em geral, o sistema imunológico é capaz de reconhecer os elementos prejudiciais e decidir a apropriada resposta enquanto tolera as moléculas e células próprias e ignora substancias inofensivas (DASGUPTA e NIÑO, 2008)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algn="just">
              <a:lnSpc>
                <a:spcPct val="170000"/>
              </a:lnSpc>
            </a:pPr>
            <a:r>
              <a:rPr lang="pt-BR" sz="2600" b="1" dirty="0"/>
              <a:t>RESPOSTA IMUNE INATA E HUMORAL</a:t>
            </a:r>
          </a:p>
          <a:p>
            <a:pPr algn="just">
              <a:lnSpc>
                <a:spcPct val="170000"/>
              </a:lnSpc>
            </a:pPr>
            <a:r>
              <a:rPr lang="pt-BR" b="1" dirty="0"/>
              <a:t>E COMO SIMULAR O S.I EM TODA SUA MAGNITUDE?</a:t>
            </a:r>
            <a:endParaRPr lang="pt-BR" sz="2600" b="1" dirty="0"/>
          </a:p>
          <a:p>
            <a:pPr algn="just">
              <a:lnSpc>
                <a:spcPct val="170000"/>
              </a:lnSpc>
            </a:pPr>
            <a:r>
              <a:rPr lang="pt-BR" sz="2600" b="1" dirty="0"/>
              <a:t>SISTEMAS COMPLEXOS E SIMULAÇÃO IN SILICO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07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D0D32-9612-4194-A695-EE6DEC4C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9310"/>
            <a:ext cx="9905998" cy="1478570"/>
          </a:xfrm>
        </p:spPr>
        <p:txBody>
          <a:bodyPr>
            <a:normAutofit/>
          </a:bodyPr>
          <a:lstStyle/>
          <a:p>
            <a:r>
              <a:rPr lang="pt-BR" sz="4400" b="1" dirty="0"/>
              <a:t>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AF474-263A-47E7-88AE-4AA8E833A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5434"/>
            <a:ext cx="9905999" cy="4561471"/>
          </a:xfrm>
        </p:spPr>
        <p:txBody>
          <a:bodyPr/>
          <a:lstStyle/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/>
              <a:t>	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B6D460-E163-42DC-8DD6-8D4E3CD5D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624" y="1571657"/>
            <a:ext cx="5147624" cy="456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41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1079</TotalTime>
  <Words>234</Words>
  <Application>Microsoft Office PowerPoint</Application>
  <PresentationFormat>Widescreen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Circuito</vt:lpstr>
      <vt:lpstr>SIMULAÇÃO IN SILICO DO SISTEMA IMUNOLÓGICO INATO E HUMORAL HUMANO </vt:lpstr>
      <vt:lpstr>INTRODUÇÃO</vt:lpstr>
      <vt:lpstr>SISTEMA IMUNOLÓGICO</vt:lpstr>
      <vt:lpstr>MODELO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SIMULAÇÃO IN SILICO DO SISTEMA IMUNOLÓGICO INATO E HUMORAL HUMANO </dc:title>
  <dc:creator>Bruno César</dc:creator>
  <cp:lastModifiedBy>Bruno César</cp:lastModifiedBy>
  <cp:revision>24</cp:revision>
  <dcterms:created xsi:type="dcterms:W3CDTF">2018-07-08T01:49:36Z</dcterms:created>
  <dcterms:modified xsi:type="dcterms:W3CDTF">2018-07-09T03:41:36Z</dcterms:modified>
</cp:coreProperties>
</file>