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35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7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8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03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7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91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04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2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87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5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5223-BD39-4D42-A722-238005751076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3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741" y="3604470"/>
            <a:ext cx="1918856" cy="1655762"/>
          </a:xfrm>
        </p:spPr>
        <p:txBody>
          <a:bodyPr>
            <a:noAutofit/>
          </a:bodyPr>
          <a:lstStyle/>
          <a:p>
            <a:r>
              <a:rPr lang="pt-BR" sz="3200" b="1" dirty="0" err="1" smtClean="0">
                <a:solidFill>
                  <a:srgbClr val="F36D20"/>
                </a:solidFill>
              </a:rPr>
              <a:t>M</a:t>
            </a:r>
            <a:r>
              <a:rPr lang="pt-BR" sz="3200" dirty="0" err="1" smtClean="0"/>
              <a:t>odel</a:t>
            </a:r>
            <a:endParaRPr lang="pt-BR" sz="3200" dirty="0" smtClean="0"/>
          </a:p>
          <a:p>
            <a:r>
              <a:rPr lang="pt-BR" sz="3200" b="1" dirty="0" err="1" smtClean="0">
                <a:solidFill>
                  <a:srgbClr val="F36D20"/>
                </a:solidFill>
              </a:rPr>
              <a:t>V</a:t>
            </a:r>
            <a:r>
              <a:rPr lang="pt-BR" sz="3200" dirty="0" err="1" smtClean="0"/>
              <a:t>iew</a:t>
            </a:r>
            <a:endParaRPr lang="pt-BR" sz="3200" dirty="0" smtClean="0"/>
          </a:p>
          <a:p>
            <a:r>
              <a:rPr lang="pt-BR" sz="3200" b="1" dirty="0" err="1" smtClean="0">
                <a:solidFill>
                  <a:srgbClr val="F36D20"/>
                </a:solidFill>
              </a:rPr>
              <a:t>C</a:t>
            </a:r>
            <a:r>
              <a:rPr lang="pt-BR" sz="3200" dirty="0" err="1" smtClean="0"/>
              <a:t>ontroller</a:t>
            </a:r>
            <a:endParaRPr lang="pt-BR" sz="3200" dirty="0"/>
          </a:p>
        </p:txBody>
      </p:sp>
      <p:pic>
        <p:nvPicPr>
          <p:cNvPr id="2050" name="Picture 2" descr="Resultado de imagem para codeignit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4" y="121687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codeigniter m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97" y="1"/>
            <a:ext cx="97067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Copiar o arquivo </a:t>
            </a:r>
            <a:r>
              <a:rPr lang="pt-BR" b="1" dirty="0" smtClean="0"/>
              <a:t>.</a:t>
            </a:r>
            <a:r>
              <a:rPr lang="pt-BR" b="1" dirty="0" err="1" smtClean="0"/>
              <a:t>htaccess</a:t>
            </a:r>
            <a:r>
              <a:rPr lang="pt-BR" dirty="0" smtClean="0"/>
              <a:t> da pasta </a:t>
            </a:r>
            <a:r>
              <a:rPr lang="pt-BR" dirty="0" err="1" smtClean="0"/>
              <a:t>application</a:t>
            </a:r>
            <a:r>
              <a:rPr lang="pt-BR" dirty="0" smtClean="0"/>
              <a:t> para a pasta raiz do projeto, substituir o código existente pelo seguinte:</a:t>
            </a:r>
          </a:p>
          <a:p>
            <a:pPr marL="457200" lvl="1" indent="0">
              <a:buNone/>
            </a:pPr>
            <a:r>
              <a:rPr lang="pt-BR" dirty="0" err="1" smtClean="0">
                <a:solidFill>
                  <a:srgbClr val="0070C0"/>
                </a:solidFill>
              </a:rPr>
              <a:t>RewriteEngine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On</a:t>
            </a:r>
            <a:endParaRPr lang="pt-BR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pt-BR" dirty="0" err="1" smtClean="0">
                <a:solidFill>
                  <a:srgbClr val="0070C0"/>
                </a:solidFill>
              </a:rPr>
              <a:t>RewriteCond</a:t>
            </a:r>
            <a:r>
              <a:rPr lang="pt-BR" dirty="0" smtClean="0">
                <a:solidFill>
                  <a:srgbClr val="0070C0"/>
                </a:solidFill>
              </a:rPr>
              <a:t> %{REQUEST_FILENAME} !-f</a:t>
            </a:r>
          </a:p>
          <a:p>
            <a:pPr marL="457200" lvl="1" indent="0">
              <a:buNone/>
            </a:pPr>
            <a:r>
              <a:rPr lang="pt-BR" dirty="0" err="1" smtClean="0">
                <a:solidFill>
                  <a:srgbClr val="0070C0"/>
                </a:solidFill>
              </a:rPr>
              <a:t>RewriteCond</a:t>
            </a:r>
            <a:r>
              <a:rPr lang="pt-BR" dirty="0" smtClean="0">
                <a:solidFill>
                  <a:srgbClr val="0070C0"/>
                </a:solidFill>
              </a:rPr>
              <a:t> %{REQUEST_FILENAME} !-d</a:t>
            </a:r>
          </a:p>
          <a:p>
            <a:pPr marL="457200" lvl="1" indent="0">
              <a:buNone/>
            </a:pPr>
            <a:r>
              <a:rPr lang="pt-BR" dirty="0" err="1" smtClean="0">
                <a:solidFill>
                  <a:srgbClr val="0070C0"/>
                </a:solidFill>
              </a:rPr>
              <a:t>RewriteRule</a:t>
            </a:r>
            <a:r>
              <a:rPr lang="pt-BR" dirty="0" smtClean="0">
                <a:solidFill>
                  <a:srgbClr val="0070C0"/>
                </a:solidFill>
              </a:rPr>
              <a:t> ^(.*)$ </a:t>
            </a:r>
            <a:r>
              <a:rPr lang="pt-BR" dirty="0" err="1" smtClean="0">
                <a:solidFill>
                  <a:srgbClr val="0070C0"/>
                </a:solidFill>
              </a:rPr>
              <a:t>index.php</a:t>
            </a:r>
            <a:r>
              <a:rPr lang="pt-BR" dirty="0" smtClean="0">
                <a:solidFill>
                  <a:srgbClr val="0070C0"/>
                </a:solidFill>
              </a:rPr>
              <a:t>/$1 [L]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Em seguida alterar o arquivo </a:t>
            </a:r>
            <a:r>
              <a:rPr lang="pt-BR" dirty="0" err="1" smtClean="0"/>
              <a:t>application</a:t>
            </a:r>
            <a:r>
              <a:rPr lang="pt-BR" dirty="0" smtClean="0"/>
              <a:t>/</a:t>
            </a:r>
            <a:r>
              <a:rPr lang="pt-BR" dirty="0" err="1" smtClean="0"/>
              <a:t>config</a:t>
            </a:r>
            <a:r>
              <a:rPr lang="pt-BR" dirty="0" smtClean="0"/>
              <a:t>/</a:t>
            </a:r>
            <a:r>
              <a:rPr lang="pt-BR" b="1" dirty="0" err="1" smtClean="0"/>
              <a:t>config.php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$</a:t>
            </a:r>
            <a:r>
              <a:rPr lang="pt-BR" dirty="0" err="1" smtClean="0">
                <a:solidFill>
                  <a:srgbClr val="0070C0"/>
                </a:solidFill>
              </a:rPr>
              <a:t>config</a:t>
            </a:r>
            <a:r>
              <a:rPr lang="pt-BR" dirty="0" smtClean="0">
                <a:solidFill>
                  <a:srgbClr val="0070C0"/>
                </a:solidFill>
              </a:rPr>
              <a:t>['</a:t>
            </a:r>
            <a:r>
              <a:rPr lang="pt-BR" dirty="0" err="1" smtClean="0">
                <a:solidFill>
                  <a:srgbClr val="0070C0"/>
                </a:solidFill>
              </a:rPr>
              <a:t>index_page</a:t>
            </a:r>
            <a:r>
              <a:rPr lang="pt-BR" dirty="0" smtClean="0">
                <a:solidFill>
                  <a:srgbClr val="0070C0"/>
                </a:solidFill>
              </a:rPr>
              <a:t>'] = "";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Em seguida alterar o arquivo </a:t>
            </a:r>
            <a:r>
              <a:rPr lang="pt-BR" dirty="0" err="1" smtClean="0"/>
              <a:t>application</a:t>
            </a:r>
            <a:r>
              <a:rPr lang="pt-BR" dirty="0" smtClean="0"/>
              <a:t>/</a:t>
            </a:r>
            <a:r>
              <a:rPr lang="pt-BR" dirty="0" err="1" smtClean="0"/>
              <a:t>config</a:t>
            </a:r>
            <a:r>
              <a:rPr lang="pt-BR" dirty="0" smtClean="0"/>
              <a:t>/</a:t>
            </a:r>
            <a:r>
              <a:rPr lang="pt-BR" b="1" dirty="0" err="1" smtClean="0"/>
              <a:t>routes.php</a:t>
            </a:r>
            <a:r>
              <a:rPr lang="pt-BR" b="1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$</a:t>
            </a:r>
            <a:r>
              <a:rPr lang="pt-BR" dirty="0" err="1" smtClean="0">
                <a:solidFill>
                  <a:srgbClr val="0070C0"/>
                </a:solidFill>
              </a:rPr>
              <a:t>route</a:t>
            </a:r>
            <a:r>
              <a:rPr lang="pt-BR" dirty="0" smtClean="0">
                <a:solidFill>
                  <a:srgbClr val="0070C0"/>
                </a:solidFill>
              </a:rPr>
              <a:t>['</a:t>
            </a:r>
            <a:r>
              <a:rPr lang="pt-BR" dirty="0" err="1" smtClean="0">
                <a:solidFill>
                  <a:srgbClr val="0070C0"/>
                </a:solidFill>
              </a:rPr>
              <a:t>default_controller</a:t>
            </a:r>
            <a:r>
              <a:rPr lang="pt-BR" dirty="0" smtClean="0">
                <a:solidFill>
                  <a:srgbClr val="0070C0"/>
                </a:solidFill>
              </a:rPr>
              <a:t>'] = 'home';</a:t>
            </a:r>
            <a:endParaRPr lang="pt-BR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pt-B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48798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 smtClean="0"/>
              <a:t>Criar arquivo em </a:t>
            </a:r>
            <a:r>
              <a:rPr lang="pt-BR" dirty="0" err="1" smtClean="0"/>
              <a:t>application</a:t>
            </a:r>
            <a:r>
              <a:rPr lang="pt-BR" dirty="0" smtClean="0"/>
              <a:t>/</a:t>
            </a:r>
            <a:r>
              <a:rPr lang="pt-BR" dirty="0" err="1" smtClean="0"/>
              <a:t>controllers</a:t>
            </a:r>
            <a:r>
              <a:rPr lang="pt-BR" dirty="0" smtClean="0"/>
              <a:t>/</a:t>
            </a:r>
            <a:r>
              <a:rPr lang="pt-BR" b="1" dirty="0" err="1" smtClean="0"/>
              <a:t>home.php</a:t>
            </a:r>
            <a:r>
              <a:rPr lang="pt-BR" dirty="0" smtClean="0"/>
              <a:t> com seguinte código: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&lt;?</a:t>
            </a:r>
            <a:r>
              <a:rPr lang="en-US" dirty="0" err="1" smtClean="0">
                <a:solidFill>
                  <a:srgbClr val="0070C0"/>
                </a:solidFill>
              </a:rPr>
              <a:t>php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defined('BASEPATH') OR exit('No direct script access allowed');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class Home extends </a:t>
            </a:r>
            <a:r>
              <a:rPr lang="en-US" dirty="0" err="1" smtClean="0">
                <a:solidFill>
                  <a:srgbClr val="0070C0"/>
                </a:solidFill>
              </a:rPr>
              <a:t>CI_Controller</a:t>
            </a:r>
            <a:r>
              <a:rPr lang="en-US" dirty="0" smtClean="0">
                <a:solidFill>
                  <a:srgbClr val="0070C0"/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function __construct()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parent::__construct();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//</a:t>
            </a:r>
            <a:r>
              <a:rPr lang="en-US" dirty="0" err="1" smtClean="0">
                <a:solidFill>
                  <a:srgbClr val="0070C0"/>
                </a:solidFill>
              </a:rPr>
              <a:t>contatos</a:t>
            </a:r>
            <a:r>
              <a:rPr lang="en-US" dirty="0" smtClean="0">
                <a:solidFill>
                  <a:srgbClr val="0070C0"/>
                </a:solidFill>
              </a:rPr>
              <a:t> é um alias para o </a:t>
            </a:r>
            <a:r>
              <a:rPr lang="en-US" dirty="0" err="1" smtClean="0">
                <a:solidFill>
                  <a:srgbClr val="0070C0"/>
                </a:solidFill>
              </a:rPr>
              <a:t>Contatos_model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public function index()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//$this-&gt;load-&gt;view('template/header');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//$dados['</a:t>
            </a:r>
            <a:r>
              <a:rPr lang="en-US" dirty="0" err="1" smtClean="0">
                <a:solidFill>
                  <a:srgbClr val="0070C0"/>
                </a:solidFill>
              </a:rPr>
              <a:t>acronico</a:t>
            </a:r>
            <a:r>
              <a:rPr lang="en-US" dirty="0" smtClean="0">
                <a:solidFill>
                  <a:srgbClr val="0070C0"/>
                </a:solidFill>
              </a:rPr>
              <a:t>'] = "MPF";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//$dados['</a:t>
            </a:r>
            <a:r>
              <a:rPr lang="en-US" dirty="0" err="1" smtClean="0">
                <a:solidFill>
                  <a:srgbClr val="0070C0"/>
                </a:solidFill>
              </a:rPr>
              <a:t>completo</a:t>
            </a:r>
            <a:r>
              <a:rPr lang="en-US" dirty="0" smtClean="0">
                <a:solidFill>
                  <a:srgbClr val="0070C0"/>
                </a:solidFill>
              </a:rPr>
              <a:t>'] = "</a:t>
            </a:r>
            <a:r>
              <a:rPr lang="en-US" dirty="0" err="1" smtClean="0">
                <a:solidFill>
                  <a:srgbClr val="0070C0"/>
                </a:solidFill>
              </a:rPr>
              <a:t>Meu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Projeto</a:t>
            </a:r>
            <a:r>
              <a:rPr lang="en-US" dirty="0" smtClean="0">
                <a:solidFill>
                  <a:srgbClr val="0070C0"/>
                </a:solidFill>
              </a:rPr>
              <a:t> Framework";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//$this-&gt;load-&gt;view('home', $dados);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$this-&gt;load-&gt;view('home');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//$this-&gt;load-&gt;view('template/footer');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}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7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t-BR" dirty="0" smtClean="0"/>
              <a:t>Criar arquivo em </a:t>
            </a:r>
            <a:r>
              <a:rPr lang="pt-BR" dirty="0" err="1" smtClean="0"/>
              <a:t>application</a:t>
            </a:r>
            <a:r>
              <a:rPr lang="pt-BR" dirty="0" smtClean="0"/>
              <a:t>/</a:t>
            </a:r>
            <a:r>
              <a:rPr lang="pt-BR" dirty="0" err="1" smtClean="0"/>
              <a:t>view</a:t>
            </a:r>
            <a:r>
              <a:rPr lang="pt-BR" dirty="0" smtClean="0"/>
              <a:t>/</a:t>
            </a:r>
            <a:r>
              <a:rPr lang="pt-BR" b="1" dirty="0" err="1" smtClean="0"/>
              <a:t>home.php</a:t>
            </a:r>
            <a:r>
              <a:rPr lang="pt-BR" dirty="0" smtClean="0"/>
              <a:t> com seguinte código: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&lt;!DOCTYPE html&gt;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&lt;html&gt;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&lt;head&gt;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&lt;title&gt;</a:t>
            </a:r>
            <a:r>
              <a:rPr lang="en-US" dirty="0" err="1" smtClean="0">
                <a:solidFill>
                  <a:srgbClr val="0070C0"/>
                </a:solidFill>
              </a:rPr>
              <a:t>Projeto</a:t>
            </a:r>
            <a:r>
              <a:rPr lang="en-US" dirty="0" smtClean="0">
                <a:solidFill>
                  <a:srgbClr val="0070C0"/>
                </a:solidFill>
              </a:rPr>
              <a:t>&lt;/title&gt;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&lt;/head&gt;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&lt;body&gt;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&lt;h1&gt;Home&lt;/h1&gt;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&lt;p&gt;</a:t>
            </a:r>
            <a:r>
              <a:rPr lang="en-US" dirty="0" err="1" smtClean="0">
                <a:solidFill>
                  <a:srgbClr val="0070C0"/>
                </a:solidFill>
              </a:rPr>
              <a:t>Olá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mundo</a:t>
            </a:r>
            <a:r>
              <a:rPr lang="en-US" dirty="0" smtClean="0">
                <a:solidFill>
                  <a:srgbClr val="0070C0"/>
                </a:solidFill>
              </a:rPr>
              <a:t>!&lt;/p&gt;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&lt;/body&gt;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&lt;/html&gt;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89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pt-BR" dirty="0" smtClean="0"/>
              <a:t>Em seguida alterar o arquivo </a:t>
            </a:r>
            <a:r>
              <a:rPr lang="pt-BR" dirty="0" err="1" smtClean="0"/>
              <a:t>application</a:t>
            </a:r>
            <a:r>
              <a:rPr lang="pt-BR" dirty="0" smtClean="0"/>
              <a:t>/</a:t>
            </a:r>
            <a:r>
              <a:rPr lang="pt-BR" dirty="0" err="1" smtClean="0"/>
              <a:t>config</a:t>
            </a:r>
            <a:r>
              <a:rPr lang="pt-BR" dirty="0" smtClean="0"/>
              <a:t>/</a:t>
            </a:r>
            <a:r>
              <a:rPr lang="pt-BR" b="1" dirty="0" err="1" smtClean="0"/>
              <a:t>autoload.php</a:t>
            </a:r>
            <a:r>
              <a:rPr lang="pt-BR" b="1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$</a:t>
            </a:r>
            <a:r>
              <a:rPr lang="pt-BR" dirty="0" err="1" smtClean="0">
                <a:solidFill>
                  <a:srgbClr val="0070C0"/>
                </a:solidFill>
              </a:rPr>
              <a:t>autoload</a:t>
            </a:r>
            <a:r>
              <a:rPr lang="pt-BR" dirty="0" smtClean="0">
                <a:solidFill>
                  <a:srgbClr val="0070C0"/>
                </a:solidFill>
              </a:rPr>
              <a:t>['</a:t>
            </a:r>
            <a:r>
              <a:rPr lang="pt-BR" dirty="0" err="1" smtClean="0">
                <a:solidFill>
                  <a:srgbClr val="0070C0"/>
                </a:solidFill>
              </a:rPr>
              <a:t>libraries</a:t>
            </a:r>
            <a:r>
              <a:rPr lang="pt-BR" dirty="0" smtClean="0">
                <a:solidFill>
                  <a:srgbClr val="0070C0"/>
                </a:solidFill>
              </a:rPr>
              <a:t>'] = </a:t>
            </a:r>
            <a:r>
              <a:rPr lang="pt-BR" dirty="0" err="1" smtClean="0">
                <a:solidFill>
                  <a:srgbClr val="0070C0"/>
                </a:solidFill>
              </a:rPr>
              <a:t>array</a:t>
            </a:r>
            <a:r>
              <a:rPr lang="pt-BR" dirty="0" smtClean="0">
                <a:solidFill>
                  <a:srgbClr val="0070C0"/>
                </a:solidFill>
              </a:rPr>
              <a:t>('</a:t>
            </a:r>
            <a:r>
              <a:rPr lang="pt-BR" dirty="0" err="1" smtClean="0">
                <a:solidFill>
                  <a:srgbClr val="0070C0"/>
                </a:solidFill>
              </a:rPr>
              <a:t>database</a:t>
            </a:r>
            <a:r>
              <a:rPr lang="pt-BR" dirty="0" smtClean="0">
                <a:solidFill>
                  <a:srgbClr val="0070C0"/>
                </a:solidFill>
              </a:rPr>
              <a:t>','</a:t>
            </a:r>
            <a:r>
              <a:rPr lang="pt-BR" dirty="0" err="1" smtClean="0">
                <a:solidFill>
                  <a:srgbClr val="0070C0"/>
                </a:solidFill>
              </a:rPr>
              <a:t>session</a:t>
            </a:r>
            <a:r>
              <a:rPr lang="pt-BR" dirty="0" smtClean="0">
                <a:solidFill>
                  <a:srgbClr val="0070C0"/>
                </a:solidFill>
              </a:rPr>
              <a:t>','</a:t>
            </a:r>
            <a:r>
              <a:rPr lang="pt-BR" dirty="0" err="1" smtClean="0">
                <a:solidFill>
                  <a:srgbClr val="0070C0"/>
                </a:solidFill>
              </a:rPr>
              <a:t>form_validation</a:t>
            </a:r>
            <a:r>
              <a:rPr lang="pt-BR" dirty="0" smtClean="0">
                <a:solidFill>
                  <a:srgbClr val="0070C0"/>
                </a:solidFill>
              </a:rPr>
              <a:t>', '</a:t>
            </a:r>
            <a:r>
              <a:rPr lang="pt-BR" dirty="0" err="1" smtClean="0">
                <a:solidFill>
                  <a:srgbClr val="0070C0"/>
                </a:solidFill>
              </a:rPr>
              <a:t>encryption</a:t>
            </a:r>
            <a:r>
              <a:rPr lang="pt-BR" dirty="0" smtClean="0">
                <a:solidFill>
                  <a:srgbClr val="0070C0"/>
                </a:solidFill>
              </a:rPr>
              <a:t>','upload');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$</a:t>
            </a:r>
            <a:r>
              <a:rPr lang="pt-BR" dirty="0" err="1" smtClean="0">
                <a:solidFill>
                  <a:srgbClr val="0070C0"/>
                </a:solidFill>
              </a:rPr>
              <a:t>autoload</a:t>
            </a:r>
            <a:r>
              <a:rPr lang="pt-BR" dirty="0" smtClean="0">
                <a:solidFill>
                  <a:srgbClr val="0070C0"/>
                </a:solidFill>
              </a:rPr>
              <a:t>['</a:t>
            </a:r>
            <a:r>
              <a:rPr lang="pt-BR" dirty="0" err="1" smtClean="0">
                <a:solidFill>
                  <a:srgbClr val="0070C0"/>
                </a:solidFill>
              </a:rPr>
              <a:t>helper</a:t>
            </a:r>
            <a:r>
              <a:rPr lang="pt-BR" dirty="0" smtClean="0">
                <a:solidFill>
                  <a:srgbClr val="0070C0"/>
                </a:solidFill>
              </a:rPr>
              <a:t>'] = </a:t>
            </a:r>
            <a:r>
              <a:rPr lang="pt-BR" dirty="0" err="1" smtClean="0">
                <a:solidFill>
                  <a:srgbClr val="0070C0"/>
                </a:solidFill>
              </a:rPr>
              <a:t>array</a:t>
            </a:r>
            <a:r>
              <a:rPr lang="pt-BR" dirty="0" smtClean="0">
                <a:solidFill>
                  <a:srgbClr val="0070C0"/>
                </a:solidFill>
              </a:rPr>
              <a:t>('</a:t>
            </a:r>
            <a:r>
              <a:rPr lang="pt-BR" dirty="0" err="1" smtClean="0">
                <a:solidFill>
                  <a:srgbClr val="0070C0"/>
                </a:solidFill>
              </a:rPr>
              <a:t>url</a:t>
            </a:r>
            <a:r>
              <a:rPr lang="pt-BR" dirty="0" smtClean="0">
                <a:solidFill>
                  <a:srgbClr val="0070C0"/>
                </a:solidFill>
              </a:rPr>
              <a:t>','</a:t>
            </a:r>
            <a:r>
              <a:rPr lang="pt-BR" dirty="0" err="1" smtClean="0">
                <a:solidFill>
                  <a:srgbClr val="0070C0"/>
                </a:solidFill>
              </a:rPr>
              <a:t>form</a:t>
            </a:r>
            <a:r>
              <a:rPr lang="pt-BR" dirty="0" smtClean="0">
                <a:solidFill>
                  <a:srgbClr val="0070C0"/>
                </a:solidFill>
              </a:rPr>
              <a:t>','</a:t>
            </a:r>
            <a:r>
              <a:rPr lang="pt-BR" dirty="0" err="1" smtClean="0">
                <a:solidFill>
                  <a:srgbClr val="0070C0"/>
                </a:solidFill>
              </a:rPr>
              <a:t>html</a:t>
            </a:r>
            <a:r>
              <a:rPr lang="pt-BR" dirty="0" smtClean="0">
                <a:solidFill>
                  <a:srgbClr val="0070C0"/>
                </a:solidFill>
              </a:rPr>
              <a:t>','date','</a:t>
            </a:r>
            <a:r>
              <a:rPr lang="pt-BR" dirty="0" err="1" smtClean="0">
                <a:solidFill>
                  <a:srgbClr val="0070C0"/>
                </a:solidFill>
              </a:rPr>
              <a:t>string</a:t>
            </a:r>
            <a:r>
              <a:rPr lang="pt-BR" dirty="0" smtClean="0">
                <a:solidFill>
                  <a:srgbClr val="0070C0"/>
                </a:solidFill>
              </a:rPr>
              <a:t>');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t-BR" dirty="0" smtClean="0"/>
              <a:t>Em seguida alterar o arquivo </a:t>
            </a:r>
            <a:r>
              <a:rPr lang="pt-BR" dirty="0" err="1" smtClean="0"/>
              <a:t>application</a:t>
            </a:r>
            <a:r>
              <a:rPr lang="pt-BR" dirty="0" smtClean="0"/>
              <a:t>/</a:t>
            </a:r>
            <a:r>
              <a:rPr lang="pt-BR" dirty="0" err="1" smtClean="0"/>
              <a:t>config</a:t>
            </a:r>
            <a:r>
              <a:rPr lang="pt-BR" dirty="0" smtClean="0"/>
              <a:t>/</a:t>
            </a:r>
            <a:r>
              <a:rPr lang="pt-BR" b="1" dirty="0" err="1" smtClean="0"/>
              <a:t>database.php</a:t>
            </a:r>
            <a:r>
              <a:rPr lang="pt-BR" b="1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'</a:t>
            </a:r>
            <a:r>
              <a:rPr lang="pt-BR" dirty="0" err="1" smtClean="0">
                <a:solidFill>
                  <a:srgbClr val="0070C0"/>
                </a:solidFill>
              </a:rPr>
              <a:t>hostname</a:t>
            </a:r>
            <a:r>
              <a:rPr lang="pt-BR" dirty="0" smtClean="0">
                <a:solidFill>
                  <a:srgbClr val="0070C0"/>
                </a:solidFill>
              </a:rPr>
              <a:t>' =&gt; '</a:t>
            </a:r>
            <a:r>
              <a:rPr lang="pt-BR" dirty="0" err="1" smtClean="0">
                <a:solidFill>
                  <a:srgbClr val="0070C0"/>
                </a:solidFill>
              </a:rPr>
              <a:t>localhost</a:t>
            </a:r>
            <a:r>
              <a:rPr lang="pt-BR" dirty="0" smtClean="0">
                <a:solidFill>
                  <a:srgbClr val="0070C0"/>
                </a:solidFill>
              </a:rPr>
              <a:t> ou endereço </a:t>
            </a:r>
            <a:r>
              <a:rPr lang="pt-BR" dirty="0" err="1" smtClean="0">
                <a:solidFill>
                  <a:srgbClr val="0070C0"/>
                </a:solidFill>
              </a:rPr>
              <a:t>url</a:t>
            </a:r>
            <a:r>
              <a:rPr lang="pt-BR" dirty="0" smtClean="0">
                <a:solidFill>
                  <a:srgbClr val="0070C0"/>
                </a:solidFill>
              </a:rPr>
              <a:t> do banco online',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'</a:t>
            </a:r>
            <a:r>
              <a:rPr lang="pt-BR" dirty="0" err="1" smtClean="0">
                <a:solidFill>
                  <a:srgbClr val="0070C0"/>
                </a:solidFill>
              </a:rPr>
              <a:t>username</a:t>
            </a:r>
            <a:r>
              <a:rPr lang="pt-BR" dirty="0" smtClean="0">
                <a:solidFill>
                  <a:srgbClr val="0070C0"/>
                </a:solidFill>
              </a:rPr>
              <a:t>' =&gt; 'root',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'</a:t>
            </a:r>
            <a:r>
              <a:rPr lang="pt-BR" dirty="0" err="1" smtClean="0">
                <a:solidFill>
                  <a:srgbClr val="0070C0"/>
                </a:solidFill>
              </a:rPr>
              <a:t>password</a:t>
            </a:r>
            <a:r>
              <a:rPr lang="pt-BR" dirty="0" smtClean="0">
                <a:solidFill>
                  <a:srgbClr val="0070C0"/>
                </a:solidFill>
              </a:rPr>
              <a:t>' =&gt; ‘se houver senha se não fica vazio',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'</a:t>
            </a:r>
            <a:r>
              <a:rPr lang="pt-BR" dirty="0" err="1" smtClean="0">
                <a:solidFill>
                  <a:srgbClr val="0070C0"/>
                </a:solidFill>
              </a:rPr>
              <a:t>database</a:t>
            </a:r>
            <a:r>
              <a:rPr lang="pt-BR" dirty="0" smtClean="0">
                <a:solidFill>
                  <a:srgbClr val="0070C0"/>
                </a:solidFill>
              </a:rPr>
              <a:t>' =&gt; ‘nome do seu banco dados',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Primeiros Passos – Front-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Criar pasta na raiz do projeto com o nome </a:t>
            </a:r>
            <a:r>
              <a:rPr lang="pt-BR" b="1" dirty="0" err="1" smtClean="0"/>
              <a:t>assets</a:t>
            </a:r>
            <a:r>
              <a:rPr lang="pt-BR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Copiar pastas de </a:t>
            </a:r>
            <a:r>
              <a:rPr lang="pt-BR" dirty="0" err="1" smtClean="0"/>
              <a:t>css</a:t>
            </a:r>
            <a:r>
              <a:rPr lang="pt-BR" dirty="0" smtClean="0"/>
              <a:t> e </a:t>
            </a:r>
            <a:r>
              <a:rPr lang="pt-BR" dirty="0" err="1" smtClean="0"/>
              <a:t>js</a:t>
            </a:r>
            <a:r>
              <a:rPr lang="pt-BR" dirty="0" smtClean="0"/>
              <a:t> do framework escolhido, se for </a:t>
            </a:r>
            <a:r>
              <a:rPr lang="pt-BR" b="1" dirty="0" err="1" smtClean="0"/>
              <a:t>bootstrap</a:t>
            </a:r>
            <a:r>
              <a:rPr lang="pt-BR" dirty="0" smtClean="0"/>
              <a:t> vai encontrar na pasta </a:t>
            </a:r>
            <a:r>
              <a:rPr lang="pt-BR" b="1" dirty="0" err="1" smtClean="0"/>
              <a:t>dist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3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322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Primeiros Passos</vt:lpstr>
      <vt:lpstr>Primeiros Passos</vt:lpstr>
      <vt:lpstr>Primeiros Passos</vt:lpstr>
      <vt:lpstr>Primeiros Passos</vt:lpstr>
      <vt:lpstr>Primeiros Passos – Front-end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CodIgniter</dc:title>
  <dc:creator>aluno</dc:creator>
  <cp:lastModifiedBy>aluno</cp:lastModifiedBy>
  <cp:revision>16</cp:revision>
  <dcterms:created xsi:type="dcterms:W3CDTF">2019-06-19T22:16:56Z</dcterms:created>
  <dcterms:modified xsi:type="dcterms:W3CDTF">2019-06-20T00:06:23Z</dcterms:modified>
</cp:coreProperties>
</file>