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59" r:id="rId9"/>
    <p:sldId id="265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35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7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03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91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04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2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87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223-BD39-4D42-A722-23800575107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5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5223-BD39-4D42-A722-23800575107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76D4-34E6-4F08-B14B-3441AB482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3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igniter.com/user_guide/libraries/session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741" y="3604470"/>
            <a:ext cx="1918856" cy="1655762"/>
          </a:xfrm>
        </p:spPr>
        <p:txBody>
          <a:bodyPr>
            <a:noAutofit/>
          </a:bodyPr>
          <a:lstStyle/>
          <a:p>
            <a:r>
              <a:rPr lang="pt-BR" sz="3200" b="1" dirty="0" err="1" smtClean="0">
                <a:solidFill>
                  <a:srgbClr val="F36D20"/>
                </a:solidFill>
              </a:rPr>
              <a:t>M</a:t>
            </a:r>
            <a:r>
              <a:rPr lang="pt-BR" sz="3200" dirty="0" err="1" smtClean="0"/>
              <a:t>odel</a:t>
            </a:r>
            <a:endParaRPr lang="pt-BR" sz="3200" dirty="0" smtClean="0"/>
          </a:p>
          <a:p>
            <a:r>
              <a:rPr lang="pt-BR" sz="3200" b="1" dirty="0" err="1" smtClean="0">
                <a:solidFill>
                  <a:srgbClr val="F36D20"/>
                </a:solidFill>
              </a:rPr>
              <a:t>V</a:t>
            </a:r>
            <a:r>
              <a:rPr lang="pt-BR" sz="3200" dirty="0" err="1" smtClean="0"/>
              <a:t>iew</a:t>
            </a:r>
            <a:endParaRPr lang="pt-BR" sz="3200" dirty="0" smtClean="0"/>
          </a:p>
          <a:p>
            <a:r>
              <a:rPr lang="pt-BR" sz="3200" b="1" dirty="0" err="1" smtClean="0">
                <a:solidFill>
                  <a:srgbClr val="F36D20"/>
                </a:solidFill>
              </a:rPr>
              <a:t>C</a:t>
            </a:r>
            <a:r>
              <a:rPr lang="pt-BR" sz="3200" dirty="0" err="1" smtClean="0"/>
              <a:t>ontroller</a:t>
            </a:r>
            <a:endParaRPr lang="pt-BR" sz="3200" dirty="0"/>
          </a:p>
        </p:txBody>
      </p:sp>
      <p:pic>
        <p:nvPicPr>
          <p:cNvPr id="2050" name="Picture 2" descr="Resultado de imagem para codeignit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4" y="121687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codeigniter 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97" y="1"/>
            <a:ext cx="97067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</a:t>
            </a:r>
            <a:r>
              <a:rPr lang="pt-BR" dirty="0" smtClean="0"/>
              <a:t>– </a:t>
            </a:r>
            <a:r>
              <a:rPr lang="pt-BR" dirty="0" smtClean="0"/>
              <a:t>Ajustes finais com Jair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Iremos colocar a criptografia md5 com padrão convertendo pra </a:t>
            </a:r>
            <a:r>
              <a:rPr lang="pt-BR" dirty="0" err="1" smtClean="0"/>
              <a:t>mb_case_lower</a:t>
            </a:r>
            <a:r>
              <a:rPr lang="pt-BR" dirty="0" smtClean="0"/>
              <a:t>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Colocar na </a:t>
            </a:r>
            <a:r>
              <a:rPr lang="pt-BR" dirty="0" err="1" smtClean="0"/>
              <a:t>view</a:t>
            </a:r>
            <a:r>
              <a:rPr lang="pt-BR" dirty="0" smtClean="0"/>
              <a:t> home o </a:t>
            </a:r>
            <a:r>
              <a:rPr lang="pt-BR" dirty="0" err="1" smtClean="0"/>
              <a:t>login</a:t>
            </a:r>
            <a:r>
              <a:rPr lang="pt-BR" dirty="0" smtClean="0"/>
              <a:t>/sair</a:t>
            </a:r>
          </a:p>
          <a:p>
            <a:pPr marL="0" indent="0">
              <a:buNone/>
            </a:pPr>
            <a:r>
              <a:rPr lang="pt-BR" dirty="0" smtClean="0"/>
              <a:t>	&lt;</a:t>
            </a:r>
            <a:r>
              <a:rPr lang="pt-BR" dirty="0"/>
              <a:t>a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btn</a:t>
            </a:r>
            <a:r>
              <a:rPr lang="pt-BR" dirty="0"/>
              <a:t> </a:t>
            </a:r>
            <a:r>
              <a:rPr lang="pt-BR" dirty="0" err="1"/>
              <a:t>btn-primary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="&lt;?</a:t>
            </a:r>
            <a:r>
              <a:rPr lang="pt-BR" dirty="0" err="1"/>
              <a:t>php</a:t>
            </a:r>
            <a:r>
              <a:rPr lang="pt-BR" dirty="0"/>
              <a:t> </a:t>
            </a:r>
            <a:r>
              <a:rPr lang="pt-BR" dirty="0" err="1"/>
              <a:t>echo</a:t>
            </a:r>
            <a:r>
              <a:rPr lang="pt-BR" dirty="0"/>
              <a:t> </a:t>
            </a:r>
            <a:r>
              <a:rPr lang="pt-BR" dirty="0" err="1"/>
              <a:t>base_url</a:t>
            </a:r>
            <a:r>
              <a:rPr lang="pt-BR" dirty="0"/>
              <a:t>(); ?&gt;</a:t>
            </a:r>
            <a:r>
              <a:rPr lang="pt-BR" dirty="0" err="1"/>
              <a:t>login</a:t>
            </a:r>
            <a:r>
              <a:rPr lang="pt-BR" dirty="0"/>
              <a:t>/sair"&gt;Sair&lt;/a&gt;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141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-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No site do </a:t>
            </a:r>
            <a:r>
              <a:rPr lang="pt-BR" dirty="0" err="1" smtClean="0"/>
              <a:t>Codeigniter</a:t>
            </a:r>
            <a:r>
              <a:rPr lang="pt-BR" dirty="0" smtClean="0"/>
              <a:t> conforme link abaixo, procurar pela instrução SQL para criar a tabela </a:t>
            </a:r>
            <a:r>
              <a:rPr lang="pt-BR" dirty="0" err="1" smtClean="0"/>
              <a:t>sessions</a:t>
            </a:r>
            <a:r>
              <a:rPr lang="pt-BR" dirty="0" smtClean="0"/>
              <a:t> em seu banco de </a:t>
            </a:r>
            <a:r>
              <a:rPr lang="pt-BR" dirty="0"/>
              <a:t>dados. Copiar a instrução e colar em seu interpretador de SQL e executar para criar tabela </a:t>
            </a:r>
            <a:r>
              <a:rPr lang="pt-BR" dirty="0" err="1"/>
              <a:t>sessions</a:t>
            </a:r>
            <a:r>
              <a:rPr lang="pt-BR" dirty="0"/>
              <a:t>.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www.codeigniter.com/user_guide/libraries/sessions.html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Execute no interpretador o SQL abaixo encontrado no site!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4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-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dirty="0" smtClean="0"/>
              <a:t>Criar tabela de </a:t>
            </a:r>
            <a:r>
              <a:rPr lang="pt-BR" dirty="0" err="1" smtClean="0"/>
              <a:t>usuáro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/>
              <a:t>CREATE TABLE IF NOT </a:t>
            </a:r>
            <a:r>
              <a:rPr lang="pt-BR"/>
              <a:t>EXISTS </a:t>
            </a:r>
            <a:r>
              <a:rPr lang="pt-BR" smtClean="0"/>
              <a:t>`</a:t>
            </a:r>
            <a:r>
              <a:rPr lang="pt-BR" dirty="0" err="1"/>
              <a:t>usuario</a:t>
            </a:r>
            <a:r>
              <a:rPr lang="pt-BR" dirty="0"/>
              <a:t>` (</a:t>
            </a:r>
          </a:p>
          <a:p>
            <a:pPr marL="457200" lvl="1" indent="0">
              <a:buNone/>
            </a:pPr>
            <a:r>
              <a:rPr lang="pt-BR" dirty="0"/>
              <a:t>  `</a:t>
            </a:r>
            <a:r>
              <a:rPr lang="pt-BR" dirty="0" err="1"/>
              <a:t>idusuario</a:t>
            </a:r>
            <a:r>
              <a:rPr lang="pt-BR" dirty="0"/>
              <a:t>` INT(11) NOT NULL AUTO_INCREMENT,</a:t>
            </a:r>
          </a:p>
          <a:p>
            <a:pPr marL="457200" lvl="1" indent="0">
              <a:buNone/>
            </a:pPr>
            <a:r>
              <a:rPr lang="pt-BR" dirty="0"/>
              <a:t>  `</a:t>
            </a:r>
            <a:r>
              <a:rPr lang="pt-BR" dirty="0" err="1"/>
              <a:t>nomeUsuario</a:t>
            </a:r>
            <a:r>
              <a:rPr lang="pt-BR" dirty="0"/>
              <a:t>` VARCHAR(45) NOT NULL,</a:t>
            </a:r>
          </a:p>
          <a:p>
            <a:pPr marL="457200" lvl="1" indent="0">
              <a:buNone/>
            </a:pPr>
            <a:r>
              <a:rPr lang="pt-BR" dirty="0"/>
              <a:t>  `</a:t>
            </a:r>
            <a:r>
              <a:rPr lang="pt-BR" dirty="0" err="1"/>
              <a:t>user</a:t>
            </a:r>
            <a:r>
              <a:rPr lang="pt-BR" dirty="0"/>
              <a:t>` VARCHAR(45) NOT NULL,</a:t>
            </a:r>
          </a:p>
          <a:p>
            <a:pPr marL="457200" lvl="1" indent="0">
              <a:buNone/>
            </a:pPr>
            <a:r>
              <a:rPr lang="pt-BR" dirty="0"/>
              <a:t>  `senha` VARCHAR(60) NOT NULL,</a:t>
            </a:r>
          </a:p>
          <a:p>
            <a:pPr marL="457200" lvl="1" indent="0">
              <a:buNone/>
            </a:pPr>
            <a:r>
              <a:rPr lang="pt-BR" dirty="0"/>
              <a:t>  `</a:t>
            </a:r>
            <a:r>
              <a:rPr lang="pt-BR" dirty="0" err="1"/>
              <a:t>perfilAcesso</a:t>
            </a:r>
            <a:r>
              <a:rPr lang="pt-BR" dirty="0"/>
              <a:t>` VARCHAR(45) NOT NULL,</a:t>
            </a:r>
          </a:p>
          <a:p>
            <a:pPr marL="457200" lvl="1" indent="0">
              <a:buNone/>
            </a:pPr>
            <a:r>
              <a:rPr lang="pt-BR" dirty="0"/>
              <a:t>  PRIMARY KEY (`</a:t>
            </a:r>
            <a:r>
              <a:rPr lang="pt-BR" dirty="0" err="1"/>
              <a:t>idusuario</a:t>
            </a:r>
            <a:r>
              <a:rPr lang="pt-BR" dirty="0"/>
              <a:t>`),</a:t>
            </a:r>
          </a:p>
          <a:p>
            <a:pPr marL="457200" lvl="1" indent="0">
              <a:buNone/>
            </a:pPr>
            <a:r>
              <a:rPr lang="pt-BR" dirty="0"/>
              <a:t>  UNIQUE INDEX `</a:t>
            </a:r>
            <a:r>
              <a:rPr lang="pt-BR" dirty="0" err="1"/>
              <a:t>user_UNIQUE</a:t>
            </a:r>
            <a:r>
              <a:rPr lang="pt-BR" dirty="0"/>
              <a:t>` (`</a:t>
            </a:r>
            <a:r>
              <a:rPr lang="pt-BR" dirty="0" err="1"/>
              <a:t>user</a:t>
            </a:r>
            <a:r>
              <a:rPr lang="pt-BR" dirty="0"/>
              <a:t>` ASC</a:t>
            </a:r>
            <a:r>
              <a:rPr lang="pt-BR" dirty="0" smtClean="0"/>
              <a:t>))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4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</a:t>
            </a:r>
            <a:r>
              <a:rPr lang="pt-BR" dirty="0" smtClean="0"/>
              <a:t>– </a:t>
            </a:r>
            <a:r>
              <a:rPr lang="pt-BR" dirty="0" err="1" smtClean="0"/>
              <a:t>Model</a:t>
            </a:r>
            <a:r>
              <a:rPr lang="pt-BR" dirty="0" smtClean="0"/>
              <a:t> e </a:t>
            </a:r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487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 smtClean="0"/>
              <a:t>Copiar o </a:t>
            </a:r>
            <a:r>
              <a:rPr lang="pt-BR" dirty="0" err="1" smtClean="0"/>
              <a:t>model</a:t>
            </a:r>
            <a:r>
              <a:rPr lang="pt-BR" dirty="0" smtClean="0"/>
              <a:t> mais simples que tiver e renomear para </a:t>
            </a:r>
            <a:r>
              <a:rPr lang="pt-BR" dirty="0" err="1" smtClean="0"/>
              <a:t>Usuario_model.php</a:t>
            </a:r>
            <a:r>
              <a:rPr lang="pt-BR" dirty="0" smtClean="0"/>
              <a:t> e mudar os dados da tabela que é acessada no banco de dados  para </a:t>
            </a:r>
            <a:r>
              <a:rPr lang="pt-BR" dirty="0" err="1" smtClean="0"/>
              <a:t>usuario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 smtClean="0"/>
              <a:t>O </a:t>
            </a:r>
            <a:r>
              <a:rPr lang="pt-BR" dirty="0" err="1" smtClean="0"/>
              <a:t>Controller</a:t>
            </a:r>
            <a:r>
              <a:rPr lang="pt-BR" dirty="0" smtClean="0"/>
              <a:t> vai ser da mesma maneira que o </a:t>
            </a:r>
            <a:r>
              <a:rPr lang="pt-BR" dirty="0" err="1" smtClean="0"/>
              <a:t>model</a:t>
            </a:r>
            <a:r>
              <a:rPr lang="pt-BR" dirty="0" smtClean="0"/>
              <a:t>, copiando e </a:t>
            </a:r>
            <a:r>
              <a:rPr lang="pt-BR" dirty="0" err="1" smtClean="0"/>
              <a:t>refatorando</a:t>
            </a:r>
            <a:r>
              <a:rPr lang="pt-BR" dirty="0" smtClean="0"/>
              <a:t> o código.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 smtClean="0"/>
              <a:t>Criar </a:t>
            </a:r>
            <a:r>
              <a:rPr lang="pt-BR" dirty="0" err="1" smtClean="0"/>
              <a:t>view</a:t>
            </a:r>
            <a:r>
              <a:rPr lang="pt-BR" dirty="0" smtClean="0"/>
              <a:t> de cadastro, lista e atualização conforme exemplos anteriores feitos em sala de aula.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</a:t>
            </a:r>
            <a:r>
              <a:rPr lang="pt-BR" dirty="0" smtClean="0"/>
              <a:t>– </a:t>
            </a:r>
            <a:r>
              <a:rPr lang="pt-BR" dirty="0" err="1" smtClean="0"/>
              <a:t>Login</a:t>
            </a:r>
            <a:r>
              <a:rPr lang="pt-BR" dirty="0" smtClean="0"/>
              <a:t> -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487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Basicamente o </a:t>
            </a:r>
            <a:r>
              <a:rPr lang="pt-BR" dirty="0" err="1" smtClean="0"/>
              <a:t>Login.php</a:t>
            </a:r>
            <a:r>
              <a:rPr lang="pt-BR" dirty="0" smtClean="0"/>
              <a:t> terá 3 métodos: 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I</a:t>
            </a:r>
            <a:r>
              <a:rPr lang="pt-BR" dirty="0" smtClean="0"/>
              <a:t>ndex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public </a:t>
            </a:r>
            <a:r>
              <a:rPr lang="en-US" dirty="0"/>
              <a:t>function index() {</a:t>
            </a:r>
          </a:p>
          <a:p>
            <a:pPr marL="457200" lvl="1" indent="0">
              <a:buNone/>
            </a:pPr>
            <a:r>
              <a:rPr lang="en-US" dirty="0"/>
              <a:t>        $this-&gt;load-&gt;view('template/header');</a:t>
            </a:r>
          </a:p>
          <a:p>
            <a:pPr marL="457200" lvl="1" indent="0">
              <a:buNone/>
            </a:pPr>
            <a:r>
              <a:rPr lang="en-US" dirty="0"/>
              <a:t>        $this-&gt;load-&gt;view('login');</a:t>
            </a:r>
          </a:p>
          <a:p>
            <a:pPr marL="457200" lvl="1" indent="0">
              <a:buNone/>
            </a:pPr>
            <a:r>
              <a:rPr lang="en-US" dirty="0"/>
              <a:t>        $this-&gt;load-&gt;view('template/footer');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813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</a:t>
            </a:r>
            <a:r>
              <a:rPr lang="pt-BR" dirty="0" smtClean="0"/>
              <a:t>– </a:t>
            </a:r>
            <a:r>
              <a:rPr lang="pt-BR" dirty="0" err="1" smtClean="0"/>
              <a:t>Login</a:t>
            </a:r>
            <a:r>
              <a:rPr lang="pt-BR" dirty="0" smtClean="0"/>
              <a:t> -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487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...Basicamente terá 3 métodos: 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pt-BR" dirty="0" smtClean="0"/>
              <a:t>Autenticar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17172" y="1970314"/>
            <a:ext cx="784041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dirty="0"/>
              <a:t>public function </a:t>
            </a:r>
            <a:r>
              <a:rPr lang="en-US" sz="1600" dirty="0" err="1"/>
              <a:t>autenticar</a:t>
            </a:r>
            <a:r>
              <a:rPr lang="en-US" sz="1600" dirty="0"/>
              <a:t>() {</a:t>
            </a:r>
          </a:p>
          <a:p>
            <a:pPr lvl="1"/>
            <a:r>
              <a:rPr lang="en-US" sz="1600" dirty="0"/>
              <a:t>        $</a:t>
            </a:r>
            <a:r>
              <a:rPr lang="en-US" sz="1600" dirty="0" err="1"/>
              <a:t>usuario</a:t>
            </a:r>
            <a:r>
              <a:rPr lang="en-US" sz="1600" dirty="0"/>
              <a:t> = </a:t>
            </a:r>
            <a:r>
              <a:rPr lang="en-US" sz="1600" dirty="0" err="1"/>
              <a:t>mb_convert_case</a:t>
            </a:r>
            <a:r>
              <a:rPr lang="en-US" sz="1600" dirty="0"/>
              <a:t>($this-&gt;input-&gt;post('user'), MB_CASE_LOWER);</a:t>
            </a:r>
          </a:p>
          <a:p>
            <a:pPr lvl="1"/>
            <a:r>
              <a:rPr lang="en-US" sz="1600" dirty="0"/>
              <a:t>        $</a:t>
            </a:r>
            <a:r>
              <a:rPr lang="en-US" sz="1600" dirty="0" err="1"/>
              <a:t>senha</a:t>
            </a:r>
            <a:r>
              <a:rPr lang="en-US" sz="1600" dirty="0"/>
              <a:t> = md5(</a:t>
            </a:r>
            <a:r>
              <a:rPr lang="en-US" sz="1600" dirty="0" err="1"/>
              <a:t>mb_convert_case</a:t>
            </a:r>
            <a:r>
              <a:rPr lang="en-US" sz="1600" dirty="0"/>
              <a:t>($this-&gt;input-&gt;post('</a:t>
            </a:r>
            <a:r>
              <a:rPr lang="en-US" sz="1600" dirty="0" err="1"/>
              <a:t>senha</a:t>
            </a:r>
            <a:r>
              <a:rPr lang="en-US" sz="1600" dirty="0"/>
              <a:t>'), MB_CASE_LOWER));</a:t>
            </a:r>
          </a:p>
          <a:p>
            <a:pPr lvl="1"/>
            <a:r>
              <a:rPr lang="en-US" sz="1600" dirty="0"/>
              <a:t>        $this-&gt;</a:t>
            </a:r>
            <a:r>
              <a:rPr lang="en-US" sz="1600" dirty="0" err="1"/>
              <a:t>db</a:t>
            </a:r>
            <a:r>
              <a:rPr lang="en-US" sz="1600" dirty="0"/>
              <a:t>-&gt;where('user', $</a:t>
            </a:r>
            <a:r>
              <a:rPr lang="en-US" sz="1600" dirty="0" err="1"/>
              <a:t>usuario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        $this-&gt;</a:t>
            </a:r>
            <a:r>
              <a:rPr lang="en-US" sz="1600" dirty="0" err="1"/>
              <a:t>db</a:t>
            </a:r>
            <a:r>
              <a:rPr lang="en-US" sz="1600" dirty="0"/>
              <a:t>-&gt;where('</a:t>
            </a:r>
            <a:r>
              <a:rPr lang="en-US" sz="1600" dirty="0" err="1"/>
              <a:t>senha</a:t>
            </a:r>
            <a:r>
              <a:rPr lang="en-US" sz="1600" dirty="0"/>
              <a:t>', $</a:t>
            </a:r>
            <a:r>
              <a:rPr lang="en-US" sz="1600" dirty="0" err="1"/>
              <a:t>senha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        $</a:t>
            </a:r>
            <a:r>
              <a:rPr lang="en-US" sz="1600" dirty="0" err="1"/>
              <a:t>usuario_logado</a:t>
            </a:r>
            <a:r>
              <a:rPr lang="en-US" sz="1600" dirty="0"/>
              <a:t> = $this-&gt;</a:t>
            </a:r>
            <a:r>
              <a:rPr lang="en-US" sz="1600" dirty="0" err="1"/>
              <a:t>db</a:t>
            </a:r>
            <a:r>
              <a:rPr lang="en-US" sz="1600" dirty="0"/>
              <a:t>-&gt;get('</a:t>
            </a:r>
            <a:r>
              <a:rPr lang="en-US" sz="1600" dirty="0" err="1"/>
              <a:t>usuario</a:t>
            </a:r>
            <a:r>
              <a:rPr lang="en-US" sz="1600" dirty="0"/>
              <a:t>')-&gt;result();</a:t>
            </a:r>
          </a:p>
          <a:p>
            <a:pPr lvl="1"/>
            <a:r>
              <a:rPr lang="en-US" sz="1600" dirty="0"/>
              <a:t>        if (count($</a:t>
            </a:r>
            <a:r>
              <a:rPr lang="en-US" sz="1600" dirty="0" err="1"/>
              <a:t>usuario_logado</a:t>
            </a:r>
            <a:r>
              <a:rPr lang="en-US" sz="1600" dirty="0"/>
              <a:t>) == 1) {</a:t>
            </a:r>
          </a:p>
          <a:p>
            <a:pPr lvl="1"/>
            <a:r>
              <a:rPr lang="en-US" sz="1600" dirty="0"/>
              <a:t>            $this-&gt;</a:t>
            </a:r>
            <a:r>
              <a:rPr lang="en-US" sz="1600" dirty="0" err="1"/>
              <a:t>db</a:t>
            </a:r>
            <a:r>
              <a:rPr lang="en-US" sz="1600" dirty="0"/>
              <a:t>-&gt;where('user', $</a:t>
            </a:r>
            <a:r>
              <a:rPr lang="en-US" sz="1600" dirty="0" err="1"/>
              <a:t>usuario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            $usuario_logado1 = $this-&gt;</a:t>
            </a:r>
            <a:r>
              <a:rPr lang="en-US" sz="1600" dirty="0" err="1"/>
              <a:t>db</a:t>
            </a:r>
            <a:r>
              <a:rPr lang="en-US" sz="1600" dirty="0"/>
              <a:t>-&gt;</a:t>
            </a:r>
            <a:r>
              <a:rPr lang="en-US" sz="1600" dirty="0"/>
              <a:t>get('</a:t>
            </a:r>
            <a:r>
              <a:rPr lang="en-US" sz="1600" dirty="0" err="1"/>
              <a:t>usuario</a:t>
            </a:r>
            <a:r>
              <a:rPr lang="en-US" sz="1600" dirty="0" smtClean="0"/>
              <a:t>')-&gt;</a:t>
            </a:r>
            <a:r>
              <a:rPr lang="en-US" sz="1600" dirty="0"/>
              <a:t>result();</a:t>
            </a:r>
          </a:p>
          <a:p>
            <a:pPr lvl="1"/>
            <a:r>
              <a:rPr lang="en-US" sz="1600" dirty="0"/>
              <a:t>            $dados['</a:t>
            </a:r>
            <a:r>
              <a:rPr lang="en-US" sz="1600" dirty="0" err="1"/>
              <a:t>logado</a:t>
            </a:r>
            <a:r>
              <a:rPr lang="en-US" sz="1600" dirty="0"/>
              <a:t>'] = $usuario_logado1[0];</a:t>
            </a:r>
          </a:p>
          <a:p>
            <a:pPr lvl="1"/>
            <a:r>
              <a:rPr lang="en-US" sz="1600" dirty="0"/>
              <a:t>            $dados['</a:t>
            </a:r>
            <a:r>
              <a:rPr lang="en-US" sz="1600" dirty="0" err="1"/>
              <a:t>estou_logado</a:t>
            </a:r>
            <a:r>
              <a:rPr lang="en-US" sz="1600" dirty="0"/>
              <a:t>'] = TRUE;</a:t>
            </a:r>
          </a:p>
          <a:p>
            <a:pPr lvl="1"/>
            <a:r>
              <a:rPr lang="en-US" sz="1600" dirty="0"/>
              <a:t>            $this-&gt;session-&gt;</a:t>
            </a:r>
            <a:r>
              <a:rPr lang="en-US" sz="1600" dirty="0" err="1"/>
              <a:t>set_userdata</a:t>
            </a:r>
            <a:r>
              <a:rPr lang="en-US" sz="1600" dirty="0"/>
              <a:t>($dados);</a:t>
            </a:r>
          </a:p>
          <a:p>
            <a:pPr lvl="1"/>
            <a:r>
              <a:rPr lang="en-US" sz="1600" dirty="0"/>
              <a:t>            redirect('Home');</a:t>
            </a:r>
          </a:p>
          <a:p>
            <a:pPr lvl="1"/>
            <a:r>
              <a:rPr lang="en-US" sz="1600" dirty="0"/>
              <a:t>        } else {</a:t>
            </a:r>
          </a:p>
          <a:p>
            <a:pPr lvl="1"/>
            <a:r>
              <a:rPr lang="en-US" sz="1600" dirty="0"/>
              <a:t>            $dados['</a:t>
            </a:r>
            <a:r>
              <a:rPr lang="en-US" sz="1600" dirty="0" err="1"/>
              <a:t>logado</a:t>
            </a:r>
            <a:r>
              <a:rPr lang="en-US" sz="1600" dirty="0"/>
              <a:t>'] = NULL;</a:t>
            </a:r>
          </a:p>
          <a:p>
            <a:pPr lvl="1"/>
            <a:r>
              <a:rPr lang="en-US" sz="1600" dirty="0"/>
              <a:t>            $dados['</a:t>
            </a:r>
            <a:r>
              <a:rPr lang="en-US" sz="1600" dirty="0" err="1"/>
              <a:t>estou_logado</a:t>
            </a:r>
            <a:r>
              <a:rPr lang="en-US" sz="1600" dirty="0"/>
              <a:t>'] = FALSE;</a:t>
            </a:r>
          </a:p>
          <a:p>
            <a:pPr lvl="1"/>
            <a:r>
              <a:rPr lang="en-US" sz="1600" dirty="0"/>
              <a:t>            $this-&gt;session-&gt;</a:t>
            </a:r>
            <a:r>
              <a:rPr lang="en-US" sz="1600" dirty="0" err="1"/>
              <a:t>set_flashdata</a:t>
            </a:r>
            <a:r>
              <a:rPr lang="en-US" sz="1600" dirty="0"/>
              <a:t>('</a:t>
            </a:r>
            <a:r>
              <a:rPr lang="en-US" sz="1600" dirty="0" err="1"/>
              <a:t>erroLogin</a:t>
            </a:r>
            <a:r>
              <a:rPr lang="en-US" sz="1600" dirty="0"/>
              <a:t>', '</a:t>
            </a:r>
            <a:r>
              <a:rPr lang="en-US" sz="1600" dirty="0" err="1"/>
              <a:t>msg</a:t>
            </a:r>
            <a:r>
              <a:rPr lang="en-US" sz="1600" dirty="0"/>
              <a:t>');</a:t>
            </a:r>
          </a:p>
          <a:p>
            <a:pPr lvl="1"/>
            <a:r>
              <a:rPr lang="en-US" sz="1600" dirty="0"/>
              <a:t>            redirect('Login');</a:t>
            </a:r>
          </a:p>
          <a:p>
            <a:pPr lvl="1"/>
            <a:r>
              <a:rPr lang="en-US" sz="1600" dirty="0"/>
              <a:t>        }</a:t>
            </a:r>
          </a:p>
          <a:p>
            <a:pPr lvl="1"/>
            <a:r>
              <a:rPr lang="en-US" sz="1600" dirty="0"/>
              <a:t>    }</a:t>
            </a:r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499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</a:t>
            </a:r>
            <a:r>
              <a:rPr lang="pt-BR" dirty="0" smtClean="0"/>
              <a:t>– </a:t>
            </a:r>
            <a:r>
              <a:rPr lang="pt-BR" dirty="0" err="1" smtClean="0"/>
              <a:t>Login</a:t>
            </a:r>
            <a:r>
              <a:rPr lang="pt-BR" dirty="0" smtClean="0"/>
              <a:t> -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487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...Basicamente terá 3 métodos: 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pt-BR" dirty="0" smtClean="0"/>
              <a:t>Sair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function</a:t>
            </a:r>
            <a:r>
              <a:rPr lang="pt-BR" dirty="0"/>
              <a:t> sair() {</a:t>
            </a:r>
          </a:p>
          <a:p>
            <a:pPr marL="457200" lvl="1" indent="0">
              <a:buNone/>
            </a:pPr>
            <a:r>
              <a:rPr lang="pt-BR" dirty="0"/>
              <a:t>        $dados['</a:t>
            </a:r>
            <a:r>
              <a:rPr lang="pt-BR" dirty="0" err="1"/>
              <a:t>logado</a:t>
            </a:r>
            <a:r>
              <a:rPr lang="pt-BR" dirty="0"/>
              <a:t>'] = NULL;</a:t>
            </a:r>
          </a:p>
          <a:p>
            <a:pPr marL="457200" lvl="1" indent="0">
              <a:buNone/>
            </a:pPr>
            <a:r>
              <a:rPr lang="pt-BR" dirty="0"/>
              <a:t>        $dados['</a:t>
            </a:r>
            <a:r>
              <a:rPr lang="pt-BR" dirty="0" err="1"/>
              <a:t>estou_logado</a:t>
            </a:r>
            <a:r>
              <a:rPr lang="pt-BR" dirty="0"/>
              <a:t>'] = FALSE;</a:t>
            </a:r>
          </a:p>
          <a:p>
            <a:pPr marL="457200" lvl="1" indent="0">
              <a:buNone/>
            </a:pPr>
            <a:r>
              <a:rPr lang="pt-BR" dirty="0"/>
              <a:t>       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session</a:t>
            </a:r>
            <a:r>
              <a:rPr lang="pt-BR" dirty="0"/>
              <a:t>-&gt;</a:t>
            </a:r>
            <a:r>
              <a:rPr lang="pt-BR" dirty="0" err="1"/>
              <a:t>set_userdata</a:t>
            </a:r>
            <a:r>
              <a:rPr lang="pt-BR" dirty="0"/>
              <a:t>($dados);</a:t>
            </a:r>
          </a:p>
          <a:p>
            <a:pPr marL="457200" lvl="1" indent="0">
              <a:buNone/>
            </a:pPr>
            <a:r>
              <a:rPr lang="pt-BR" dirty="0"/>
              <a:t>        </a:t>
            </a:r>
            <a:r>
              <a:rPr lang="pt-BR" dirty="0" err="1"/>
              <a:t>redirect</a:t>
            </a:r>
            <a:r>
              <a:rPr lang="pt-BR" dirty="0"/>
              <a:t>('</a:t>
            </a:r>
            <a:r>
              <a:rPr lang="pt-BR" dirty="0" err="1"/>
              <a:t>Login</a:t>
            </a:r>
            <a:r>
              <a:rPr lang="pt-BR" dirty="0"/>
              <a:t>');</a:t>
            </a:r>
          </a:p>
          <a:p>
            <a:pPr marL="457200" lvl="1" indent="0">
              <a:buNone/>
            </a:pPr>
            <a:r>
              <a:rPr lang="pt-BR" dirty="0"/>
              <a:t>    }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9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</a:t>
            </a:r>
            <a:r>
              <a:rPr lang="pt-BR" dirty="0" smtClean="0"/>
              <a:t>– </a:t>
            </a:r>
            <a:r>
              <a:rPr lang="pt-BR" dirty="0" err="1" smtClean="0"/>
              <a:t>Login</a:t>
            </a:r>
            <a:r>
              <a:rPr lang="pt-BR" dirty="0" smtClean="0"/>
              <a:t> - </a:t>
            </a:r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487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Construção da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login.php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1654623"/>
            <a:ext cx="1068977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="</a:t>
            </a:r>
            <a:r>
              <a:rPr lang="pt-BR" sz="1600" dirty="0" err="1"/>
              <a:t>row</a:t>
            </a:r>
            <a:r>
              <a:rPr lang="pt-BR" sz="1600" dirty="0"/>
              <a:t>"&gt;</a:t>
            </a:r>
          </a:p>
          <a:p>
            <a:r>
              <a:rPr lang="pt-BR" sz="1600" dirty="0"/>
              <a:t>    &lt;!--Responsivo para smartphone, </a:t>
            </a:r>
            <a:r>
              <a:rPr lang="pt-BR" sz="1600" dirty="0" err="1"/>
              <a:t>tablet</a:t>
            </a:r>
            <a:r>
              <a:rPr lang="pt-BR" sz="1600" dirty="0"/>
              <a:t> e PC--&gt;</a:t>
            </a:r>
          </a:p>
          <a:p>
            <a:r>
              <a:rPr lang="pt-BR" sz="1600" dirty="0"/>
              <a:t>    &lt;</a:t>
            </a:r>
            <a:r>
              <a:rPr lang="pt-BR" sz="1600" dirty="0" err="1"/>
              <a:t>div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="col-xs-1 col-sm-1 col-lg-3"&gt;&lt;/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r>
              <a:rPr lang="pt-BR" sz="1600" dirty="0"/>
              <a:t>    &lt;</a:t>
            </a:r>
            <a:r>
              <a:rPr lang="pt-BR" sz="1600" dirty="0" err="1"/>
              <a:t>div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="col-xs-10 col-sm-10 col-lg-6"&gt;</a:t>
            </a:r>
          </a:p>
          <a:p>
            <a:r>
              <a:rPr lang="pt-BR" sz="1600" dirty="0"/>
              <a:t>        &lt;h2&gt;</a:t>
            </a:r>
            <a:r>
              <a:rPr lang="pt-BR" sz="1600" dirty="0" err="1"/>
              <a:t>Login</a:t>
            </a:r>
            <a:r>
              <a:rPr lang="pt-BR" sz="1600" dirty="0"/>
              <a:t>&lt;/h2&gt;</a:t>
            </a:r>
          </a:p>
          <a:p>
            <a:r>
              <a:rPr lang="pt-BR" sz="1600" dirty="0"/>
              <a:t>        &lt;?</a:t>
            </a:r>
            <a:r>
              <a:rPr lang="pt-BR" sz="1600" dirty="0" err="1"/>
              <a:t>php</a:t>
            </a:r>
            <a:r>
              <a:rPr lang="pt-BR" sz="1600" dirty="0"/>
              <a:t> </a:t>
            </a:r>
            <a:r>
              <a:rPr lang="pt-BR" sz="1600" dirty="0" err="1"/>
              <a:t>echo</a:t>
            </a:r>
            <a:r>
              <a:rPr lang="pt-BR" sz="1600" dirty="0"/>
              <a:t> </a:t>
            </a:r>
            <a:r>
              <a:rPr lang="pt-BR" sz="1600" dirty="0" err="1"/>
              <a:t>form_open</a:t>
            </a:r>
            <a:r>
              <a:rPr lang="pt-BR" sz="1600" dirty="0"/>
              <a:t>('</a:t>
            </a:r>
            <a:r>
              <a:rPr lang="pt-BR" sz="1600" dirty="0" err="1"/>
              <a:t>login</a:t>
            </a:r>
            <a:r>
              <a:rPr lang="pt-BR" sz="1600" dirty="0"/>
              <a:t>/autenticar'); ?&gt;</a:t>
            </a:r>
          </a:p>
          <a:p>
            <a:r>
              <a:rPr lang="pt-BR" sz="1600" dirty="0"/>
              <a:t>        &lt;</a:t>
            </a:r>
            <a:r>
              <a:rPr lang="pt-BR" sz="1600" dirty="0" err="1"/>
              <a:t>div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="</a:t>
            </a:r>
            <a:r>
              <a:rPr lang="pt-BR" sz="1600" dirty="0" err="1"/>
              <a:t>form-group</a:t>
            </a:r>
            <a:r>
              <a:rPr lang="pt-BR" sz="1600" dirty="0"/>
              <a:t>"&gt;</a:t>
            </a:r>
          </a:p>
          <a:p>
            <a:r>
              <a:rPr lang="pt-BR" sz="1600" dirty="0"/>
              <a:t>            &lt;</a:t>
            </a:r>
            <a:r>
              <a:rPr lang="pt-BR" sz="1600" dirty="0" err="1"/>
              <a:t>label</a:t>
            </a:r>
            <a:r>
              <a:rPr lang="pt-BR" sz="1600" dirty="0"/>
              <a:t> for="</a:t>
            </a:r>
            <a:r>
              <a:rPr lang="pt-BR" sz="1600" dirty="0" err="1"/>
              <a:t>user</a:t>
            </a:r>
            <a:r>
              <a:rPr lang="pt-BR" sz="1600" dirty="0"/>
              <a:t>"&gt;Usuário&lt;/</a:t>
            </a:r>
            <a:r>
              <a:rPr lang="pt-BR" sz="1600" dirty="0" err="1"/>
              <a:t>label</a:t>
            </a:r>
            <a:r>
              <a:rPr lang="pt-BR" sz="1600" dirty="0"/>
              <a:t>&gt;</a:t>
            </a:r>
          </a:p>
          <a:p>
            <a:r>
              <a:rPr lang="pt-BR" sz="1600" dirty="0"/>
              <a:t>            &lt;input </a:t>
            </a:r>
            <a:r>
              <a:rPr lang="pt-BR" sz="1600" dirty="0" err="1"/>
              <a:t>class</a:t>
            </a:r>
            <a:r>
              <a:rPr lang="pt-BR" sz="1600" dirty="0"/>
              <a:t>="</a:t>
            </a:r>
            <a:r>
              <a:rPr lang="pt-BR" sz="1600" dirty="0" err="1"/>
              <a:t>form-control</a:t>
            </a:r>
            <a:r>
              <a:rPr lang="pt-BR" sz="1600" dirty="0"/>
              <a:t>"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text</a:t>
            </a:r>
            <a:r>
              <a:rPr lang="pt-BR" sz="1600" dirty="0"/>
              <a:t>" id="</a:t>
            </a:r>
            <a:r>
              <a:rPr lang="pt-BR" sz="1600" dirty="0" err="1"/>
              <a:t>user</a:t>
            </a:r>
            <a:r>
              <a:rPr lang="pt-BR" sz="1600" dirty="0"/>
              <a:t>" </a:t>
            </a:r>
            <a:r>
              <a:rPr lang="pt-BR" sz="1600" dirty="0" err="1"/>
              <a:t>name</a:t>
            </a:r>
            <a:r>
              <a:rPr lang="pt-BR" sz="1600" dirty="0"/>
              <a:t>="</a:t>
            </a:r>
            <a:r>
              <a:rPr lang="pt-BR" sz="1600" dirty="0" err="1"/>
              <a:t>user</a:t>
            </a:r>
            <a:r>
              <a:rPr lang="pt-BR" sz="1600" dirty="0"/>
              <a:t>" </a:t>
            </a:r>
            <a:r>
              <a:rPr lang="pt-BR" sz="1600" dirty="0" err="1"/>
              <a:t>required</a:t>
            </a:r>
            <a:r>
              <a:rPr lang="pt-BR" sz="1600" dirty="0"/>
              <a:t>&gt;</a:t>
            </a:r>
          </a:p>
          <a:p>
            <a:r>
              <a:rPr lang="pt-BR" sz="1600" dirty="0"/>
              <a:t>        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r>
              <a:rPr lang="pt-BR" sz="1600" dirty="0"/>
              <a:t>        &lt;</a:t>
            </a:r>
            <a:r>
              <a:rPr lang="pt-BR" sz="1600" dirty="0" err="1"/>
              <a:t>div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="</a:t>
            </a:r>
            <a:r>
              <a:rPr lang="pt-BR" sz="1600" dirty="0" err="1"/>
              <a:t>form-group</a:t>
            </a:r>
            <a:r>
              <a:rPr lang="pt-BR" sz="1600" dirty="0"/>
              <a:t>"&gt;</a:t>
            </a:r>
          </a:p>
          <a:p>
            <a:r>
              <a:rPr lang="pt-BR" sz="1600" dirty="0"/>
              <a:t>            &lt;</a:t>
            </a:r>
            <a:r>
              <a:rPr lang="pt-BR" sz="1600" dirty="0" err="1"/>
              <a:t>label</a:t>
            </a:r>
            <a:r>
              <a:rPr lang="pt-BR" sz="1600" dirty="0"/>
              <a:t> for="senha"&gt;Senha&lt;/</a:t>
            </a:r>
            <a:r>
              <a:rPr lang="pt-BR" sz="1600" dirty="0" err="1"/>
              <a:t>label</a:t>
            </a:r>
            <a:r>
              <a:rPr lang="pt-BR" sz="1600" dirty="0"/>
              <a:t>&gt;</a:t>
            </a:r>
          </a:p>
          <a:p>
            <a:r>
              <a:rPr lang="pt-BR" sz="1600" dirty="0"/>
              <a:t>            &lt;input </a:t>
            </a:r>
            <a:r>
              <a:rPr lang="pt-BR" sz="1600" dirty="0" err="1"/>
              <a:t>class</a:t>
            </a:r>
            <a:r>
              <a:rPr lang="pt-BR" sz="1600" dirty="0"/>
              <a:t>="</a:t>
            </a:r>
            <a:r>
              <a:rPr lang="pt-BR" sz="1600" dirty="0" err="1"/>
              <a:t>form-control</a:t>
            </a:r>
            <a:r>
              <a:rPr lang="pt-BR" sz="1600" dirty="0"/>
              <a:t>"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password</a:t>
            </a:r>
            <a:r>
              <a:rPr lang="pt-BR" sz="1600" dirty="0"/>
              <a:t>" id="senha" </a:t>
            </a:r>
            <a:r>
              <a:rPr lang="pt-BR" sz="1600" dirty="0" err="1"/>
              <a:t>name</a:t>
            </a:r>
            <a:r>
              <a:rPr lang="pt-BR" sz="1600" dirty="0"/>
              <a:t>="senha" </a:t>
            </a:r>
            <a:r>
              <a:rPr lang="pt-BR" sz="1600" dirty="0" err="1"/>
              <a:t>required</a:t>
            </a:r>
            <a:r>
              <a:rPr lang="pt-BR" sz="1600" dirty="0"/>
              <a:t>&gt;</a:t>
            </a:r>
          </a:p>
          <a:p>
            <a:r>
              <a:rPr lang="pt-BR" sz="1600" dirty="0"/>
              <a:t>        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r>
              <a:rPr lang="pt-BR" sz="1600" dirty="0"/>
              <a:t>        &lt;input </a:t>
            </a:r>
            <a:r>
              <a:rPr lang="pt-BR" sz="1600" dirty="0" err="1"/>
              <a:t>class</a:t>
            </a:r>
            <a:r>
              <a:rPr lang="pt-BR" sz="1600" dirty="0"/>
              <a:t>="</a:t>
            </a:r>
            <a:r>
              <a:rPr lang="pt-BR" sz="1600" dirty="0" err="1"/>
              <a:t>btn</a:t>
            </a:r>
            <a:r>
              <a:rPr lang="pt-BR" sz="1600" dirty="0"/>
              <a:t> </a:t>
            </a:r>
            <a:r>
              <a:rPr lang="pt-BR" sz="1600" dirty="0" err="1"/>
              <a:t>btn-success</a:t>
            </a:r>
            <a:r>
              <a:rPr lang="pt-BR" sz="1600" dirty="0"/>
              <a:t> mb-2"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submit</a:t>
            </a:r>
            <a:r>
              <a:rPr lang="pt-BR" sz="1600" dirty="0"/>
              <a:t>" </a:t>
            </a:r>
            <a:r>
              <a:rPr lang="pt-BR" sz="1600" dirty="0" err="1"/>
              <a:t>value</a:t>
            </a:r>
            <a:r>
              <a:rPr lang="pt-BR" sz="1600" dirty="0"/>
              <a:t>="</a:t>
            </a:r>
            <a:r>
              <a:rPr lang="pt-BR" sz="1600" dirty="0" err="1"/>
              <a:t>Logar</a:t>
            </a:r>
            <a:r>
              <a:rPr lang="pt-BR" sz="1600" dirty="0"/>
              <a:t>"/&gt;</a:t>
            </a:r>
          </a:p>
          <a:p>
            <a:r>
              <a:rPr lang="pt-BR" sz="1600" dirty="0"/>
              <a:t>        &lt;input </a:t>
            </a:r>
            <a:r>
              <a:rPr lang="pt-BR" sz="1600" dirty="0" err="1"/>
              <a:t>class</a:t>
            </a:r>
            <a:r>
              <a:rPr lang="pt-BR" sz="1600" dirty="0"/>
              <a:t>="</a:t>
            </a:r>
            <a:r>
              <a:rPr lang="pt-BR" sz="1600" dirty="0" err="1"/>
              <a:t>btn</a:t>
            </a:r>
            <a:r>
              <a:rPr lang="pt-BR" sz="1600" dirty="0"/>
              <a:t> </a:t>
            </a:r>
            <a:r>
              <a:rPr lang="pt-BR" sz="1600" dirty="0" err="1"/>
              <a:t>btn-secondary</a:t>
            </a:r>
            <a:r>
              <a:rPr lang="pt-BR" sz="1600" dirty="0"/>
              <a:t> mb-2" </a:t>
            </a:r>
            <a:r>
              <a:rPr lang="pt-BR" sz="1600" dirty="0" err="1"/>
              <a:t>type</a:t>
            </a:r>
            <a:r>
              <a:rPr lang="pt-BR" sz="1600" dirty="0"/>
              <a:t>="reset" </a:t>
            </a:r>
            <a:r>
              <a:rPr lang="pt-BR" sz="1600" dirty="0" err="1"/>
              <a:t>value</a:t>
            </a:r>
            <a:r>
              <a:rPr lang="pt-BR" sz="1600" dirty="0"/>
              <a:t>="Limpar"/&gt;</a:t>
            </a:r>
          </a:p>
          <a:p>
            <a:r>
              <a:rPr lang="pt-BR" sz="1600" dirty="0"/>
              <a:t>        &lt;?</a:t>
            </a:r>
            <a:r>
              <a:rPr lang="pt-BR" sz="1600" dirty="0" err="1"/>
              <a:t>php</a:t>
            </a:r>
            <a:r>
              <a:rPr lang="pt-BR" sz="1600" dirty="0"/>
              <a:t> </a:t>
            </a:r>
            <a:r>
              <a:rPr lang="pt-BR" sz="1600" dirty="0" err="1"/>
              <a:t>form_close</a:t>
            </a:r>
            <a:r>
              <a:rPr lang="pt-BR" sz="1600" dirty="0"/>
              <a:t>(); ?&gt;</a:t>
            </a:r>
          </a:p>
          <a:p>
            <a:r>
              <a:rPr lang="pt-BR" sz="1600" dirty="0"/>
              <a:t>        &lt;p&gt;&lt;/p&gt;</a:t>
            </a:r>
          </a:p>
          <a:p>
            <a:r>
              <a:rPr lang="pt-BR" sz="1600" dirty="0"/>
              <a:t>    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r>
              <a:rPr lang="pt-BR" sz="1600" dirty="0"/>
              <a:t>    &lt;</a:t>
            </a:r>
            <a:r>
              <a:rPr lang="pt-BR" sz="1600" dirty="0" err="1"/>
              <a:t>div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="col-xs-1 col-sm-1 col-lg-3"&gt;&lt;/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852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</a:t>
            </a:r>
            <a:r>
              <a:rPr lang="pt-BR" dirty="0" smtClean="0"/>
              <a:t>– Controle Home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487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Acrescentar abaixo </a:t>
            </a:r>
            <a:r>
              <a:rPr lang="pt-BR" dirty="0"/>
              <a:t>do </a:t>
            </a:r>
            <a:r>
              <a:rPr lang="pt-BR" dirty="0" err="1"/>
              <a:t>parent</a:t>
            </a:r>
            <a:r>
              <a:rPr lang="pt-BR" dirty="0"/>
              <a:t>::__</a:t>
            </a:r>
            <a:r>
              <a:rPr lang="pt-BR" dirty="0" err="1"/>
              <a:t>construct</a:t>
            </a:r>
            <a:r>
              <a:rPr lang="pt-BR" dirty="0" smtClean="0"/>
              <a:t>();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err="1" smtClean="0"/>
              <a:t>if</a:t>
            </a:r>
            <a:r>
              <a:rPr lang="pt-BR" dirty="0"/>
              <a:t>(!$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session</a:t>
            </a:r>
            <a:r>
              <a:rPr lang="pt-BR" dirty="0"/>
              <a:t>-&gt;</a:t>
            </a:r>
            <a:r>
              <a:rPr lang="pt-BR" dirty="0" err="1"/>
              <a:t>userdata</a:t>
            </a:r>
            <a:r>
              <a:rPr lang="pt-BR" dirty="0"/>
              <a:t>('</a:t>
            </a:r>
            <a:r>
              <a:rPr lang="pt-BR" dirty="0" err="1"/>
              <a:t>estou_logado</a:t>
            </a:r>
            <a:r>
              <a:rPr lang="pt-BR" dirty="0"/>
              <a:t>')){</a:t>
            </a:r>
          </a:p>
          <a:p>
            <a:pPr marL="457200" lvl="1" indent="0">
              <a:buNone/>
            </a:pPr>
            <a:r>
              <a:rPr lang="pt-BR" dirty="0"/>
              <a:t>            </a:t>
            </a:r>
            <a:r>
              <a:rPr lang="pt-BR" dirty="0" err="1"/>
              <a:t>redirect</a:t>
            </a:r>
            <a:r>
              <a:rPr lang="pt-BR" dirty="0"/>
              <a:t>('</a:t>
            </a:r>
            <a:r>
              <a:rPr lang="pt-BR" dirty="0" err="1"/>
              <a:t>Login</a:t>
            </a:r>
            <a:r>
              <a:rPr lang="pt-BR" dirty="0" smtClean="0"/>
              <a:t>');</a:t>
            </a:r>
          </a:p>
          <a:p>
            <a:pPr marL="457200" lvl="1" indent="0">
              <a:buNone/>
            </a:pPr>
            <a:r>
              <a:rPr lang="pt-BR" dirty="0" smtClean="0"/>
              <a:t>        }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669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776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Autenticação - SQL</vt:lpstr>
      <vt:lpstr>Autenticação - SQL</vt:lpstr>
      <vt:lpstr>Autenticação – Model e Controllers</vt:lpstr>
      <vt:lpstr>Autenticação – Login - Controller</vt:lpstr>
      <vt:lpstr>Autenticação – Login - Controller</vt:lpstr>
      <vt:lpstr>Autenticação – Login - Controller</vt:lpstr>
      <vt:lpstr>Autenticação – Login - View</vt:lpstr>
      <vt:lpstr>Autenticação – Controle Home</vt:lpstr>
      <vt:lpstr>Autenticação – Ajustes finais com Jair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CodIgniter</dc:title>
  <dc:creator>aluno</dc:creator>
  <cp:lastModifiedBy>aluno</cp:lastModifiedBy>
  <cp:revision>37</cp:revision>
  <dcterms:created xsi:type="dcterms:W3CDTF">2019-06-19T22:16:56Z</dcterms:created>
  <dcterms:modified xsi:type="dcterms:W3CDTF">2019-07-13T00:47:50Z</dcterms:modified>
</cp:coreProperties>
</file>