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99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9DB5C3"/>
    <a:srgbClr val="7998AC"/>
    <a:srgbClr val="156082"/>
    <a:srgbClr val="517185"/>
    <a:srgbClr val="597C91"/>
    <a:srgbClr val="6F6F6F"/>
    <a:srgbClr val="ECECEC"/>
    <a:srgbClr val="B6B6B6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B1058-84CA-4236-91A4-CC6ED78127F5}" v="4" dt="2025-10-28T20:16:11.383"/>
    <p1510:client id="{B6C22FDA-762C-471F-9FD7-8C706E6168F4}" v="25" dt="2025-10-29T15:21:52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Z PEREZ GONZALEZ" userId="26aae163-bc01-4fb0-9990-a7fc0c79e5c1" providerId="ADAL" clId="{5E4D0449-C295-420B-AEE3-F63D0DBE16FE}"/>
    <pc:docChg chg="undo custSel addSld delSld modSld sldOrd modMainMaster">
      <pc:chgData name="PAZ PEREZ GONZALEZ" userId="26aae163-bc01-4fb0-9990-a7fc0c79e5c1" providerId="ADAL" clId="{5E4D0449-C295-420B-AEE3-F63D0DBE16FE}" dt="2025-10-25T18:16:06.588" v="5780" actId="27636"/>
      <pc:docMkLst>
        <pc:docMk/>
      </pc:docMkLst>
      <pc:sldChg chg="modSp mod">
        <pc:chgData name="PAZ PEREZ GONZALEZ" userId="26aae163-bc01-4fb0-9990-a7fc0c79e5c1" providerId="ADAL" clId="{5E4D0449-C295-420B-AEE3-F63D0DBE16FE}" dt="2025-10-21T15:24:59.635" v="35" actId="14100"/>
        <pc:sldMkLst>
          <pc:docMk/>
          <pc:sldMk cId="1806570646" sldId="256"/>
        </pc:sldMkLst>
      </pc:sldChg>
      <pc:sldChg chg="addSp delSp modSp mod delAnim">
        <pc:chgData name="PAZ PEREZ GONZALEZ" userId="26aae163-bc01-4fb0-9990-a7fc0c79e5c1" providerId="ADAL" clId="{5E4D0449-C295-420B-AEE3-F63D0DBE16FE}" dt="2025-10-21T15:54:37.899" v="749" actId="1076"/>
        <pc:sldMkLst>
          <pc:docMk/>
          <pc:sldMk cId="2037953590" sldId="260"/>
        </pc:sldMkLst>
      </pc:sldChg>
      <pc:sldChg chg="del">
        <pc:chgData name="PAZ PEREZ GONZALEZ" userId="26aae163-bc01-4fb0-9990-a7fc0c79e5c1" providerId="ADAL" clId="{5E4D0449-C295-420B-AEE3-F63D0DBE16FE}" dt="2025-10-21T15:56:32.512" v="758" actId="47"/>
        <pc:sldMkLst>
          <pc:docMk/>
          <pc:sldMk cId="4163017887" sldId="265"/>
        </pc:sldMkLst>
      </pc:sldChg>
      <pc:sldChg chg="delSp modSp mod">
        <pc:chgData name="PAZ PEREZ GONZALEZ" userId="26aae163-bc01-4fb0-9990-a7fc0c79e5c1" providerId="ADAL" clId="{5E4D0449-C295-420B-AEE3-F63D0DBE16FE}" dt="2025-10-25T11:12:03.526" v="1869" actId="20577"/>
        <pc:sldMkLst>
          <pc:docMk/>
          <pc:sldMk cId="353847305" sldId="287"/>
        </pc:sldMkLst>
      </pc:sldChg>
      <pc:sldChg chg="addSp delSp modSp mod modClrScheme chgLayout">
        <pc:chgData name="PAZ PEREZ GONZALEZ" userId="26aae163-bc01-4fb0-9990-a7fc0c79e5c1" providerId="ADAL" clId="{5E4D0449-C295-420B-AEE3-F63D0DBE16FE}" dt="2025-10-25T18:06:47.317" v="5001" actId="20577"/>
        <pc:sldMkLst>
          <pc:docMk/>
          <pc:sldMk cId="3618690834" sldId="288"/>
        </pc:sldMkLst>
      </pc:sldChg>
      <pc:sldChg chg="addSp delSp modSp mod modAnim">
        <pc:chgData name="PAZ PEREZ GONZALEZ" userId="26aae163-bc01-4fb0-9990-a7fc0c79e5c1" providerId="ADAL" clId="{5E4D0449-C295-420B-AEE3-F63D0DBE16FE}" dt="2025-10-21T17:51:34.792" v="1453"/>
        <pc:sldMkLst>
          <pc:docMk/>
          <pc:sldMk cId="372712838" sldId="291"/>
        </pc:sldMkLst>
      </pc:sldChg>
      <pc:sldChg chg="addSp delSp modSp mod modClrScheme delAnim chgLayout">
        <pc:chgData name="PAZ PEREZ GONZALEZ" userId="26aae163-bc01-4fb0-9990-a7fc0c79e5c1" providerId="ADAL" clId="{5E4D0449-C295-420B-AEE3-F63D0DBE16FE}" dt="2025-10-25T07:10:08.844" v="1746" actId="962"/>
        <pc:sldMkLst>
          <pc:docMk/>
          <pc:sldMk cId="3577158898" sldId="293"/>
        </pc:sldMkLst>
      </pc:sldChg>
      <pc:sldChg chg="del">
        <pc:chgData name="PAZ PEREZ GONZALEZ" userId="26aae163-bc01-4fb0-9990-a7fc0c79e5c1" providerId="ADAL" clId="{5E4D0449-C295-420B-AEE3-F63D0DBE16FE}" dt="2025-10-21T17:52:53.081" v="1455" actId="47"/>
        <pc:sldMkLst>
          <pc:docMk/>
          <pc:sldMk cId="1058505135" sldId="294"/>
        </pc:sldMkLst>
      </pc:sldChg>
      <pc:sldChg chg="addSp delSp modSp mod">
        <pc:chgData name="PAZ PEREZ GONZALEZ" userId="26aae163-bc01-4fb0-9990-a7fc0c79e5c1" providerId="ADAL" clId="{5E4D0449-C295-420B-AEE3-F63D0DBE16FE}" dt="2025-10-25T12:08:28.436" v="3089" actId="1076"/>
        <pc:sldMkLst>
          <pc:docMk/>
          <pc:sldMk cId="2456339153" sldId="296"/>
        </pc:sldMkLst>
      </pc:sldChg>
      <pc:sldChg chg="addSp delSp modSp mod">
        <pc:chgData name="PAZ PEREZ GONZALEZ" userId="26aae163-bc01-4fb0-9990-a7fc0c79e5c1" providerId="ADAL" clId="{5E4D0449-C295-420B-AEE3-F63D0DBE16FE}" dt="2025-10-25T18:12:54.199" v="5445" actId="20577"/>
        <pc:sldMkLst>
          <pc:docMk/>
          <pc:sldMk cId="761865649" sldId="297"/>
        </pc:sldMkLst>
      </pc:sldChg>
      <pc:sldChg chg="addSp delSp modSp mod modClrScheme delDesignElem chgLayout">
        <pc:chgData name="PAZ PEREZ GONZALEZ" userId="26aae163-bc01-4fb0-9990-a7fc0c79e5c1" providerId="ADAL" clId="{5E4D0449-C295-420B-AEE3-F63D0DBE16FE}" dt="2025-10-25T18:16:06.588" v="5780" actId="27636"/>
        <pc:sldMkLst>
          <pc:docMk/>
          <pc:sldMk cId="2425724181" sldId="298"/>
        </pc:sldMkLst>
      </pc:sldChg>
      <pc:sldChg chg="addSp delSp modSp add mod ord">
        <pc:chgData name="PAZ PEREZ GONZALEZ" userId="26aae163-bc01-4fb0-9990-a7fc0c79e5c1" providerId="ADAL" clId="{5E4D0449-C295-420B-AEE3-F63D0DBE16FE}" dt="2025-10-25T12:07:43.148" v="3086" actId="732"/>
        <pc:sldMkLst>
          <pc:docMk/>
          <pc:sldMk cId="55807828" sldId="299"/>
        </pc:sldMkLst>
        <pc:spChg chg="mod">
          <ac:chgData name="PAZ PEREZ GONZALEZ" userId="26aae163-bc01-4fb0-9990-a7fc0c79e5c1" providerId="ADAL" clId="{5E4D0449-C295-420B-AEE3-F63D0DBE16FE}" dt="2025-10-25T08:20:31.293" v="1838" actId="20577"/>
          <ac:spMkLst>
            <pc:docMk/>
            <pc:sldMk cId="55807828" sldId="299"/>
            <ac:spMk id="3" creationId="{25B9B686-E1C3-6359-C150-2F21044244C2}"/>
          </ac:spMkLst>
        </pc:spChg>
        <pc:picChg chg="add mod">
          <ac:chgData name="PAZ PEREZ GONZALEZ" userId="26aae163-bc01-4fb0-9990-a7fc0c79e5c1" providerId="ADAL" clId="{5E4D0449-C295-420B-AEE3-F63D0DBE16FE}" dt="2025-10-25T11:44:25.941" v="2650" actId="1076"/>
          <ac:picMkLst>
            <pc:docMk/>
            <pc:sldMk cId="55807828" sldId="299"/>
            <ac:picMk id="4" creationId="{63008519-F9AE-AEE8-5755-AF2B4F46492C}"/>
          </ac:picMkLst>
        </pc:picChg>
      </pc:sldChg>
      <pc:sldChg chg="del">
        <pc:chgData name="PAZ PEREZ GONZALEZ" userId="26aae163-bc01-4fb0-9990-a7fc0c79e5c1" providerId="ADAL" clId="{5E4D0449-C295-420B-AEE3-F63D0DBE16FE}" dt="2025-10-21T15:56:37.292" v="759" actId="47"/>
        <pc:sldMkLst>
          <pc:docMk/>
          <pc:sldMk cId="4191675098" sldId="299"/>
        </pc:sldMkLst>
      </pc:sldChg>
      <pc:sldChg chg="addSp delSp modSp new mod">
        <pc:chgData name="PAZ PEREZ GONZALEZ" userId="26aae163-bc01-4fb0-9990-a7fc0c79e5c1" providerId="ADAL" clId="{5E4D0449-C295-420B-AEE3-F63D0DBE16FE}" dt="2025-10-25T11:48:57.302" v="2976" actId="1076"/>
        <pc:sldMkLst>
          <pc:docMk/>
          <pc:sldMk cId="2067218394" sldId="300"/>
        </pc:sldMkLst>
      </pc:sldChg>
      <pc:sldChg chg="addSp delSp modSp add mod delAnim modAnim">
        <pc:chgData name="PAZ PEREZ GONZALEZ" userId="26aae163-bc01-4fb0-9990-a7fc0c79e5c1" providerId="ADAL" clId="{5E4D0449-C295-420B-AEE3-F63D0DBE16FE}" dt="2025-10-25T17:35:41.677" v="4705" actId="1037"/>
        <pc:sldMkLst>
          <pc:docMk/>
          <pc:sldMk cId="447035641" sldId="301"/>
        </pc:sldMkLst>
      </pc:sldChg>
      <pc:sldChg chg="addSp delSp modSp add mod modAnim">
        <pc:chgData name="PAZ PEREZ GONZALEZ" userId="26aae163-bc01-4fb0-9990-a7fc0c79e5c1" providerId="ADAL" clId="{5E4D0449-C295-420B-AEE3-F63D0DBE16FE}" dt="2025-10-25T17:40:01.397" v="4822"/>
        <pc:sldMkLst>
          <pc:docMk/>
          <pc:sldMk cId="2810571250" sldId="302"/>
        </pc:sldMkLst>
      </pc:sldChg>
      <pc:sldChg chg="delSp modSp add mod delAnim modAnim">
        <pc:chgData name="PAZ PEREZ GONZALEZ" userId="26aae163-bc01-4fb0-9990-a7fc0c79e5c1" providerId="ADAL" clId="{5E4D0449-C295-420B-AEE3-F63D0DBE16FE}" dt="2025-10-25T17:38:37.456" v="4817"/>
        <pc:sldMkLst>
          <pc:docMk/>
          <pc:sldMk cId="4135982328" sldId="303"/>
        </pc:sldMkLst>
      </pc:sldChg>
      <pc:sldChg chg="addSp delSp modSp new mod">
        <pc:chgData name="PAZ PEREZ GONZALEZ" userId="26aae163-bc01-4fb0-9990-a7fc0c79e5c1" providerId="ADAL" clId="{5E4D0449-C295-420B-AEE3-F63D0DBE16FE}" dt="2025-10-25T18:08:27.262" v="5020" actId="20577"/>
        <pc:sldMkLst>
          <pc:docMk/>
          <pc:sldMk cId="1807400842" sldId="304"/>
        </pc:sldMkLst>
      </pc:sldChg>
      <pc:sldMasterChg chg="modSldLayout">
        <pc:chgData name="PAZ PEREZ GONZALEZ" userId="26aae163-bc01-4fb0-9990-a7fc0c79e5c1" providerId="ADAL" clId="{5E4D0449-C295-420B-AEE3-F63D0DBE16FE}" dt="2025-10-21T15:23:18.004" v="13" actId="1076"/>
        <pc:sldMasterMkLst>
          <pc:docMk/>
          <pc:sldMasterMk cId="1002807644" sldId="2147483648"/>
        </pc:sldMasterMkLst>
        <pc:sldLayoutChg chg="addSp delSp modSp mod">
          <pc:chgData name="PAZ PEREZ GONZALEZ" userId="26aae163-bc01-4fb0-9990-a7fc0c79e5c1" providerId="ADAL" clId="{5E4D0449-C295-420B-AEE3-F63D0DBE16FE}" dt="2025-10-21T15:23:18.004" v="13" actId="1076"/>
          <pc:sldLayoutMkLst>
            <pc:docMk/>
            <pc:sldMasterMk cId="1002807644" sldId="2147483648"/>
            <pc:sldLayoutMk cId="1727538943" sldId="2147483649"/>
          </pc:sldLayoutMkLst>
          <pc:spChg chg="add mod">
            <ac:chgData name="PAZ PEREZ GONZALEZ" userId="26aae163-bc01-4fb0-9990-a7fc0c79e5c1" providerId="ADAL" clId="{5E4D0449-C295-420B-AEE3-F63D0DBE16FE}" dt="2025-10-21T15:23:18.004" v="13" actId="1076"/>
            <ac:spMkLst>
              <pc:docMk/>
              <pc:sldMasterMk cId="1002807644" sldId="2147483648"/>
              <pc:sldLayoutMk cId="1727538943" sldId="2147483649"/>
              <ac:spMk id="7" creationId="{B4D6E9B3-AE3C-3D05-EC3D-922776535C34}"/>
            </ac:spMkLst>
          </pc:spChg>
        </pc:sldLayoutChg>
      </pc:sldMasterChg>
    </pc:docChg>
  </pc:docChgLst>
  <pc:docChgLst>
    <pc:chgData name="PAZ PEREZ GONZALEZ" userId="26aae163-bc01-4fb0-9990-a7fc0c79e5c1" providerId="ADAL" clId="{7BBA1DB5-0FA9-4744-8407-B1795FEDF99C}"/>
    <pc:docChg chg="undo custSel addSld delSld modSld sldOrd modMainMaster">
      <pc:chgData name="PAZ PEREZ GONZALEZ" userId="26aae163-bc01-4fb0-9990-a7fc0c79e5c1" providerId="ADAL" clId="{7BBA1DB5-0FA9-4744-8407-B1795FEDF99C}" dt="2025-07-02T11:26:34.705" v="6239" actId="14100"/>
      <pc:docMkLst>
        <pc:docMk/>
      </pc:docMkLst>
      <pc:sldChg chg="modSp mod chgLayout">
        <pc:chgData name="PAZ PEREZ GONZALEZ" userId="26aae163-bc01-4fb0-9990-a7fc0c79e5c1" providerId="ADAL" clId="{7BBA1DB5-0FA9-4744-8407-B1795FEDF99C}" dt="2025-07-01T21:55:36.018" v="5667" actId="700"/>
        <pc:sldMkLst>
          <pc:docMk/>
          <pc:sldMk cId="1806570646" sldId="256"/>
        </pc:sldMkLst>
      </pc:sldChg>
      <pc:sldChg chg="del">
        <pc:chgData name="PAZ PEREZ GONZALEZ" userId="26aae163-bc01-4fb0-9990-a7fc0c79e5c1" providerId="ADAL" clId="{7BBA1DB5-0FA9-4744-8407-B1795FEDF99C}" dt="2025-06-29T20:34:29.074" v="4" actId="47"/>
        <pc:sldMkLst>
          <pc:docMk/>
          <pc:sldMk cId="2402414573" sldId="257"/>
        </pc:sldMkLst>
      </pc:sldChg>
      <pc:sldChg chg="addSp delSp modSp add mod ord modClrScheme addAnim delAnim modAnim chgLayout">
        <pc:chgData name="PAZ PEREZ GONZALEZ" userId="26aae163-bc01-4fb0-9990-a7fc0c79e5c1" providerId="ADAL" clId="{7BBA1DB5-0FA9-4744-8407-B1795FEDF99C}" dt="2025-07-01T14:08:38.917" v="3620" actId="20577"/>
        <pc:sldMkLst>
          <pc:docMk/>
          <pc:sldMk cId="2037953590" sldId="260"/>
        </pc:sldMkLst>
      </pc:sldChg>
      <pc:sldChg chg="modSp add del mod">
        <pc:chgData name="PAZ PEREZ GONZALEZ" userId="26aae163-bc01-4fb0-9990-a7fc0c79e5c1" providerId="ADAL" clId="{7BBA1DB5-0FA9-4744-8407-B1795FEDF99C}" dt="2025-07-02T11:26:34.705" v="6239" actId="14100"/>
        <pc:sldMkLst>
          <pc:docMk/>
          <pc:sldMk cId="4163017887" sldId="265"/>
        </pc:sldMkLst>
      </pc:sldChg>
      <pc:sldChg chg="del">
        <pc:chgData name="PAZ PEREZ GONZALEZ" userId="26aae163-bc01-4fb0-9990-a7fc0c79e5c1" providerId="ADAL" clId="{7BBA1DB5-0FA9-4744-8407-B1795FEDF99C}" dt="2025-06-29T20:34:26.190" v="3" actId="47"/>
        <pc:sldMkLst>
          <pc:docMk/>
          <pc:sldMk cId="3602623695" sldId="280"/>
        </pc:sldMkLst>
      </pc:sldChg>
      <pc:sldChg chg="del">
        <pc:chgData name="PAZ PEREZ GONZALEZ" userId="26aae163-bc01-4fb0-9990-a7fc0c79e5c1" providerId="ADAL" clId="{7BBA1DB5-0FA9-4744-8407-B1795FEDF99C}" dt="2025-06-29T20:34:23.639" v="2" actId="47"/>
        <pc:sldMkLst>
          <pc:docMk/>
          <pc:sldMk cId="131274592" sldId="281"/>
        </pc:sldMkLst>
      </pc:sldChg>
      <pc:sldChg chg="addSp delSp modSp mod">
        <pc:chgData name="PAZ PEREZ GONZALEZ" userId="26aae163-bc01-4fb0-9990-a7fc0c79e5c1" providerId="ADAL" clId="{7BBA1DB5-0FA9-4744-8407-B1795FEDF99C}" dt="2025-07-01T21:44:49.517" v="5599" actId="20577"/>
        <pc:sldMkLst>
          <pc:docMk/>
          <pc:sldMk cId="353847305" sldId="287"/>
        </pc:sldMkLst>
      </pc:sldChg>
      <pc:sldChg chg="addSp delSp modSp mod modClrScheme chgLayout">
        <pc:chgData name="PAZ PEREZ GONZALEZ" userId="26aae163-bc01-4fb0-9990-a7fc0c79e5c1" providerId="ADAL" clId="{7BBA1DB5-0FA9-4744-8407-B1795FEDF99C}" dt="2025-07-01T22:25:15.343" v="5716" actId="27636"/>
        <pc:sldMkLst>
          <pc:docMk/>
          <pc:sldMk cId="3618690834" sldId="288"/>
        </pc:sldMkLst>
      </pc:sldChg>
      <pc:sldChg chg="addSp delSp modSp del mod ord delAnim modAnim">
        <pc:chgData name="PAZ PEREZ GONZALEZ" userId="26aae163-bc01-4fb0-9990-a7fc0c79e5c1" providerId="ADAL" clId="{7BBA1DB5-0FA9-4744-8407-B1795FEDF99C}" dt="2025-07-01T21:34:46.361" v="5551" actId="47"/>
        <pc:sldMkLst>
          <pc:docMk/>
          <pc:sldMk cId="2436985427" sldId="289"/>
        </pc:sldMkLst>
      </pc:sldChg>
      <pc:sldChg chg="addSp delSp modSp new del mod modClrScheme chgLayout">
        <pc:chgData name="PAZ PEREZ GONZALEZ" userId="26aae163-bc01-4fb0-9990-a7fc0c79e5c1" providerId="ADAL" clId="{7BBA1DB5-0FA9-4744-8407-B1795FEDF99C}" dt="2025-07-01T06:57:18.762" v="2166" actId="47"/>
        <pc:sldMkLst>
          <pc:docMk/>
          <pc:sldMk cId="3161984427" sldId="290"/>
        </pc:sldMkLst>
      </pc:sldChg>
      <pc:sldChg chg="addSp delSp modSp new mod ord modClrScheme chgLayout">
        <pc:chgData name="PAZ PEREZ GONZALEZ" userId="26aae163-bc01-4fb0-9990-a7fc0c79e5c1" providerId="ADAL" clId="{7BBA1DB5-0FA9-4744-8407-B1795FEDF99C}" dt="2025-07-01T21:34:25.857" v="5550" actId="313"/>
        <pc:sldMkLst>
          <pc:docMk/>
          <pc:sldMk cId="372712838" sldId="291"/>
        </pc:sldMkLst>
      </pc:sldChg>
      <pc:sldChg chg="modSp new add del mod">
        <pc:chgData name="PAZ PEREZ GONZALEZ" userId="26aae163-bc01-4fb0-9990-a7fc0c79e5c1" providerId="ADAL" clId="{7BBA1DB5-0FA9-4744-8407-B1795FEDF99C}" dt="2025-06-29T20:59:22.762" v="553" actId="47"/>
        <pc:sldMkLst>
          <pc:docMk/>
          <pc:sldMk cId="1350025585" sldId="292"/>
        </pc:sldMkLst>
      </pc:sldChg>
      <pc:sldChg chg="add del">
        <pc:chgData name="PAZ PEREZ GONZALEZ" userId="26aae163-bc01-4fb0-9990-a7fc0c79e5c1" providerId="ADAL" clId="{7BBA1DB5-0FA9-4744-8407-B1795FEDF99C}" dt="2025-06-29T20:58:49.332" v="547"/>
        <pc:sldMkLst>
          <pc:docMk/>
          <pc:sldMk cId="272119138" sldId="293"/>
        </pc:sldMkLst>
      </pc:sldChg>
      <pc:sldChg chg="add del">
        <pc:chgData name="PAZ PEREZ GONZALEZ" userId="26aae163-bc01-4fb0-9990-a7fc0c79e5c1" providerId="ADAL" clId="{7BBA1DB5-0FA9-4744-8407-B1795FEDF99C}" dt="2025-06-29T20:59:13.055" v="551"/>
        <pc:sldMkLst>
          <pc:docMk/>
          <pc:sldMk cId="787885028" sldId="293"/>
        </pc:sldMkLst>
      </pc:sldChg>
      <pc:sldChg chg="addSp delSp modSp add mod delAnim modAnim">
        <pc:chgData name="PAZ PEREZ GONZALEZ" userId="26aae163-bc01-4fb0-9990-a7fc0c79e5c1" providerId="ADAL" clId="{7BBA1DB5-0FA9-4744-8407-B1795FEDF99C}" dt="2025-07-02T08:48:06.604" v="6145" actId="27636"/>
        <pc:sldMkLst>
          <pc:docMk/>
          <pc:sldMk cId="3577158898" sldId="293"/>
        </pc:sldMkLst>
      </pc:sldChg>
      <pc:sldChg chg="addSp modSp add mod modAnim">
        <pc:chgData name="PAZ PEREZ GONZALEZ" userId="26aae163-bc01-4fb0-9990-a7fc0c79e5c1" providerId="ADAL" clId="{7BBA1DB5-0FA9-4744-8407-B1795FEDF99C}" dt="2025-07-01T07:49:36.878" v="3467" actId="27636"/>
        <pc:sldMkLst>
          <pc:docMk/>
          <pc:sldMk cId="1058505135" sldId="294"/>
        </pc:sldMkLst>
      </pc:sldChg>
      <pc:sldChg chg="new del">
        <pc:chgData name="PAZ PEREZ GONZALEZ" userId="26aae163-bc01-4fb0-9990-a7fc0c79e5c1" providerId="ADAL" clId="{7BBA1DB5-0FA9-4744-8407-B1795FEDF99C}" dt="2025-06-29T21:26:50.597" v="1483" actId="47"/>
        <pc:sldMkLst>
          <pc:docMk/>
          <pc:sldMk cId="2076755571" sldId="295"/>
        </pc:sldMkLst>
      </pc:sldChg>
      <pc:sldChg chg="addSp delSp modSp add mod">
        <pc:chgData name="PAZ PEREZ GONZALEZ" userId="26aae163-bc01-4fb0-9990-a7fc0c79e5c1" providerId="ADAL" clId="{7BBA1DB5-0FA9-4744-8407-B1795FEDF99C}" dt="2025-07-02T08:54:01.461" v="6170" actId="20577"/>
        <pc:sldMkLst>
          <pc:docMk/>
          <pc:sldMk cId="2456339153" sldId="296"/>
        </pc:sldMkLst>
      </pc:sldChg>
      <pc:sldChg chg="addSp delSp modSp new mod setBg">
        <pc:chgData name="PAZ PEREZ GONZALEZ" userId="26aae163-bc01-4fb0-9990-a7fc0c79e5c1" providerId="ADAL" clId="{7BBA1DB5-0FA9-4744-8407-B1795FEDF99C}" dt="2025-07-01T22:23:59.765" v="5714" actId="27636"/>
        <pc:sldMkLst>
          <pc:docMk/>
          <pc:sldMk cId="761865649" sldId="297"/>
        </pc:sldMkLst>
      </pc:sldChg>
      <pc:sldChg chg="addSp modSp new mod setBg">
        <pc:chgData name="PAZ PEREZ GONZALEZ" userId="26aae163-bc01-4fb0-9990-a7fc0c79e5c1" providerId="ADAL" clId="{7BBA1DB5-0FA9-4744-8407-B1795FEDF99C}" dt="2025-07-02T07:58:12.135" v="6084" actId="20577"/>
        <pc:sldMkLst>
          <pc:docMk/>
          <pc:sldMk cId="2425724181" sldId="298"/>
        </pc:sldMkLst>
      </pc:sldChg>
      <pc:sldChg chg="addSp delSp modSp new mod delAnim modAnim">
        <pc:chgData name="PAZ PEREZ GONZALEZ" userId="26aae163-bc01-4fb0-9990-a7fc0c79e5c1" providerId="ADAL" clId="{7BBA1DB5-0FA9-4744-8407-B1795FEDF99C}" dt="2025-07-02T07:37:31.175" v="6080"/>
        <pc:sldMkLst>
          <pc:docMk/>
          <pc:sldMk cId="4191675098" sldId="299"/>
        </pc:sldMkLst>
      </pc:sldChg>
      <pc:sldMasterChg chg="modSp mod modSldLayout">
        <pc:chgData name="PAZ PEREZ GONZALEZ" userId="26aae163-bc01-4fb0-9990-a7fc0c79e5c1" providerId="ADAL" clId="{7BBA1DB5-0FA9-4744-8407-B1795FEDF99C}" dt="2025-07-01T22:22:45.640" v="5702" actId="14100"/>
        <pc:sldMasterMkLst>
          <pc:docMk/>
          <pc:sldMasterMk cId="1002807644" sldId="2147483648"/>
        </pc:sldMasterMkLst>
        <pc:sldLayoutChg chg="addSp delSp modSp mod">
          <pc:chgData name="PAZ PEREZ GONZALEZ" userId="26aae163-bc01-4fb0-9990-a7fc0c79e5c1" providerId="ADAL" clId="{7BBA1DB5-0FA9-4744-8407-B1795FEDF99C}" dt="2025-07-01T21:55:25.946" v="5666" actId="1037"/>
          <pc:sldLayoutMkLst>
            <pc:docMk/>
            <pc:sldMasterMk cId="1002807644" sldId="2147483648"/>
            <pc:sldLayoutMk cId="1727538943" sldId="2147483649"/>
          </pc:sldLayoutMkLst>
        </pc:sldLayoutChg>
        <pc:sldLayoutChg chg="modSp mod">
          <pc:chgData name="PAZ PEREZ GONZALEZ" userId="26aae163-bc01-4fb0-9990-a7fc0c79e5c1" providerId="ADAL" clId="{7BBA1DB5-0FA9-4744-8407-B1795FEDF99C}" dt="2025-07-01T22:22:45.640" v="5702" actId="14100"/>
          <pc:sldLayoutMkLst>
            <pc:docMk/>
            <pc:sldMasterMk cId="1002807644" sldId="2147483648"/>
            <pc:sldLayoutMk cId="1805315612" sldId="2147483652"/>
          </pc:sldLayoutMkLst>
        </pc:sldLayoutChg>
        <pc:sldLayoutChg chg="modSp mod">
          <pc:chgData name="PAZ PEREZ GONZALEZ" userId="26aae163-bc01-4fb0-9990-a7fc0c79e5c1" providerId="ADAL" clId="{7BBA1DB5-0FA9-4744-8407-B1795FEDF99C}" dt="2025-07-01T06:59:39.410" v="2292" actId="1035"/>
          <pc:sldLayoutMkLst>
            <pc:docMk/>
            <pc:sldMasterMk cId="1002807644" sldId="2147483648"/>
            <pc:sldLayoutMk cId="2031800313" sldId="2147483654"/>
          </pc:sldLayoutMkLst>
        </pc:sldLayoutChg>
        <pc:sldLayoutChg chg="modSp mod">
          <pc:chgData name="PAZ PEREZ GONZALEZ" userId="26aae163-bc01-4fb0-9990-a7fc0c79e5c1" providerId="ADAL" clId="{7BBA1DB5-0FA9-4744-8407-B1795FEDF99C}" dt="2025-07-01T14:57:15.873" v="4853" actId="20577"/>
          <pc:sldLayoutMkLst>
            <pc:docMk/>
            <pc:sldMasterMk cId="1002807644" sldId="2147483648"/>
            <pc:sldLayoutMk cId="2383883990" sldId="2147483660"/>
          </pc:sldLayoutMkLst>
        </pc:sldLayoutChg>
      </pc:sldMasterChg>
    </pc:docChg>
  </pc:docChgLst>
  <pc:docChgLst>
    <pc:chgData name="PAZ PEREZ GONZALEZ" userId="26aae163-bc01-4fb0-9990-a7fc0c79e5c1" providerId="ADAL" clId="{039A939D-8099-480D-A11F-C5D8A5DED958}"/>
    <pc:docChg chg="delSld modSld">
      <pc:chgData name="PAZ PEREZ GONZALEZ" userId="26aae163-bc01-4fb0-9990-a7fc0c79e5c1" providerId="ADAL" clId="{039A939D-8099-480D-A11F-C5D8A5DED958}" dt="2025-03-19T17:14:53.431" v="7" actId="47"/>
      <pc:docMkLst>
        <pc:docMk/>
      </pc:docMkLst>
      <pc:sldChg chg="modSp mod">
        <pc:chgData name="PAZ PEREZ GONZALEZ" userId="26aae163-bc01-4fb0-9990-a7fc0c79e5c1" providerId="ADAL" clId="{039A939D-8099-480D-A11F-C5D8A5DED958}" dt="2025-03-19T17:14:44.931" v="6" actId="20577"/>
        <pc:sldMkLst>
          <pc:docMk/>
          <pc:sldMk cId="1806570646" sldId="256"/>
        </pc:sldMkLst>
      </pc:sldChg>
      <pc:sldChg chg="del">
        <pc:chgData name="PAZ PEREZ GONZALEZ" userId="26aae163-bc01-4fb0-9990-a7fc0c79e5c1" providerId="ADAL" clId="{039A939D-8099-480D-A11F-C5D8A5DED958}" dt="2025-03-19T17:14:53.431" v="7" actId="47"/>
        <pc:sldMkLst>
          <pc:docMk/>
          <pc:sldMk cId="3136939180" sldId="285"/>
        </pc:sldMkLst>
      </pc:sldChg>
    </pc:docChg>
  </pc:docChgLst>
  <pc:docChgLst>
    <pc:chgData name="PAZ PEREZ GONZALEZ" userId="26aae163-bc01-4fb0-9990-a7fc0c79e5c1" providerId="ADAL" clId="{743432A5-974D-4E77-946C-3421094537F9}"/>
    <pc:docChg chg="undo custSel addSld delSld modSld">
      <pc:chgData name="PAZ PEREZ GONZALEZ" userId="26aae163-bc01-4fb0-9990-a7fc0c79e5c1" providerId="ADAL" clId="{743432A5-974D-4E77-946C-3421094537F9}" dt="2025-10-29T15:22:10.122" v="416" actId="14100"/>
      <pc:docMkLst>
        <pc:docMk/>
      </pc:docMkLst>
      <pc:sldChg chg="del">
        <pc:chgData name="PAZ PEREZ GONZALEZ" userId="26aae163-bc01-4fb0-9990-a7fc0c79e5c1" providerId="ADAL" clId="{743432A5-974D-4E77-946C-3421094537F9}" dt="2025-10-29T14:19:13.249" v="205" actId="47"/>
        <pc:sldMkLst>
          <pc:docMk/>
          <pc:sldMk cId="1806570646" sldId="256"/>
        </pc:sldMkLst>
      </pc:sldChg>
      <pc:sldChg chg="del">
        <pc:chgData name="PAZ PEREZ GONZALEZ" userId="26aae163-bc01-4fb0-9990-a7fc0c79e5c1" providerId="ADAL" clId="{743432A5-974D-4E77-946C-3421094537F9}" dt="2025-10-29T14:30:51.942" v="353" actId="47"/>
        <pc:sldMkLst>
          <pc:docMk/>
          <pc:sldMk cId="3776319364" sldId="286"/>
        </pc:sldMkLst>
      </pc:sldChg>
      <pc:sldChg chg="addSp delSp modSp del mod">
        <pc:chgData name="PAZ PEREZ GONZALEZ" userId="26aae163-bc01-4fb0-9990-a7fc0c79e5c1" providerId="ADAL" clId="{743432A5-974D-4E77-946C-3421094537F9}" dt="2025-10-29T14:19:15.951" v="206" actId="47"/>
        <pc:sldMkLst>
          <pc:docMk/>
          <pc:sldMk cId="353847305" sldId="287"/>
        </pc:sldMkLst>
        <pc:spChg chg="add mod">
          <ac:chgData name="PAZ PEREZ GONZALEZ" userId="26aae163-bc01-4fb0-9990-a7fc0c79e5c1" providerId="ADAL" clId="{743432A5-974D-4E77-946C-3421094537F9}" dt="2025-10-28T20:16:58.365" v="204" actId="1038"/>
          <ac:spMkLst>
            <pc:docMk/>
            <pc:sldMk cId="353847305" sldId="287"/>
            <ac:spMk id="5" creationId="{5FCAC04C-602D-E008-FDB1-77AE8F5A450C}"/>
          </ac:spMkLst>
        </pc:spChg>
        <pc:spChg chg="mod">
          <ac:chgData name="PAZ PEREZ GONZALEZ" userId="26aae163-bc01-4fb0-9990-a7fc0c79e5c1" providerId="ADAL" clId="{743432A5-974D-4E77-946C-3421094537F9}" dt="2025-10-28T20:15:54.923" v="141" actId="1076"/>
          <ac:spMkLst>
            <pc:docMk/>
            <pc:sldMk cId="353847305" sldId="287"/>
            <ac:spMk id="11" creationId="{59304832-2505-0665-D1F5-5C135A1DF95C}"/>
          </ac:spMkLst>
        </pc:spChg>
        <pc:picChg chg="del">
          <ac:chgData name="PAZ PEREZ GONZALEZ" userId="26aae163-bc01-4fb0-9990-a7fc0c79e5c1" providerId="ADAL" clId="{743432A5-974D-4E77-946C-3421094537F9}" dt="2025-10-28T20:15:45.140" v="140" actId="478"/>
          <ac:picMkLst>
            <pc:docMk/>
            <pc:sldMk cId="353847305" sldId="287"/>
            <ac:picMk id="8" creationId="{CAFB3FC6-2A4D-8E51-7134-996194E2E9CC}"/>
          </ac:picMkLst>
        </pc:picChg>
        <pc:picChg chg="del">
          <ac:chgData name="PAZ PEREZ GONZALEZ" userId="26aae163-bc01-4fb0-9990-a7fc0c79e5c1" providerId="ADAL" clId="{743432A5-974D-4E77-946C-3421094537F9}" dt="2025-10-28T20:15:43.683" v="139" actId="478"/>
          <ac:picMkLst>
            <pc:docMk/>
            <pc:sldMk cId="353847305" sldId="287"/>
            <ac:picMk id="9" creationId="{6D717291-8CFA-F441-6AF3-B10A05BED77D}"/>
          </ac:picMkLst>
        </pc:picChg>
        <pc:picChg chg="mod">
          <ac:chgData name="PAZ PEREZ GONZALEZ" userId="26aae163-bc01-4fb0-9990-a7fc0c79e5c1" providerId="ADAL" clId="{743432A5-974D-4E77-946C-3421094537F9}" dt="2025-10-28T20:15:54.923" v="141" actId="1076"/>
          <ac:picMkLst>
            <pc:docMk/>
            <pc:sldMk cId="353847305" sldId="287"/>
            <ac:picMk id="1030" creationId="{B65EB83A-56E1-7F06-AD46-ECE702EBEB10}"/>
          </ac:picMkLst>
        </pc:picChg>
      </pc:sldChg>
      <pc:sldChg chg="modSp del mod">
        <pc:chgData name="PAZ PEREZ GONZALEZ" userId="26aae163-bc01-4fb0-9990-a7fc0c79e5c1" providerId="ADAL" clId="{743432A5-974D-4E77-946C-3421094537F9}" dt="2025-10-29T14:19:17.973" v="207" actId="47"/>
        <pc:sldMkLst>
          <pc:docMk/>
          <pc:sldMk cId="3618690834" sldId="288"/>
        </pc:sldMkLst>
        <pc:spChg chg="mod">
          <ac:chgData name="PAZ PEREZ GONZALEZ" userId="26aae163-bc01-4fb0-9990-a7fc0c79e5c1" providerId="ADAL" clId="{743432A5-974D-4E77-946C-3421094537F9}" dt="2025-10-28T18:23:00.378" v="111" actId="21"/>
          <ac:spMkLst>
            <pc:docMk/>
            <pc:sldMk cId="3618690834" sldId="288"/>
            <ac:spMk id="3" creationId="{3033871B-CED4-630C-AFE6-D21F9E7575D1}"/>
          </ac:spMkLst>
        </pc:spChg>
      </pc:sldChg>
      <pc:sldChg chg="del">
        <pc:chgData name="PAZ PEREZ GONZALEZ" userId="26aae163-bc01-4fb0-9990-a7fc0c79e5c1" providerId="ADAL" clId="{743432A5-974D-4E77-946C-3421094537F9}" dt="2025-10-29T14:19:19.472" v="208" actId="47"/>
        <pc:sldMkLst>
          <pc:docMk/>
          <pc:sldMk cId="372712838" sldId="291"/>
        </pc:sldMkLst>
      </pc:sldChg>
      <pc:sldChg chg="modSp del mod">
        <pc:chgData name="PAZ PEREZ GONZALEZ" userId="26aae163-bc01-4fb0-9990-a7fc0c79e5c1" providerId="ADAL" clId="{743432A5-974D-4E77-946C-3421094537F9}" dt="2025-10-29T14:19:22.092" v="210" actId="47"/>
        <pc:sldMkLst>
          <pc:docMk/>
          <pc:sldMk cId="3577158898" sldId="293"/>
        </pc:sldMkLst>
        <pc:spChg chg="mod">
          <ac:chgData name="PAZ PEREZ GONZALEZ" userId="26aae163-bc01-4fb0-9990-a7fc0c79e5c1" providerId="ADAL" clId="{743432A5-974D-4E77-946C-3421094537F9}" dt="2025-10-28T18:33:11.610" v="136" actId="20577"/>
          <ac:spMkLst>
            <pc:docMk/>
            <pc:sldMk cId="3577158898" sldId="293"/>
            <ac:spMk id="8" creationId="{6FA900AF-3FDE-C871-851D-420128B17906}"/>
          </ac:spMkLst>
        </pc:spChg>
      </pc:sldChg>
      <pc:sldChg chg="del">
        <pc:chgData name="PAZ PEREZ GONZALEZ" userId="26aae163-bc01-4fb0-9990-a7fc0c79e5c1" providerId="ADAL" clId="{743432A5-974D-4E77-946C-3421094537F9}" dt="2025-10-29T14:30:46.285" v="352" actId="47"/>
        <pc:sldMkLst>
          <pc:docMk/>
          <pc:sldMk cId="2456339153" sldId="296"/>
        </pc:sldMkLst>
      </pc:sldChg>
      <pc:sldChg chg="modSp del mod">
        <pc:chgData name="PAZ PEREZ GONZALEZ" userId="26aae163-bc01-4fb0-9990-a7fc0c79e5c1" providerId="ADAL" clId="{743432A5-974D-4E77-946C-3421094537F9}" dt="2025-10-29T14:30:51.942" v="353" actId="47"/>
        <pc:sldMkLst>
          <pc:docMk/>
          <pc:sldMk cId="761865649" sldId="297"/>
        </pc:sldMkLst>
        <pc:spChg chg="mod">
          <ac:chgData name="PAZ PEREZ GONZALEZ" userId="26aae163-bc01-4fb0-9990-a7fc0c79e5c1" providerId="ADAL" clId="{743432A5-974D-4E77-946C-3421094537F9}" dt="2025-10-29T14:19:40.141" v="214" actId="27636"/>
          <ac:spMkLst>
            <pc:docMk/>
            <pc:sldMk cId="761865649" sldId="297"/>
            <ac:spMk id="4" creationId="{67DAFD66-CD3E-F2C9-E37E-0ACD417E791F}"/>
          </ac:spMkLst>
        </pc:spChg>
        <pc:spChg chg="mod">
          <ac:chgData name="PAZ PEREZ GONZALEZ" userId="26aae163-bc01-4fb0-9990-a7fc0c79e5c1" providerId="ADAL" clId="{743432A5-974D-4E77-946C-3421094537F9}" dt="2025-10-28T20:15:23.674" v="138" actId="20577"/>
          <ac:spMkLst>
            <pc:docMk/>
            <pc:sldMk cId="761865649" sldId="297"/>
            <ac:spMk id="6" creationId="{DE8A2A29-225B-E209-A64A-D5C2F1315F8B}"/>
          </ac:spMkLst>
        </pc:spChg>
      </pc:sldChg>
      <pc:sldChg chg="modSp del mod">
        <pc:chgData name="PAZ PEREZ GONZALEZ" userId="26aae163-bc01-4fb0-9990-a7fc0c79e5c1" providerId="ADAL" clId="{743432A5-974D-4E77-946C-3421094537F9}" dt="2025-10-29T14:30:51.942" v="353" actId="47"/>
        <pc:sldMkLst>
          <pc:docMk/>
          <pc:sldMk cId="2425724181" sldId="298"/>
        </pc:sldMkLst>
        <pc:spChg chg="mod">
          <ac:chgData name="PAZ PEREZ GONZALEZ" userId="26aae163-bc01-4fb0-9990-a7fc0c79e5c1" providerId="ADAL" clId="{743432A5-974D-4E77-946C-3421094537F9}" dt="2025-10-28T18:14:53.380" v="105" actId="6549"/>
          <ac:spMkLst>
            <pc:docMk/>
            <pc:sldMk cId="2425724181" sldId="298"/>
            <ac:spMk id="7" creationId="{5B538D81-4B02-C879-4D71-5210816060A6}"/>
          </ac:spMkLst>
        </pc:spChg>
        <pc:spChg chg="mod">
          <ac:chgData name="PAZ PEREZ GONZALEZ" userId="26aae163-bc01-4fb0-9990-a7fc0c79e5c1" providerId="ADAL" clId="{743432A5-974D-4E77-946C-3421094537F9}" dt="2025-10-28T18:13:34.649" v="1" actId="27636"/>
          <ac:spMkLst>
            <pc:docMk/>
            <pc:sldMk cId="2425724181" sldId="298"/>
            <ac:spMk id="8" creationId="{603D20F7-6735-721A-2EA4-F7459855D663}"/>
          </ac:spMkLst>
        </pc:spChg>
      </pc:sldChg>
      <pc:sldChg chg="addSp delSp modSp mod">
        <pc:chgData name="PAZ PEREZ GONZALEZ" userId="26aae163-bc01-4fb0-9990-a7fc0c79e5c1" providerId="ADAL" clId="{743432A5-974D-4E77-946C-3421094537F9}" dt="2025-10-29T14:30:35.730" v="351" actId="27636"/>
        <pc:sldMkLst>
          <pc:docMk/>
          <pc:sldMk cId="55807828" sldId="299"/>
        </pc:sldMkLst>
        <pc:spChg chg="del">
          <ac:chgData name="PAZ PEREZ GONZALEZ" userId="26aae163-bc01-4fb0-9990-a7fc0c79e5c1" providerId="ADAL" clId="{743432A5-974D-4E77-946C-3421094537F9}" dt="2025-10-29T14:27:28.398" v="325" actId="478"/>
          <ac:spMkLst>
            <pc:docMk/>
            <pc:sldMk cId="55807828" sldId="299"/>
            <ac:spMk id="2" creationId="{38B8D6DA-F930-8363-09AD-D489D2EBA8FA}"/>
          </ac:spMkLst>
        </pc:spChg>
        <pc:spChg chg="mod">
          <ac:chgData name="PAZ PEREZ GONZALEZ" userId="26aae163-bc01-4fb0-9990-a7fc0c79e5c1" providerId="ADAL" clId="{743432A5-974D-4E77-946C-3421094537F9}" dt="2025-10-29T14:30:35.730" v="351" actId="27636"/>
          <ac:spMkLst>
            <pc:docMk/>
            <pc:sldMk cId="55807828" sldId="299"/>
            <ac:spMk id="3" creationId="{25B9B686-E1C3-6359-C150-2F21044244C2}"/>
          </ac:spMkLst>
        </pc:spChg>
        <pc:spChg chg="add del mod">
          <ac:chgData name="PAZ PEREZ GONZALEZ" userId="26aae163-bc01-4fb0-9990-a7fc0c79e5c1" providerId="ADAL" clId="{743432A5-974D-4E77-946C-3421094537F9}" dt="2025-10-29T14:30:28.106" v="348" actId="478"/>
          <ac:spMkLst>
            <pc:docMk/>
            <pc:sldMk cId="55807828" sldId="299"/>
            <ac:spMk id="5" creationId="{29264C6D-CB44-9E19-A557-2DE4A4E2D101}"/>
          </ac:spMkLst>
        </pc:spChg>
        <pc:spChg chg="add del mod">
          <ac:chgData name="PAZ PEREZ GONZALEZ" userId="26aae163-bc01-4fb0-9990-a7fc0c79e5c1" providerId="ADAL" clId="{743432A5-974D-4E77-946C-3421094537F9}" dt="2025-10-29T14:30:28.106" v="348" actId="478"/>
          <ac:spMkLst>
            <pc:docMk/>
            <pc:sldMk cId="55807828" sldId="299"/>
            <ac:spMk id="6" creationId="{1839C367-D7B2-4F4D-A5F2-28DA1F7131D2}"/>
          </ac:spMkLst>
        </pc:spChg>
        <pc:spChg chg="add mod">
          <ac:chgData name="PAZ PEREZ GONZALEZ" userId="26aae163-bc01-4fb0-9990-a7fc0c79e5c1" providerId="ADAL" clId="{743432A5-974D-4E77-946C-3421094537F9}" dt="2025-10-29T14:30:29.833" v="349"/>
          <ac:spMkLst>
            <pc:docMk/>
            <pc:sldMk cId="55807828" sldId="299"/>
            <ac:spMk id="10" creationId="{178EA492-B0A8-5A5B-02CC-650A5379E1D2}"/>
          </ac:spMkLst>
        </pc:spChg>
        <pc:spChg chg="add mod">
          <ac:chgData name="PAZ PEREZ GONZALEZ" userId="26aae163-bc01-4fb0-9990-a7fc0c79e5c1" providerId="ADAL" clId="{743432A5-974D-4E77-946C-3421094537F9}" dt="2025-10-29T14:30:29.833" v="349"/>
          <ac:spMkLst>
            <pc:docMk/>
            <pc:sldMk cId="55807828" sldId="299"/>
            <ac:spMk id="12" creationId="{A8FBCD29-F97F-15D4-7051-3FBA94993624}"/>
          </ac:spMkLst>
        </pc:spChg>
        <pc:picChg chg="mod">
          <ac:chgData name="PAZ PEREZ GONZALEZ" userId="26aae163-bc01-4fb0-9990-a7fc0c79e5c1" providerId="ADAL" clId="{743432A5-974D-4E77-946C-3421094537F9}" dt="2025-10-29T14:21:27.220" v="277" actId="1037"/>
          <ac:picMkLst>
            <pc:docMk/>
            <pc:sldMk cId="55807828" sldId="299"/>
            <ac:picMk id="4" creationId="{63008519-F9AE-AEE8-5755-AF2B4F46492C}"/>
          </ac:picMkLst>
        </pc:picChg>
        <pc:picChg chg="del">
          <ac:chgData name="PAZ PEREZ GONZALEZ" userId="26aae163-bc01-4fb0-9990-a7fc0c79e5c1" providerId="ADAL" clId="{743432A5-974D-4E77-946C-3421094537F9}" dt="2025-10-29T14:19:55.194" v="219" actId="478"/>
          <ac:picMkLst>
            <pc:docMk/>
            <pc:sldMk cId="55807828" sldId="299"/>
            <ac:picMk id="7" creationId="{F6224231-74B1-4800-EC03-D822F1A84BAE}"/>
          </ac:picMkLst>
        </pc:picChg>
        <pc:picChg chg="add del mod">
          <ac:chgData name="PAZ PEREZ GONZALEZ" userId="26aae163-bc01-4fb0-9990-a7fc0c79e5c1" providerId="ADAL" clId="{743432A5-974D-4E77-946C-3421094537F9}" dt="2025-10-29T14:22:49.489" v="278" actId="478"/>
          <ac:picMkLst>
            <pc:docMk/>
            <pc:sldMk cId="55807828" sldId="299"/>
            <ac:picMk id="8" creationId="{89E71AC8-D69E-1C67-3A88-98CCB0A84D1A}"/>
          </ac:picMkLst>
        </pc:picChg>
        <pc:picChg chg="add mod">
          <ac:chgData name="PAZ PEREZ GONZALEZ" userId="26aae163-bc01-4fb0-9990-a7fc0c79e5c1" providerId="ADAL" clId="{743432A5-974D-4E77-946C-3421094537F9}" dt="2025-10-29T14:23:02.716" v="281" actId="14100"/>
          <ac:picMkLst>
            <pc:docMk/>
            <pc:sldMk cId="55807828" sldId="299"/>
            <ac:picMk id="9" creationId="{36A48A9F-A0BE-73B3-1325-A6C9ADCA4769}"/>
          </ac:picMkLst>
        </pc:picChg>
        <pc:picChg chg="del">
          <ac:chgData name="PAZ PEREZ GONZALEZ" userId="26aae163-bc01-4fb0-9990-a7fc0c79e5c1" providerId="ADAL" clId="{743432A5-974D-4E77-946C-3421094537F9}" dt="2025-10-29T14:19:47.395" v="217" actId="478"/>
          <ac:picMkLst>
            <pc:docMk/>
            <pc:sldMk cId="55807828" sldId="299"/>
            <ac:picMk id="11" creationId="{6FC6FE41-3760-826C-D920-76100F246041}"/>
          </ac:picMkLst>
        </pc:picChg>
        <pc:picChg chg="del">
          <ac:chgData name="PAZ PEREZ GONZALEZ" userId="26aae163-bc01-4fb0-9990-a7fc0c79e5c1" providerId="ADAL" clId="{743432A5-974D-4E77-946C-3421094537F9}" dt="2025-10-29T14:19:45.975" v="216" actId="478"/>
          <ac:picMkLst>
            <pc:docMk/>
            <pc:sldMk cId="55807828" sldId="299"/>
            <ac:picMk id="25" creationId="{C6CB18FB-A83D-2486-2194-93B3F1A80949}"/>
          </ac:picMkLst>
        </pc:picChg>
        <pc:picChg chg="del">
          <ac:chgData name="PAZ PEREZ GONZALEZ" userId="26aae163-bc01-4fb0-9990-a7fc0c79e5c1" providerId="ADAL" clId="{743432A5-974D-4E77-946C-3421094537F9}" dt="2025-10-29T14:19:55.194" v="219" actId="478"/>
          <ac:picMkLst>
            <pc:docMk/>
            <pc:sldMk cId="55807828" sldId="299"/>
            <ac:picMk id="26" creationId="{CEB3E173-A65E-9FC1-6A4B-E4163C1A76A8}"/>
          </ac:picMkLst>
        </pc:picChg>
        <pc:picChg chg="del">
          <ac:chgData name="PAZ PEREZ GONZALEZ" userId="26aae163-bc01-4fb0-9990-a7fc0c79e5c1" providerId="ADAL" clId="{743432A5-974D-4E77-946C-3421094537F9}" dt="2025-10-29T14:19:55.194" v="219" actId="478"/>
          <ac:picMkLst>
            <pc:docMk/>
            <pc:sldMk cId="55807828" sldId="299"/>
            <ac:picMk id="28" creationId="{AE24BB5E-2F8B-1376-1F8A-83A93950801D}"/>
          </ac:picMkLst>
        </pc:picChg>
      </pc:sldChg>
      <pc:sldChg chg="del">
        <pc:chgData name="PAZ PEREZ GONZALEZ" userId="26aae163-bc01-4fb0-9990-a7fc0c79e5c1" providerId="ADAL" clId="{743432A5-974D-4E77-946C-3421094537F9}" dt="2025-10-29T14:30:46.285" v="352" actId="47"/>
        <pc:sldMkLst>
          <pc:docMk/>
          <pc:sldMk cId="2067218394" sldId="300"/>
        </pc:sldMkLst>
      </pc:sldChg>
      <pc:sldChg chg="del">
        <pc:chgData name="PAZ PEREZ GONZALEZ" userId="26aae163-bc01-4fb0-9990-a7fc0c79e5c1" providerId="ADAL" clId="{743432A5-974D-4E77-946C-3421094537F9}" dt="2025-10-29T14:30:46.285" v="352" actId="47"/>
        <pc:sldMkLst>
          <pc:docMk/>
          <pc:sldMk cId="447035641" sldId="301"/>
        </pc:sldMkLst>
      </pc:sldChg>
      <pc:sldChg chg="del">
        <pc:chgData name="PAZ PEREZ GONZALEZ" userId="26aae163-bc01-4fb0-9990-a7fc0c79e5c1" providerId="ADAL" clId="{743432A5-974D-4E77-946C-3421094537F9}" dt="2025-10-29T14:30:46.285" v="352" actId="47"/>
        <pc:sldMkLst>
          <pc:docMk/>
          <pc:sldMk cId="2810571250" sldId="302"/>
        </pc:sldMkLst>
      </pc:sldChg>
      <pc:sldChg chg="del modAnim">
        <pc:chgData name="PAZ PEREZ GONZALEZ" userId="26aae163-bc01-4fb0-9990-a7fc0c79e5c1" providerId="ADAL" clId="{743432A5-974D-4E77-946C-3421094537F9}" dt="2025-10-29T14:30:51.942" v="353" actId="47"/>
        <pc:sldMkLst>
          <pc:docMk/>
          <pc:sldMk cId="4135982328" sldId="303"/>
        </pc:sldMkLst>
      </pc:sldChg>
      <pc:sldChg chg="del">
        <pc:chgData name="PAZ PEREZ GONZALEZ" userId="26aae163-bc01-4fb0-9990-a7fc0c79e5c1" providerId="ADAL" clId="{743432A5-974D-4E77-946C-3421094537F9}" dt="2025-10-29T14:30:51.942" v="353" actId="47"/>
        <pc:sldMkLst>
          <pc:docMk/>
          <pc:sldMk cId="1807400842" sldId="304"/>
        </pc:sldMkLst>
      </pc:sldChg>
      <pc:sldChg chg="del">
        <pc:chgData name="PAZ PEREZ GONZALEZ" userId="26aae163-bc01-4fb0-9990-a7fc0c79e5c1" providerId="ADAL" clId="{743432A5-974D-4E77-946C-3421094537F9}" dt="2025-10-29T14:19:20.878" v="209" actId="47"/>
        <pc:sldMkLst>
          <pc:docMk/>
          <pc:sldMk cId="2918279290" sldId="305"/>
        </pc:sldMkLst>
      </pc:sldChg>
      <pc:sldChg chg="addSp delSp modSp add mod">
        <pc:chgData name="PAZ PEREZ GONZALEZ" userId="26aae163-bc01-4fb0-9990-a7fc0c79e5c1" providerId="ADAL" clId="{743432A5-974D-4E77-946C-3421094537F9}" dt="2025-10-29T14:32:34.961" v="362" actId="1076"/>
        <pc:sldMkLst>
          <pc:docMk/>
          <pc:sldMk cId="3091414241" sldId="305"/>
        </pc:sldMkLst>
        <pc:spChg chg="del">
          <ac:chgData name="PAZ PEREZ GONZALEZ" userId="26aae163-bc01-4fb0-9990-a7fc0c79e5c1" providerId="ADAL" clId="{743432A5-974D-4E77-946C-3421094537F9}" dt="2025-10-29T14:27:24.854" v="324" actId="478"/>
          <ac:spMkLst>
            <pc:docMk/>
            <pc:sldMk cId="3091414241" sldId="305"/>
            <ac:spMk id="2" creationId="{10C066DD-D972-DFB2-83C4-3D59BD25CF50}"/>
          </ac:spMkLst>
        </pc:spChg>
        <pc:spChg chg="mod">
          <ac:chgData name="PAZ PEREZ GONZALEZ" userId="26aae163-bc01-4fb0-9990-a7fc0c79e5c1" providerId="ADAL" clId="{743432A5-974D-4E77-946C-3421094537F9}" dt="2025-10-29T14:30:13.530" v="338" actId="27636"/>
          <ac:spMkLst>
            <pc:docMk/>
            <pc:sldMk cId="3091414241" sldId="305"/>
            <ac:spMk id="3" creationId="{EB787484-2E2B-2AB5-8E43-FF5D322D740F}"/>
          </ac:spMkLst>
        </pc:spChg>
        <pc:spChg chg="add mod">
          <ac:chgData name="PAZ PEREZ GONZALEZ" userId="26aae163-bc01-4fb0-9990-a7fc0c79e5c1" providerId="ADAL" clId="{743432A5-974D-4E77-946C-3421094537F9}" dt="2025-10-29T14:30:20.891" v="347" actId="1035"/>
          <ac:spMkLst>
            <pc:docMk/>
            <pc:sldMk cId="3091414241" sldId="305"/>
            <ac:spMk id="5" creationId="{047F396F-E6CB-DF39-C9D9-6578AF8D5BC9}"/>
          </ac:spMkLst>
        </pc:spChg>
        <pc:spChg chg="add mod">
          <ac:chgData name="PAZ PEREZ GONZALEZ" userId="26aae163-bc01-4fb0-9990-a7fc0c79e5c1" providerId="ADAL" clId="{743432A5-974D-4E77-946C-3421094537F9}" dt="2025-10-29T14:30:20.891" v="347" actId="1035"/>
          <ac:spMkLst>
            <pc:docMk/>
            <pc:sldMk cId="3091414241" sldId="305"/>
            <ac:spMk id="6" creationId="{4A9C4E35-C8C6-32AD-31E2-F00F2A0E445D}"/>
          </ac:spMkLst>
        </pc:spChg>
        <pc:picChg chg="del">
          <ac:chgData name="PAZ PEREZ GONZALEZ" userId="26aae163-bc01-4fb0-9990-a7fc0c79e5c1" providerId="ADAL" clId="{743432A5-974D-4E77-946C-3421094537F9}" dt="2025-10-29T14:23:30.915" v="284" actId="478"/>
          <ac:picMkLst>
            <pc:docMk/>
            <pc:sldMk cId="3091414241" sldId="305"/>
            <ac:picMk id="4" creationId="{2DBA7740-562F-A293-742C-3BB8FA82D6AD}"/>
          </ac:picMkLst>
        </pc:picChg>
        <pc:picChg chg="mod">
          <ac:chgData name="PAZ PEREZ GONZALEZ" userId="26aae163-bc01-4fb0-9990-a7fc0c79e5c1" providerId="ADAL" clId="{743432A5-974D-4E77-946C-3421094537F9}" dt="2025-10-29T14:24:02.521" v="292" actId="1076"/>
          <ac:picMkLst>
            <pc:docMk/>
            <pc:sldMk cId="3091414241" sldId="305"/>
            <ac:picMk id="7" creationId="{EB63649B-217F-77BE-E1AA-7A41903B99D5}"/>
          </ac:picMkLst>
        </pc:picChg>
        <pc:picChg chg="add del mod">
          <ac:chgData name="PAZ PEREZ GONZALEZ" userId="26aae163-bc01-4fb0-9990-a7fc0c79e5c1" providerId="ADAL" clId="{743432A5-974D-4E77-946C-3421094537F9}" dt="2025-10-29T14:29:17.074" v="330" actId="478"/>
          <ac:picMkLst>
            <pc:docMk/>
            <pc:sldMk cId="3091414241" sldId="305"/>
            <ac:picMk id="8" creationId="{09F636AF-DE5E-697F-AEFA-7513FBD2A63F}"/>
          </ac:picMkLst>
        </pc:picChg>
        <pc:picChg chg="add del mod">
          <ac:chgData name="PAZ PEREZ GONZALEZ" userId="26aae163-bc01-4fb0-9990-a7fc0c79e5c1" providerId="ADAL" clId="{743432A5-974D-4E77-946C-3421094537F9}" dt="2025-10-29T14:26:10.492" v="316" actId="478"/>
          <ac:picMkLst>
            <pc:docMk/>
            <pc:sldMk cId="3091414241" sldId="305"/>
            <ac:picMk id="9" creationId="{C21140AD-6DD9-2F7F-C2B0-CE6CA0EBA86B}"/>
          </ac:picMkLst>
        </pc:picChg>
        <pc:picChg chg="add mod">
          <ac:chgData name="PAZ PEREZ GONZALEZ" userId="26aae163-bc01-4fb0-9990-a7fc0c79e5c1" providerId="ADAL" clId="{743432A5-974D-4E77-946C-3421094537F9}" dt="2025-10-29T14:29:50.820" v="335" actId="1037"/>
          <ac:picMkLst>
            <pc:docMk/>
            <pc:sldMk cId="3091414241" sldId="305"/>
            <ac:picMk id="10" creationId="{6867F1D3-E768-77D9-681F-0C3D0BEAEF5B}"/>
          </ac:picMkLst>
        </pc:picChg>
        <pc:picChg chg="del">
          <ac:chgData name="PAZ PEREZ GONZALEZ" userId="26aae163-bc01-4fb0-9990-a7fc0c79e5c1" providerId="ADAL" clId="{743432A5-974D-4E77-946C-3421094537F9}" dt="2025-10-29T14:23:26.292" v="282" actId="478"/>
          <ac:picMkLst>
            <pc:docMk/>
            <pc:sldMk cId="3091414241" sldId="305"/>
            <ac:picMk id="11" creationId="{329EC9AC-7229-033A-848B-CC323A050965}"/>
          </ac:picMkLst>
        </pc:picChg>
        <pc:picChg chg="add del mod">
          <ac:chgData name="PAZ PEREZ GONZALEZ" userId="26aae163-bc01-4fb0-9990-a7fc0c79e5c1" providerId="ADAL" clId="{743432A5-974D-4E77-946C-3421094537F9}" dt="2025-10-29T14:28:00.860" v="326" actId="478"/>
          <ac:picMkLst>
            <pc:docMk/>
            <pc:sldMk cId="3091414241" sldId="305"/>
            <ac:picMk id="12" creationId="{48C88594-2539-D219-166C-0CE88608FC49}"/>
          </ac:picMkLst>
        </pc:picChg>
        <pc:picChg chg="add del mod">
          <ac:chgData name="PAZ PEREZ GONZALEZ" userId="26aae163-bc01-4fb0-9990-a7fc0c79e5c1" providerId="ADAL" clId="{743432A5-974D-4E77-946C-3421094537F9}" dt="2025-10-29T14:32:20.872" v="358" actId="478"/>
          <ac:picMkLst>
            <pc:docMk/>
            <pc:sldMk cId="3091414241" sldId="305"/>
            <ac:picMk id="13" creationId="{94883068-580E-B624-59A3-2230288CD745}"/>
          </ac:picMkLst>
        </pc:picChg>
        <pc:picChg chg="add del mod">
          <ac:chgData name="PAZ PEREZ GONZALEZ" userId="26aae163-bc01-4fb0-9990-a7fc0c79e5c1" providerId="ADAL" clId="{743432A5-974D-4E77-946C-3421094537F9}" dt="2025-10-29T14:31:49.282" v="354" actId="478"/>
          <ac:picMkLst>
            <pc:docMk/>
            <pc:sldMk cId="3091414241" sldId="305"/>
            <ac:picMk id="14" creationId="{1E859147-38C0-A328-6C35-086EE542806D}"/>
          </ac:picMkLst>
        </pc:picChg>
        <pc:picChg chg="add mod">
          <ac:chgData name="PAZ PEREZ GONZALEZ" userId="26aae163-bc01-4fb0-9990-a7fc0c79e5c1" providerId="ADAL" clId="{743432A5-974D-4E77-946C-3421094537F9}" dt="2025-10-29T14:32:00.254" v="357" actId="14100"/>
          <ac:picMkLst>
            <pc:docMk/>
            <pc:sldMk cId="3091414241" sldId="305"/>
            <ac:picMk id="15" creationId="{7897CF5D-5032-1AB5-4E7C-00257C226A99}"/>
          </ac:picMkLst>
        </pc:picChg>
        <pc:picChg chg="add mod">
          <ac:chgData name="PAZ PEREZ GONZALEZ" userId="26aae163-bc01-4fb0-9990-a7fc0c79e5c1" providerId="ADAL" clId="{743432A5-974D-4E77-946C-3421094537F9}" dt="2025-10-29T14:32:34.961" v="362" actId="1076"/>
          <ac:picMkLst>
            <pc:docMk/>
            <pc:sldMk cId="3091414241" sldId="305"/>
            <ac:picMk id="16" creationId="{02675BCD-5C13-D46C-7EAB-86443EF70B1B}"/>
          </ac:picMkLst>
        </pc:picChg>
        <pc:picChg chg="del">
          <ac:chgData name="PAZ PEREZ GONZALEZ" userId="26aae163-bc01-4fb0-9990-a7fc0c79e5c1" providerId="ADAL" clId="{743432A5-974D-4E77-946C-3421094537F9}" dt="2025-10-29T14:23:28.120" v="283" actId="478"/>
          <ac:picMkLst>
            <pc:docMk/>
            <pc:sldMk cId="3091414241" sldId="305"/>
            <ac:picMk id="25" creationId="{24CD5C49-5D77-86A0-93A4-D8266099DB01}"/>
          </ac:picMkLst>
        </pc:picChg>
        <pc:picChg chg="mod">
          <ac:chgData name="PAZ PEREZ GONZALEZ" userId="26aae163-bc01-4fb0-9990-a7fc0c79e5c1" providerId="ADAL" clId="{743432A5-974D-4E77-946C-3421094537F9}" dt="2025-10-29T14:24:04.537" v="293" actId="1076"/>
          <ac:picMkLst>
            <pc:docMk/>
            <pc:sldMk cId="3091414241" sldId="305"/>
            <ac:picMk id="26" creationId="{8373EC92-8CA1-9635-9E50-B3737760D04E}"/>
          </ac:picMkLst>
        </pc:picChg>
        <pc:picChg chg="mod">
          <ac:chgData name="PAZ PEREZ GONZALEZ" userId="26aae163-bc01-4fb0-9990-a7fc0c79e5c1" providerId="ADAL" clId="{743432A5-974D-4E77-946C-3421094537F9}" dt="2025-10-29T14:24:10.185" v="295" actId="14100"/>
          <ac:picMkLst>
            <pc:docMk/>
            <pc:sldMk cId="3091414241" sldId="305"/>
            <ac:picMk id="28" creationId="{5E39812D-F243-C625-623B-1494DA54008C}"/>
          </ac:picMkLst>
        </pc:picChg>
      </pc:sldChg>
      <pc:sldChg chg="add del">
        <pc:chgData name="PAZ PEREZ GONZALEZ" userId="26aae163-bc01-4fb0-9990-a7fc0c79e5c1" providerId="ADAL" clId="{743432A5-974D-4E77-946C-3421094537F9}" dt="2025-10-29T14:30:46.285" v="352" actId="47"/>
        <pc:sldMkLst>
          <pc:docMk/>
          <pc:sldMk cId="1650490288" sldId="306"/>
        </pc:sldMkLst>
      </pc:sldChg>
      <pc:sldChg chg="addSp delSp modSp new mod modClrScheme chgLayout">
        <pc:chgData name="PAZ PEREZ GONZALEZ" userId="26aae163-bc01-4fb0-9990-a7fc0c79e5c1" providerId="ADAL" clId="{743432A5-974D-4E77-946C-3421094537F9}" dt="2025-10-29T15:16:26.733" v="383" actId="14100"/>
        <pc:sldMkLst>
          <pc:docMk/>
          <pc:sldMk cId="3480321483" sldId="306"/>
        </pc:sldMkLst>
        <pc:spChg chg="del">
          <ac:chgData name="PAZ PEREZ GONZALEZ" userId="26aae163-bc01-4fb0-9990-a7fc0c79e5c1" providerId="ADAL" clId="{743432A5-974D-4E77-946C-3421094537F9}" dt="2025-10-29T15:13:48.598" v="364" actId="700"/>
          <ac:spMkLst>
            <pc:docMk/>
            <pc:sldMk cId="3480321483" sldId="306"/>
            <ac:spMk id="2" creationId="{557B460E-6041-4C3B-8144-5DF4AA25F7B2}"/>
          </ac:spMkLst>
        </pc:spChg>
        <pc:spChg chg="del">
          <ac:chgData name="PAZ PEREZ GONZALEZ" userId="26aae163-bc01-4fb0-9990-a7fc0c79e5c1" providerId="ADAL" clId="{743432A5-974D-4E77-946C-3421094537F9}" dt="2025-10-29T15:13:48.598" v="364" actId="700"/>
          <ac:spMkLst>
            <pc:docMk/>
            <pc:sldMk cId="3480321483" sldId="306"/>
            <ac:spMk id="3" creationId="{C9552D75-FFDA-A1F6-93E2-65B46E898204}"/>
          </ac:spMkLst>
        </pc:spChg>
        <pc:spChg chg="del mod ord">
          <ac:chgData name="PAZ PEREZ GONZALEZ" userId="26aae163-bc01-4fb0-9990-a7fc0c79e5c1" providerId="ADAL" clId="{743432A5-974D-4E77-946C-3421094537F9}" dt="2025-10-29T15:15:37.449" v="378" actId="478"/>
          <ac:spMkLst>
            <pc:docMk/>
            <pc:sldMk cId="3480321483" sldId="306"/>
            <ac:spMk id="4" creationId="{AE95C48B-E3A7-40DA-8952-51344B91A548}"/>
          </ac:spMkLst>
        </pc:spChg>
        <pc:spChg chg="add mod">
          <ac:chgData name="PAZ PEREZ GONZALEZ" userId="26aae163-bc01-4fb0-9990-a7fc0c79e5c1" providerId="ADAL" clId="{743432A5-974D-4E77-946C-3421094537F9}" dt="2025-10-29T15:14:04.159" v="371" actId="20577"/>
          <ac:spMkLst>
            <pc:docMk/>
            <pc:sldMk cId="3480321483" sldId="306"/>
            <ac:spMk id="5" creationId="{6DE555AB-86CA-57E4-4F2D-1CB0FBE4ABF7}"/>
          </ac:spMkLst>
        </pc:spChg>
        <pc:spChg chg="add mod">
          <ac:chgData name="PAZ PEREZ GONZALEZ" userId="26aae163-bc01-4fb0-9990-a7fc0c79e5c1" providerId="ADAL" clId="{743432A5-974D-4E77-946C-3421094537F9}" dt="2025-10-29T15:13:59.623" v="365"/>
          <ac:spMkLst>
            <pc:docMk/>
            <pc:sldMk cId="3480321483" sldId="306"/>
            <ac:spMk id="6" creationId="{54786074-A032-31EF-2C5C-967F79CF6842}"/>
          </ac:spMkLst>
        </pc:spChg>
        <pc:spChg chg="add mod">
          <ac:chgData name="PAZ PEREZ GONZALEZ" userId="26aae163-bc01-4fb0-9990-a7fc0c79e5c1" providerId="ADAL" clId="{743432A5-974D-4E77-946C-3421094537F9}" dt="2025-10-29T15:13:59.623" v="365"/>
          <ac:spMkLst>
            <pc:docMk/>
            <pc:sldMk cId="3480321483" sldId="306"/>
            <ac:spMk id="7" creationId="{53DF11D9-5A3F-56A3-B6B5-7EE5CE4C7876}"/>
          </ac:spMkLst>
        </pc:spChg>
        <pc:picChg chg="add del mod">
          <ac:chgData name="PAZ PEREZ GONZALEZ" userId="26aae163-bc01-4fb0-9990-a7fc0c79e5c1" providerId="ADAL" clId="{743432A5-974D-4E77-946C-3421094537F9}" dt="2025-10-29T15:16:19.381" v="380" actId="478"/>
          <ac:picMkLst>
            <pc:docMk/>
            <pc:sldMk cId="3480321483" sldId="306"/>
            <ac:picMk id="8" creationId="{8BDA6AB9-4930-BE04-742E-B4085344E08E}"/>
          </ac:picMkLst>
        </pc:picChg>
        <pc:picChg chg="add mod">
          <ac:chgData name="PAZ PEREZ GONZALEZ" userId="26aae163-bc01-4fb0-9990-a7fc0c79e5c1" providerId="ADAL" clId="{743432A5-974D-4E77-946C-3421094537F9}" dt="2025-10-29T15:15:29.832" v="376" actId="14100"/>
          <ac:picMkLst>
            <pc:docMk/>
            <pc:sldMk cId="3480321483" sldId="306"/>
            <ac:picMk id="9" creationId="{50B0958B-CADB-9F76-97A9-B16B8C49158F}"/>
          </ac:picMkLst>
        </pc:picChg>
        <pc:picChg chg="add mod">
          <ac:chgData name="PAZ PEREZ GONZALEZ" userId="26aae163-bc01-4fb0-9990-a7fc0c79e5c1" providerId="ADAL" clId="{743432A5-974D-4E77-946C-3421094537F9}" dt="2025-10-29T15:16:26.733" v="383" actId="14100"/>
          <ac:picMkLst>
            <pc:docMk/>
            <pc:sldMk cId="3480321483" sldId="306"/>
            <ac:picMk id="10" creationId="{A2B441E1-7B5F-02D7-1EC4-9088C145FC30}"/>
          </ac:picMkLst>
        </pc:picChg>
      </pc:sldChg>
      <pc:sldChg chg="addSp delSp modSp new mod">
        <pc:chgData name="PAZ PEREZ GONZALEZ" userId="26aae163-bc01-4fb0-9990-a7fc0c79e5c1" providerId="ADAL" clId="{743432A5-974D-4E77-946C-3421094537F9}" dt="2025-10-29T15:22:10.122" v="416" actId="14100"/>
        <pc:sldMkLst>
          <pc:docMk/>
          <pc:sldMk cId="2360540007" sldId="307"/>
        </pc:sldMkLst>
        <pc:spChg chg="del">
          <ac:chgData name="PAZ PEREZ GONZALEZ" userId="26aae163-bc01-4fb0-9990-a7fc0c79e5c1" providerId="ADAL" clId="{743432A5-974D-4E77-946C-3421094537F9}" dt="2025-10-29T15:21:22.778" v="412" actId="478"/>
          <ac:spMkLst>
            <pc:docMk/>
            <pc:sldMk cId="2360540007" sldId="307"/>
            <ac:spMk id="2" creationId="{5AF15C75-0BE8-5933-B7C5-F3F5C083AB89}"/>
          </ac:spMkLst>
        </pc:spChg>
        <pc:spChg chg="add mod">
          <ac:chgData name="PAZ PEREZ GONZALEZ" userId="26aae163-bc01-4fb0-9990-a7fc0c79e5c1" providerId="ADAL" clId="{743432A5-974D-4E77-946C-3421094537F9}" dt="2025-10-29T15:17:31.924" v="387"/>
          <ac:spMkLst>
            <pc:docMk/>
            <pc:sldMk cId="2360540007" sldId="307"/>
            <ac:spMk id="6" creationId="{9EAA5486-C787-80E7-20B9-B83C881E0453}"/>
          </ac:spMkLst>
        </pc:spChg>
        <pc:spChg chg="add mod">
          <ac:chgData name="PAZ PEREZ GONZALEZ" userId="26aae163-bc01-4fb0-9990-a7fc0c79e5c1" providerId="ADAL" clId="{743432A5-974D-4E77-946C-3421094537F9}" dt="2025-10-29T15:17:31.924" v="387"/>
          <ac:spMkLst>
            <pc:docMk/>
            <pc:sldMk cId="2360540007" sldId="307"/>
            <ac:spMk id="7" creationId="{204E1C86-2A59-725E-3A2B-AF99374070A0}"/>
          </ac:spMkLst>
        </pc:spChg>
        <pc:spChg chg="add mod">
          <ac:chgData name="PAZ PEREZ GONZALEZ" userId="26aae163-bc01-4fb0-9990-a7fc0c79e5c1" providerId="ADAL" clId="{743432A5-974D-4E77-946C-3421094537F9}" dt="2025-10-29T15:17:31.924" v="387"/>
          <ac:spMkLst>
            <pc:docMk/>
            <pc:sldMk cId="2360540007" sldId="307"/>
            <ac:spMk id="8" creationId="{5D6D9CAC-7E57-8938-6A4B-CD351BC352FD}"/>
          </ac:spMkLst>
        </pc:spChg>
        <pc:picChg chg="add mod">
          <ac:chgData name="PAZ PEREZ GONZALEZ" userId="26aae163-bc01-4fb0-9990-a7fc0c79e5c1" providerId="ADAL" clId="{743432A5-974D-4E77-946C-3421094537F9}" dt="2025-10-29T15:18:35.208" v="389" actId="14100"/>
          <ac:picMkLst>
            <pc:docMk/>
            <pc:sldMk cId="2360540007" sldId="307"/>
            <ac:picMk id="3" creationId="{4FA573A9-82E3-4CD4-9C2B-36BB5EE5CC5A}"/>
          </ac:picMkLst>
        </pc:picChg>
        <pc:picChg chg="add mod">
          <ac:chgData name="PAZ PEREZ GONZALEZ" userId="26aae163-bc01-4fb0-9990-a7fc0c79e5c1" providerId="ADAL" clId="{743432A5-974D-4E77-946C-3421094537F9}" dt="2025-10-29T15:18:39.413" v="391" actId="14100"/>
          <ac:picMkLst>
            <pc:docMk/>
            <pc:sldMk cId="2360540007" sldId="307"/>
            <ac:picMk id="4" creationId="{639AC0CC-4357-0299-80E1-9A0D36CA2433}"/>
          </ac:picMkLst>
        </pc:picChg>
        <pc:picChg chg="add mod">
          <ac:chgData name="PAZ PEREZ GONZALEZ" userId="26aae163-bc01-4fb0-9990-a7fc0c79e5c1" providerId="ADAL" clId="{743432A5-974D-4E77-946C-3421094537F9}" dt="2025-10-29T15:18:53.720" v="402" actId="1036"/>
          <ac:picMkLst>
            <pc:docMk/>
            <pc:sldMk cId="2360540007" sldId="307"/>
            <ac:picMk id="5" creationId="{E8FDF758-8A95-4C62-8F8A-1E5FBFE1BE28}"/>
          </ac:picMkLst>
        </pc:picChg>
        <pc:picChg chg="add mod">
          <ac:chgData name="PAZ PEREZ GONZALEZ" userId="26aae163-bc01-4fb0-9990-a7fc0c79e5c1" providerId="ADAL" clId="{743432A5-974D-4E77-946C-3421094537F9}" dt="2025-10-29T15:21:13.100" v="411" actId="14100"/>
          <ac:picMkLst>
            <pc:docMk/>
            <pc:sldMk cId="2360540007" sldId="307"/>
            <ac:picMk id="9" creationId="{EF1BAEF2-0A91-471A-4DB7-8871405BE801}"/>
          </ac:picMkLst>
        </pc:picChg>
        <pc:picChg chg="add mod">
          <ac:chgData name="PAZ PEREZ GONZALEZ" userId="26aae163-bc01-4fb0-9990-a7fc0c79e5c1" providerId="ADAL" clId="{743432A5-974D-4E77-946C-3421094537F9}" dt="2025-10-29T15:21:03.732" v="410" actId="14100"/>
          <ac:picMkLst>
            <pc:docMk/>
            <pc:sldMk cId="2360540007" sldId="307"/>
            <ac:picMk id="10" creationId="{285378E1-40BD-5BDB-5DDA-AF5004A5E3B1}"/>
          </ac:picMkLst>
        </pc:picChg>
        <pc:picChg chg="add mod">
          <ac:chgData name="PAZ PEREZ GONZALEZ" userId="26aae163-bc01-4fb0-9990-a7fc0c79e5c1" providerId="ADAL" clId="{743432A5-974D-4E77-946C-3421094537F9}" dt="2025-10-29T15:22:10.122" v="416" actId="14100"/>
          <ac:picMkLst>
            <pc:docMk/>
            <pc:sldMk cId="2360540007" sldId="307"/>
            <ac:picMk id="11" creationId="{1E2DE8E0-D914-3D37-F34C-FD738633F36D}"/>
          </ac:picMkLst>
        </pc:picChg>
      </pc:sldChg>
    </pc:docChg>
  </pc:docChgLst>
  <pc:docChgLst>
    <pc:chgData name="PAZ PEREZ GONZALEZ" userId="26aae163-bc01-4fb0-9990-a7fc0c79e5c1" providerId="ADAL" clId="{EF355B86-B1D1-415F-80AC-2A56F7B52013}"/>
    <pc:docChg chg="undo redo custSel addSld modSld modMainMaster">
      <pc:chgData name="PAZ PEREZ GONZALEZ" userId="26aae163-bc01-4fb0-9990-a7fc0c79e5c1" providerId="ADAL" clId="{EF355B86-B1D1-415F-80AC-2A56F7B52013}" dt="2025-06-27T11:54:55.385" v="589" actId="478"/>
      <pc:docMkLst>
        <pc:docMk/>
      </pc:docMkLst>
      <pc:sldChg chg="addSp delSp modSp mod">
        <pc:chgData name="PAZ PEREZ GONZALEZ" userId="26aae163-bc01-4fb0-9990-a7fc0c79e5c1" providerId="ADAL" clId="{EF355B86-B1D1-415F-80AC-2A56F7B52013}" dt="2025-06-27T11:24:08.166" v="283" actId="1076"/>
        <pc:sldMkLst>
          <pc:docMk/>
          <pc:sldMk cId="1806570646" sldId="256"/>
        </pc:sldMkLst>
      </pc:sldChg>
      <pc:sldChg chg="modSp new mod">
        <pc:chgData name="PAZ PEREZ GONZALEZ" userId="26aae163-bc01-4fb0-9990-a7fc0c79e5c1" providerId="ADAL" clId="{EF355B86-B1D1-415F-80AC-2A56F7B52013}" dt="2025-06-27T11:28:29.313" v="421" actId="12"/>
        <pc:sldMkLst>
          <pc:docMk/>
          <pc:sldMk cId="353847305" sldId="287"/>
        </pc:sldMkLst>
      </pc:sldChg>
      <pc:sldChg chg="addSp delSp modSp new mod">
        <pc:chgData name="PAZ PEREZ GONZALEZ" userId="26aae163-bc01-4fb0-9990-a7fc0c79e5c1" providerId="ADAL" clId="{EF355B86-B1D1-415F-80AC-2A56F7B52013}" dt="2025-06-27T11:54:55.385" v="589" actId="478"/>
        <pc:sldMkLst>
          <pc:docMk/>
          <pc:sldMk cId="3618690834" sldId="288"/>
        </pc:sldMkLst>
      </pc:sldChg>
      <pc:sldChg chg="add mod modClrScheme chgLayout">
        <pc:chgData name="PAZ PEREZ GONZALEZ" userId="26aae163-bc01-4fb0-9990-a7fc0c79e5c1" providerId="ADAL" clId="{EF355B86-B1D1-415F-80AC-2A56F7B52013}" dt="2025-06-27T11:54:24.121" v="587" actId="700"/>
        <pc:sldMkLst>
          <pc:docMk/>
          <pc:sldMk cId="2436985427" sldId="289"/>
        </pc:sldMkLst>
      </pc:sldChg>
      <pc:sldMasterChg chg="modSp modSldLayout">
        <pc:chgData name="PAZ PEREZ GONZALEZ" userId="26aae163-bc01-4fb0-9990-a7fc0c79e5c1" providerId="ADAL" clId="{EF355B86-B1D1-415F-80AC-2A56F7B52013}" dt="2025-06-27T11:27:42.306" v="419" actId="207"/>
        <pc:sldMasterMkLst>
          <pc:docMk/>
          <pc:sldMasterMk cId="1002807644" sldId="2147483648"/>
        </pc:sldMasterMkLst>
        <pc:sldLayoutChg chg="addSp delSp modSp mod">
          <pc:chgData name="PAZ PEREZ GONZALEZ" userId="26aae163-bc01-4fb0-9990-a7fc0c79e5c1" providerId="ADAL" clId="{EF355B86-B1D1-415F-80AC-2A56F7B52013}" dt="2025-06-27T11:19:53.585" v="86" actId="1076"/>
          <pc:sldLayoutMkLst>
            <pc:docMk/>
            <pc:sldMasterMk cId="1002807644" sldId="2147483648"/>
            <pc:sldLayoutMk cId="1727538943" sldId="2147483649"/>
          </pc:sldLayoutMkLst>
        </pc:sldLayoutChg>
        <pc:sldLayoutChg chg="modSp mod">
          <pc:chgData name="PAZ PEREZ GONZALEZ" userId="26aae163-bc01-4fb0-9990-a7fc0c79e5c1" providerId="ADAL" clId="{EF355B86-B1D1-415F-80AC-2A56F7B52013}" dt="2025-06-27T11:27:31.639" v="418" actId="1037"/>
          <pc:sldLayoutMkLst>
            <pc:docMk/>
            <pc:sldMasterMk cId="1002807644" sldId="2147483648"/>
            <pc:sldLayoutMk cId="691303866" sldId="2147483650"/>
          </pc:sldLayoutMkLst>
        </pc:sldLayoutChg>
      </pc:sldMasterChg>
    </pc:docChg>
  </pc:docChgLst>
  <pc:docChgLst>
    <pc:chgData name="PAZ PEREZ GONZALEZ" userId="26aae163-bc01-4fb0-9990-a7fc0c79e5c1" providerId="ADAL" clId="{643C42E5-4A6A-451F-ACAD-D61B11E79E58}"/>
    <pc:docChg chg="delSld modSld">
      <pc:chgData name="PAZ PEREZ GONZALEZ" userId="26aae163-bc01-4fb0-9990-a7fc0c79e5c1" providerId="ADAL" clId="{643C42E5-4A6A-451F-ACAD-D61B11E79E58}" dt="2024-11-27T12:06:14.946" v="15" actId="6549"/>
      <pc:docMkLst>
        <pc:docMk/>
      </pc:docMkLst>
      <pc:sldChg chg="del">
        <pc:chgData name="PAZ PEREZ GONZALEZ" userId="26aae163-bc01-4fb0-9990-a7fc0c79e5c1" providerId="ADAL" clId="{643C42E5-4A6A-451F-ACAD-D61B11E79E58}" dt="2024-11-27T12:05:24.565" v="1" actId="47"/>
        <pc:sldMkLst>
          <pc:docMk/>
          <pc:sldMk cId="3351441306" sldId="282"/>
        </pc:sldMkLst>
      </pc:sldChg>
      <pc:sldChg chg="modSp mod">
        <pc:chgData name="PAZ PEREZ GONZALEZ" userId="26aae163-bc01-4fb0-9990-a7fc0c79e5c1" providerId="ADAL" clId="{643C42E5-4A6A-451F-ACAD-D61B11E79E58}" dt="2024-11-27T12:06:14.946" v="15" actId="6549"/>
        <pc:sldMkLst>
          <pc:docMk/>
          <pc:sldMk cId="3136939180" sldId="285"/>
        </pc:sldMkLst>
      </pc:sldChg>
      <pc:sldChg chg="del">
        <pc:chgData name="PAZ PEREZ GONZALEZ" userId="26aae163-bc01-4fb0-9990-a7fc0c79e5c1" providerId="ADAL" clId="{643C42E5-4A6A-451F-ACAD-D61B11E79E58}" dt="2024-11-27T12:05:23.509" v="0" actId="47"/>
        <pc:sldMkLst>
          <pc:docMk/>
          <pc:sldMk cId="362603452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6503-3CAA-4D6E-B474-76F2B2ABC85E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ED79-7F83-4A6E-B52A-CD88495777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4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0E9-5C78-147C-0B36-96A1E795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398" y="1425389"/>
            <a:ext cx="6569303" cy="208457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313D-6E14-836C-DC5F-0FA145A6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397" y="3602038"/>
            <a:ext cx="6569305" cy="14676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A83C-74FE-14EB-5C94-44E6F566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E560-A6DE-4625-B2C8-86FCE8D6F4B3}" type="datetime1">
              <a:rPr lang="es-ES" smtClean="0"/>
              <a:t>29/10/2025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34C7-3E12-11AA-E329-3434414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7D5B-7CEA-AF8F-F9D3-BC35D80B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9700A34E-5B3A-0FCB-7445-169BAE171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73" y="149917"/>
            <a:ext cx="2733261" cy="1049512"/>
          </a:xfrm>
          <a:prstGeom prst="rect">
            <a:avLst/>
          </a:prstGeom>
        </p:spPr>
      </p:pic>
      <p:pic>
        <p:nvPicPr>
          <p:cNvPr id="13" name="Imagen 5">
            <a:extLst>
              <a:ext uri="{FF2B5EF4-FFF2-40B4-BE49-F238E27FC236}">
                <a16:creationId xmlns:a16="http://schemas.microsoft.com/office/drawing/2014/main" id="{93125DEB-86EC-B179-806A-86ECC6FFB7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92" y="149917"/>
            <a:ext cx="1146350" cy="101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48B08-4781-E23D-8779-3FAB1C64A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0456" y="2565478"/>
            <a:ext cx="3345887" cy="11721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D6E9B3-AE3C-3D05-EC3D-922776535C34}"/>
              </a:ext>
            </a:extLst>
          </p:cNvPr>
          <p:cNvSpPr txBox="1"/>
          <p:nvPr userDrawn="1"/>
        </p:nvSpPr>
        <p:spPr>
          <a:xfrm>
            <a:off x="0" y="5945782"/>
            <a:ext cx="12192000" cy="954107"/>
          </a:xfrm>
          <a:prstGeom prst="rect">
            <a:avLst/>
          </a:prstGeom>
          <a:solidFill>
            <a:srgbClr val="517185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i="0" dirty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  <a:t>The 52nd International Conference on </a:t>
            </a:r>
            <a:endParaRPr lang="en-US" sz="2800" b="0" i="0" dirty="0">
              <a:solidFill>
                <a:srgbClr val="FFFFFF"/>
              </a:solidFill>
              <a:effectLst/>
              <a:latin typeface="Merriweather" panose="00000500000000000000" pitchFamily="2" charset="0"/>
            </a:endParaRPr>
          </a:p>
          <a:p>
            <a:pPr algn="ctr" rtl="0"/>
            <a:r>
              <a:rPr lang="en-US" sz="2800" b="1" i="0" dirty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  <a:t>Computers and Industrial Engineering (CIE52)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5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F53-2BA2-4C75-557D-8E69C28D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ECD9-6232-00D1-4E52-C797FF65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6333-735F-46AE-A5B2-E8005B5D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D4B8-1BCE-4CF9-8317-34B749178A73}" type="datetime1">
              <a:rPr lang="es-ES" smtClean="0"/>
              <a:t>29/10/2025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E232-036A-A10D-667C-73A182C8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3BA0-510B-86FF-2108-3AB61FAF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1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BCC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Símbolo_logo_blanco_Organización Industrial.png">
            <a:extLst>
              <a:ext uri="{FF2B5EF4-FFF2-40B4-BE49-F238E27FC236}">
                <a16:creationId xmlns:a16="http://schemas.microsoft.com/office/drawing/2014/main" id="{1AFE9AA8-FBAB-78ED-88B6-48EAD6FF5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1" y="1342129"/>
            <a:ext cx="3451777" cy="242316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118372-28AD-3D0D-078E-CA905DB1B916}"/>
              </a:ext>
            </a:extLst>
          </p:cNvPr>
          <p:cNvSpPr/>
          <p:nvPr userDrawn="1"/>
        </p:nvSpPr>
        <p:spPr>
          <a:xfrm>
            <a:off x="3048000" y="4269448"/>
            <a:ext cx="6096000" cy="14422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pazperez@us.es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Departamento de Organización Industrial y Gestión de Empresas I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ESCUELA TÉCNICA SUPERIOR DE INGENIERIA - UNIVERSIDAD DE SEVILLA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Camino de los Descubrimientos, s/n, 41092 SEVILLA</a:t>
            </a:r>
          </a:p>
          <a:p>
            <a:pPr marL="0" marR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rgbClr val="FFFFFF"/>
                </a:solidFill>
                <a:latin typeface="Futura Std Light"/>
                <a:ea typeface="+mn-ea"/>
                <a:cs typeface="Futura Std Light"/>
              </a:rPr>
              <a:t>http://grupo.us.es/oindustrial/</a:t>
            </a:r>
          </a:p>
        </p:txBody>
      </p:sp>
      <p:cxnSp>
        <p:nvCxnSpPr>
          <p:cNvPr id="8" name="Conector recto 2">
            <a:extLst>
              <a:ext uri="{FF2B5EF4-FFF2-40B4-BE49-F238E27FC236}">
                <a16:creationId xmlns:a16="http://schemas.microsoft.com/office/drawing/2014/main" id="{40931D0D-4CDF-F9B8-768C-93861F7D65ED}"/>
              </a:ext>
            </a:extLst>
          </p:cNvPr>
          <p:cNvCxnSpPr/>
          <p:nvPr userDrawn="1"/>
        </p:nvCxnSpPr>
        <p:spPr>
          <a:xfrm flipV="1">
            <a:off x="0" y="3980873"/>
            <a:ext cx="12192000" cy="27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CE1-1864-5BC1-83DA-7221E15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17185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4A5B-5007-74C9-5B87-D165CF88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17185"/>
                </a:solidFill>
              </a:defRPr>
            </a:lvl1pPr>
            <a:lvl2pPr>
              <a:defRPr>
                <a:solidFill>
                  <a:srgbClr val="517185"/>
                </a:solidFill>
              </a:defRPr>
            </a:lvl2pPr>
            <a:lvl3pPr>
              <a:defRPr>
                <a:solidFill>
                  <a:srgbClr val="517185"/>
                </a:solidFill>
              </a:defRPr>
            </a:lvl3pPr>
            <a:lvl4pPr>
              <a:defRPr>
                <a:solidFill>
                  <a:srgbClr val="517185"/>
                </a:solidFill>
              </a:defRPr>
            </a:lvl4pPr>
            <a:lvl5pPr>
              <a:defRPr>
                <a:solidFill>
                  <a:srgbClr val="517185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A6A9-7393-352F-EF6D-F1850070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</p:spPr>
        <p:txBody>
          <a:bodyPr/>
          <a:lstStyle/>
          <a:p>
            <a:fld id="{E93A0542-AE49-456C-A83A-8CE280587AEF}" type="datetime1">
              <a:rPr lang="es-ES" smtClean="0"/>
              <a:t>29/10/2025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2BF0-0496-4F3F-8D5E-A5B449D1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6A57-F6FB-A59C-5475-DAA2C3A1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0B17-1080-7347-8866-9482517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A1CA-3B5F-627F-F847-07840DD2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0516-5DED-A955-211E-C760FBF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05B8-0B91-4E05-9CCC-4F73C733A036}" type="datetime1">
              <a:rPr lang="es-ES" smtClean="0"/>
              <a:t>29/10/2025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300D-CDBA-6662-6698-AA671637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23BD-BA2E-46F8-DE99-12066B02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4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4C1-4AB9-AA54-F130-F56FEE0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8607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1C9-F078-EFF0-77A9-441CDF48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2813"/>
            <a:ext cx="5181600" cy="4924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E0AD9-5A26-270F-F7A1-8673F95A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2813"/>
            <a:ext cx="5181600" cy="4924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B933-5572-9A3F-8F31-4E271427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3A-1E06-49F6-8F01-11FF18471807}" type="datetime1">
              <a:rPr lang="es-ES" smtClean="0"/>
              <a:t>29/10/2025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B0AF-8B90-937D-8CCC-4201FD94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A0E9-B64C-B6DD-B742-7E9A9DFB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3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E484-8882-41A9-89FE-B1187CB3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FBBFB-19E6-8067-BCE2-8441C0EF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88728-90D1-F435-49FC-BCDCB5FB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94AC5-6988-0258-C719-25E13E8A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66E65-876F-A301-D781-ED18CAB1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B27A3-F55D-D435-991A-5D05F4C1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33C6-623A-42A4-8683-90936B0E816B}" type="datetime1">
              <a:rPr lang="es-ES" smtClean="0"/>
              <a:t>29/10/2025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67E94-7220-0BEB-1FF0-22F4F8E3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73747-94CB-8A55-CFCF-8419E905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69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F04C-9918-50A6-1B83-D7570B50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0"/>
            <a:ext cx="10515600" cy="8363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2AA36-6DCE-AC97-1671-3209F96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EC1-1269-4533-AA3E-EB4F1E00EA5B}" type="datetime1">
              <a:rPr lang="es-ES" smtClean="0"/>
              <a:t>29/10/2025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0042-E5A7-2965-F360-3CAAA68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0E16-1206-6BEE-C885-1EBE7418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8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F8B23-0E3C-DBB1-9E0F-A45DE23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9C6-F8D4-40F9-8193-43848688C560}" type="datetime1">
              <a:rPr lang="es-ES" smtClean="0"/>
              <a:t>29/10/2025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7D65-B36B-7877-F81E-17E8681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BCBC2-636F-90BB-33B5-A027E318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9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E279-8DBE-E3F7-47C7-80983E6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014E-CC8C-5A03-C707-E380F647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FFE6-85CF-334B-E3A5-BE650B3A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B0B2A-8AFD-F55E-3DC0-C3D3A53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FC9A-3618-4C2D-AA00-B1710861B176}" type="datetime1">
              <a:rPr lang="es-ES" smtClean="0"/>
              <a:t>29/10/2025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4A04-7C82-1EDC-9DB6-28D09680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165C-0959-76C0-EF45-2BD4941D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C009-236C-41E1-4344-D304FB93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D55A4-2763-2412-ED62-E4B22E7A6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8A39-F445-9617-4CE5-092DF80C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34C0-FCC2-C723-E8CE-5A7491E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E715-0942-4727-945D-90F4A02CBB57}" type="datetime1">
              <a:rPr lang="es-ES" smtClean="0"/>
              <a:t>29/10/2025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C815-5062-C2C7-8E54-9B3FBD3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43EE-9E60-A3B3-FA0F-191F08E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5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6CB10-09AF-F6C9-A0D3-14A4FF1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11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8D29F-E5C3-7779-E2F6-F83E23CD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660"/>
            <a:ext cx="10515600" cy="472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7EE3-42F3-FCDF-7B91-D5EA0A8F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EFC84-58EA-4E2F-8577-25994930A515}" type="datetime1">
              <a:rPr lang="es-ES" smtClean="0"/>
              <a:pPr/>
              <a:t>29/10/2025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1BFA-DBEB-F117-9296-BE32C87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517185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263F-0019-274A-8ABF-FD3D3C1B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F6E8F-F008-427F-933F-5B2C97E4581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8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718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51718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51718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1718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718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718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813AE-43C4-9427-B23A-3FA38464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9B686-E1C3-6359-C150-2F21044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574426"/>
          </a:xfrm>
        </p:spPr>
        <p:txBody>
          <a:bodyPr>
            <a:normAutofit fontScale="90000"/>
          </a:bodyPr>
          <a:lstStyle/>
          <a:p>
            <a:r>
              <a:rPr lang="en-GB" noProof="1"/>
              <a:t>Small Instances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08519-F9AE-AEE8-5755-AF2B4F46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1" y="1339703"/>
            <a:ext cx="5029444" cy="544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48A9F-A0BE-73B3-1325-A6C9ADCA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00" y="1339701"/>
            <a:ext cx="5390581" cy="5381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EA492-B0A8-5A5B-02CC-650A5379E1D2}"/>
              </a:ext>
            </a:extLst>
          </p:cNvPr>
          <p:cNvSpPr txBox="1"/>
          <p:nvPr/>
        </p:nvSpPr>
        <p:spPr>
          <a:xfrm>
            <a:off x="2222338" y="889346"/>
            <a:ext cx="257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transportation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D29-F97F-15D4-7051-3FBA94993624}"/>
              </a:ext>
            </a:extLst>
          </p:cNvPr>
          <p:cNvSpPr txBox="1"/>
          <p:nvPr/>
        </p:nvSpPr>
        <p:spPr>
          <a:xfrm>
            <a:off x="8217672" y="889345"/>
            <a:ext cx="294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Without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558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A1D24-DADF-61D4-AC73-FD62DEC1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87484-2E2B-2AB5-8E43-FF5D322D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609151"/>
          </a:xfrm>
        </p:spPr>
        <p:txBody>
          <a:bodyPr>
            <a:normAutofit fontScale="90000"/>
          </a:bodyPr>
          <a:lstStyle/>
          <a:p>
            <a:r>
              <a:rPr lang="en-GB" noProof="1"/>
              <a:t>Small Instances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63649B-217F-77BE-E1AA-7A41903B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8" y="1339702"/>
            <a:ext cx="5538335" cy="158609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373EC92-8CA1-9635-9E50-B3737760D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07"/>
          <a:stretch/>
        </p:blipFill>
        <p:spPr>
          <a:xfrm>
            <a:off x="528493" y="2925798"/>
            <a:ext cx="5366884" cy="240718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E39812D-F243-C625-623B-1494DA540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85"/>
          <a:stretch/>
        </p:blipFill>
        <p:spPr>
          <a:xfrm>
            <a:off x="528493" y="5367223"/>
            <a:ext cx="5366884" cy="1536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F396F-E6CB-DF39-C9D9-6578AF8D5BC9}"/>
              </a:ext>
            </a:extLst>
          </p:cNvPr>
          <p:cNvSpPr txBox="1"/>
          <p:nvPr/>
        </p:nvSpPr>
        <p:spPr>
          <a:xfrm>
            <a:off x="2222338" y="889346"/>
            <a:ext cx="257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transportation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C4E35-C8C6-32AD-31E2-F00F2A0E445D}"/>
              </a:ext>
            </a:extLst>
          </p:cNvPr>
          <p:cNvSpPr txBox="1"/>
          <p:nvPr/>
        </p:nvSpPr>
        <p:spPr>
          <a:xfrm>
            <a:off x="8217672" y="889345"/>
            <a:ext cx="294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Without transportation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7F1D3-E768-77D9-681F-0C3D0BEA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424" y="2971023"/>
            <a:ext cx="5814350" cy="2341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97CF5D-5032-1AB5-4E7C-00257C226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898" y="1351010"/>
            <a:ext cx="5808665" cy="1565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675BCD-5C13-D46C-7EAB-86443EF70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898" y="5367221"/>
            <a:ext cx="5531129" cy="14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DE555AB-86CA-57E4-4F2D-1CB0FBE4ABF7}"/>
              </a:ext>
            </a:extLst>
          </p:cNvPr>
          <p:cNvSpPr txBox="1">
            <a:spLocks/>
          </p:cNvSpPr>
          <p:nvPr/>
        </p:nvSpPr>
        <p:spPr>
          <a:xfrm>
            <a:off x="838200" y="212652"/>
            <a:ext cx="10515600" cy="5744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1718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Large Instances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86074-A032-31EF-2C5C-967F79CF6842}"/>
              </a:ext>
            </a:extLst>
          </p:cNvPr>
          <p:cNvSpPr txBox="1"/>
          <p:nvPr/>
        </p:nvSpPr>
        <p:spPr>
          <a:xfrm>
            <a:off x="2222338" y="889346"/>
            <a:ext cx="257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transportation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F11D9-5A3F-56A3-B6B5-7EE5CE4C7876}"/>
              </a:ext>
            </a:extLst>
          </p:cNvPr>
          <p:cNvSpPr txBox="1"/>
          <p:nvPr/>
        </p:nvSpPr>
        <p:spPr>
          <a:xfrm>
            <a:off x="8217672" y="889345"/>
            <a:ext cx="294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Without transportation</a:t>
            </a: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50B0958B-CADB-9F76-97A9-B16B8C49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6" y="1410590"/>
            <a:ext cx="4938640" cy="534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B441E1-7B5F-02D7-1EC4-9088C145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56" y="1351010"/>
            <a:ext cx="5412286" cy="54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4">
            <a:extLst>
              <a:ext uri="{FF2B5EF4-FFF2-40B4-BE49-F238E27FC236}">
                <a16:creationId xmlns:a16="http://schemas.microsoft.com/office/drawing/2014/main" id="{4FA573A9-82E3-4CD4-9C2B-36BB5EE5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9" y="1449975"/>
            <a:ext cx="4671655" cy="2115028"/>
          </a:xfrm>
          <a:prstGeom prst="rect">
            <a:avLst/>
          </a:prstGeom>
        </p:spPr>
      </p:pic>
      <p:pic>
        <p:nvPicPr>
          <p:cNvPr id="4" name="Imagen 23">
            <a:extLst>
              <a:ext uri="{FF2B5EF4-FFF2-40B4-BE49-F238E27FC236}">
                <a16:creationId xmlns:a16="http://schemas.microsoft.com/office/drawing/2014/main" id="{639AC0CC-4357-0299-80E1-9A0D36CA2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69"/>
          <a:stretch/>
        </p:blipFill>
        <p:spPr>
          <a:xfrm>
            <a:off x="643598" y="3663966"/>
            <a:ext cx="4674677" cy="1648813"/>
          </a:xfrm>
          <a:prstGeom prst="rect">
            <a:avLst/>
          </a:prstGeom>
        </p:spPr>
      </p:pic>
      <p:pic>
        <p:nvPicPr>
          <p:cNvPr id="5" name="Imagen 24">
            <a:extLst>
              <a:ext uri="{FF2B5EF4-FFF2-40B4-BE49-F238E27FC236}">
                <a16:creationId xmlns:a16="http://schemas.microsoft.com/office/drawing/2014/main" id="{E8FDF758-8A95-4C62-8F8A-1E5FBFE1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97" y="5405379"/>
            <a:ext cx="4671655" cy="111856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EAA5486-C787-80E7-20B9-B83C881E0453}"/>
              </a:ext>
            </a:extLst>
          </p:cNvPr>
          <p:cNvSpPr txBox="1">
            <a:spLocks/>
          </p:cNvSpPr>
          <p:nvPr/>
        </p:nvSpPr>
        <p:spPr>
          <a:xfrm>
            <a:off x="838200" y="212652"/>
            <a:ext cx="10515600" cy="5744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1718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1"/>
              <a:t>Large Instances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E1C86-2A59-725E-3A2B-AF99374070A0}"/>
              </a:ext>
            </a:extLst>
          </p:cNvPr>
          <p:cNvSpPr txBox="1"/>
          <p:nvPr/>
        </p:nvSpPr>
        <p:spPr>
          <a:xfrm>
            <a:off x="2222338" y="889346"/>
            <a:ext cx="257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transportation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D9CAC-7E57-8938-6A4B-CD351BC352FD}"/>
              </a:ext>
            </a:extLst>
          </p:cNvPr>
          <p:cNvSpPr txBox="1"/>
          <p:nvPr/>
        </p:nvSpPr>
        <p:spPr>
          <a:xfrm>
            <a:off x="8217672" y="889345"/>
            <a:ext cx="294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Without transportation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BAEF2-0A91-471A-4DB7-8871405B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306" y="1449976"/>
            <a:ext cx="5302494" cy="2135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378E1-40BD-5BDB-5DDA-AF5004A5E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305" y="3663965"/>
            <a:ext cx="5252073" cy="1648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2DE8E0-D914-3D37-F34C-FD738633F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305" y="5385119"/>
            <a:ext cx="5252072" cy="11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9E070C379AA0489E7A65A34416EEC6" ma:contentTypeVersion="11" ma:contentTypeDescription="Crear nuevo documento." ma:contentTypeScope="" ma:versionID="9603b25628bf99ba52227fe7afaf8e31">
  <xsd:schema xmlns:xsd="http://www.w3.org/2001/XMLSchema" xmlns:xs="http://www.w3.org/2001/XMLSchema" xmlns:p="http://schemas.microsoft.com/office/2006/metadata/properties" xmlns:ns2="79fee816-6690-44b8-9a9a-d745751dce17" xmlns:ns3="cdb90524-9fb1-412b-adc1-d0e59841fa63" targetNamespace="http://schemas.microsoft.com/office/2006/metadata/properties" ma:root="true" ma:fieldsID="9e70dd46e303d0aa8c6f398936711048" ns2:_="" ns3:_="">
    <xsd:import namespace="79fee816-6690-44b8-9a9a-d745751dce17"/>
    <xsd:import namespace="cdb90524-9fb1-412b-adc1-d0e59841f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ee816-6690-44b8-9a9a-d745751dc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5543dc2c-c282-4bcc-a46d-3826255963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90524-9fb1-412b-adc1-d0e59841fa6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ebda795-62c2-4de0-be2a-5faf3b4b671a}" ma:internalName="TaxCatchAll" ma:showField="CatchAllData" ma:web="cdb90524-9fb1-412b-adc1-d0e59841fa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fee816-6690-44b8-9a9a-d745751dce17">
      <Terms xmlns="http://schemas.microsoft.com/office/infopath/2007/PartnerControls"/>
    </lcf76f155ced4ddcb4097134ff3c332f>
    <TaxCatchAll xmlns="cdb90524-9fb1-412b-adc1-d0e59841fa6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F95643-1D7F-4980-9F8E-8C759E981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ee816-6690-44b8-9a9a-d745751dce17"/>
    <ds:schemaRef ds:uri="cdb90524-9fb1-412b-adc1-d0e59841f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6D61E1-8078-40D8-A8DD-B1BC243E83D5}">
  <ds:schemaRefs>
    <ds:schemaRef ds:uri="http://schemas.microsoft.com/office/2006/metadata/properties"/>
    <ds:schemaRef ds:uri="http://schemas.microsoft.com/office/infopath/2007/PartnerControls"/>
    <ds:schemaRef ds:uri="79fee816-6690-44b8-9a9a-d745751dce17"/>
    <ds:schemaRef ds:uri="cdb90524-9fb1-412b-adc1-d0e59841fa63"/>
  </ds:schemaRefs>
</ds:datastoreItem>
</file>

<file path=customXml/itemProps3.xml><?xml version="1.0" encoding="utf-8"?>
<ds:datastoreItem xmlns:ds="http://schemas.openxmlformats.org/officeDocument/2006/customXml" ds:itemID="{4259928C-D41D-41ED-AB31-BD47EC12A0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4863</TotalTime>
  <Words>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Futura Std Light</vt:lpstr>
      <vt:lpstr>Merriweather</vt:lpstr>
      <vt:lpstr>PT Sans</vt:lpstr>
      <vt:lpstr>Tw Cen MT</vt:lpstr>
      <vt:lpstr>Office Theme</vt:lpstr>
      <vt:lpstr>Small Instances</vt:lpstr>
      <vt:lpstr>Small Instances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 PEREZ GONZALEZ</dc:creator>
  <cp:lastModifiedBy>PAZ PEREZ GONZALEZ</cp:lastModifiedBy>
  <cp:revision>25</cp:revision>
  <dcterms:created xsi:type="dcterms:W3CDTF">2024-03-05T11:04:18Z</dcterms:created>
  <dcterms:modified xsi:type="dcterms:W3CDTF">2025-10-29T15:22:13Z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0x0101008A9E070C379AA0489E7A65A34416EEC6</vt:lpwstr>
  </property>
  <property fmtid="{D5CDD505-2E9C-101B-9397-08002B2CF9AE}" pid="3" name="MediaServiceImageTags">
    <vt:lpwstr/>
  </property>
</Properties>
</file>