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sldIdLst>
    <p:sldId id="256" r:id="rId5"/>
    <p:sldId id="287" r:id="rId6"/>
    <p:sldId id="288" r:id="rId7"/>
    <p:sldId id="260" r:id="rId8"/>
    <p:sldId id="291" r:id="rId9"/>
    <p:sldId id="293" r:id="rId10"/>
    <p:sldId id="299" r:id="rId11"/>
    <p:sldId id="296" r:id="rId12"/>
    <p:sldId id="300" r:id="rId13"/>
    <p:sldId id="301" r:id="rId14"/>
    <p:sldId id="302" r:id="rId15"/>
    <p:sldId id="303" r:id="rId16"/>
    <p:sldId id="304" r:id="rId17"/>
    <p:sldId id="297" r:id="rId18"/>
    <p:sldId id="298" r:id="rId19"/>
    <p:sldId id="286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DC"/>
    <a:srgbClr val="9DB5C3"/>
    <a:srgbClr val="7998AC"/>
    <a:srgbClr val="156082"/>
    <a:srgbClr val="517185"/>
    <a:srgbClr val="597C91"/>
    <a:srgbClr val="6F6F6F"/>
    <a:srgbClr val="ECECEC"/>
    <a:srgbClr val="B6B6B6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4D0449-C295-420B-AEE3-F63D0DBE16FE}" v="2338" dt="2025-10-25T18:10:20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Z PEREZ GONZALEZ" userId="26aae163-bc01-4fb0-9990-a7fc0c79e5c1" providerId="ADAL" clId="{039A939D-8099-480D-A11F-C5D8A5DED958}"/>
    <pc:docChg chg="delSld modSld">
      <pc:chgData name="PAZ PEREZ GONZALEZ" userId="26aae163-bc01-4fb0-9990-a7fc0c79e5c1" providerId="ADAL" clId="{039A939D-8099-480D-A11F-C5D8A5DED958}" dt="2025-03-19T17:14:53.431" v="7" actId="47"/>
      <pc:docMkLst>
        <pc:docMk/>
      </pc:docMkLst>
      <pc:sldChg chg="modSp mod">
        <pc:chgData name="PAZ PEREZ GONZALEZ" userId="26aae163-bc01-4fb0-9990-a7fc0c79e5c1" providerId="ADAL" clId="{039A939D-8099-480D-A11F-C5D8A5DED958}" dt="2025-03-19T17:14:44.931" v="6" actId="20577"/>
        <pc:sldMkLst>
          <pc:docMk/>
          <pc:sldMk cId="1806570646" sldId="256"/>
        </pc:sldMkLst>
      </pc:sldChg>
      <pc:sldChg chg="del">
        <pc:chgData name="PAZ PEREZ GONZALEZ" userId="26aae163-bc01-4fb0-9990-a7fc0c79e5c1" providerId="ADAL" clId="{039A939D-8099-480D-A11F-C5D8A5DED958}" dt="2025-03-19T17:14:53.431" v="7" actId="47"/>
        <pc:sldMkLst>
          <pc:docMk/>
          <pc:sldMk cId="3136939180" sldId="285"/>
        </pc:sldMkLst>
      </pc:sldChg>
    </pc:docChg>
  </pc:docChgLst>
  <pc:docChgLst>
    <pc:chgData name="PAZ PEREZ GONZALEZ" userId="26aae163-bc01-4fb0-9990-a7fc0c79e5c1" providerId="ADAL" clId="{7BBA1DB5-0FA9-4744-8407-B1795FEDF99C}"/>
    <pc:docChg chg="undo custSel addSld delSld modSld sldOrd modMainMaster">
      <pc:chgData name="PAZ PEREZ GONZALEZ" userId="26aae163-bc01-4fb0-9990-a7fc0c79e5c1" providerId="ADAL" clId="{7BBA1DB5-0FA9-4744-8407-B1795FEDF99C}" dt="2025-07-02T11:26:34.705" v="6239" actId="14100"/>
      <pc:docMkLst>
        <pc:docMk/>
      </pc:docMkLst>
      <pc:sldChg chg="modSp mod chgLayout">
        <pc:chgData name="PAZ PEREZ GONZALEZ" userId="26aae163-bc01-4fb0-9990-a7fc0c79e5c1" providerId="ADAL" clId="{7BBA1DB5-0FA9-4744-8407-B1795FEDF99C}" dt="2025-07-01T21:55:36.018" v="5667" actId="700"/>
        <pc:sldMkLst>
          <pc:docMk/>
          <pc:sldMk cId="1806570646" sldId="256"/>
        </pc:sldMkLst>
        <pc:spChg chg="mod ord">
          <ac:chgData name="PAZ PEREZ GONZALEZ" userId="26aae163-bc01-4fb0-9990-a7fc0c79e5c1" providerId="ADAL" clId="{7BBA1DB5-0FA9-4744-8407-B1795FEDF99C}" dt="2025-07-01T21:55:36.018" v="5667" actId="700"/>
          <ac:spMkLst>
            <pc:docMk/>
            <pc:sldMk cId="1806570646" sldId="256"/>
            <ac:spMk id="2" creationId="{0BC7E0A4-0C95-ABF6-6411-30E06DBAB63C}"/>
          </ac:spMkLst>
        </pc:spChg>
        <pc:spChg chg="mod ord">
          <ac:chgData name="PAZ PEREZ GONZALEZ" userId="26aae163-bc01-4fb0-9990-a7fc0c79e5c1" providerId="ADAL" clId="{7BBA1DB5-0FA9-4744-8407-B1795FEDF99C}" dt="2025-07-01T21:55:36.018" v="5667" actId="700"/>
          <ac:spMkLst>
            <pc:docMk/>
            <pc:sldMk cId="1806570646" sldId="256"/>
            <ac:spMk id="3" creationId="{50567F5C-DEF3-7EAF-861C-22B3692B4D4E}"/>
          </ac:spMkLst>
        </pc:spChg>
      </pc:sldChg>
      <pc:sldChg chg="del">
        <pc:chgData name="PAZ PEREZ GONZALEZ" userId="26aae163-bc01-4fb0-9990-a7fc0c79e5c1" providerId="ADAL" clId="{7BBA1DB5-0FA9-4744-8407-B1795FEDF99C}" dt="2025-06-29T20:34:29.074" v="4" actId="47"/>
        <pc:sldMkLst>
          <pc:docMk/>
          <pc:sldMk cId="2402414573" sldId="257"/>
        </pc:sldMkLst>
      </pc:sldChg>
      <pc:sldChg chg="addSp delSp modSp add mod ord modClrScheme addAnim delAnim modAnim chgLayout">
        <pc:chgData name="PAZ PEREZ GONZALEZ" userId="26aae163-bc01-4fb0-9990-a7fc0c79e5c1" providerId="ADAL" clId="{7BBA1DB5-0FA9-4744-8407-B1795FEDF99C}" dt="2025-07-01T14:08:38.917" v="3620" actId="20577"/>
        <pc:sldMkLst>
          <pc:docMk/>
          <pc:sldMk cId="2037953590" sldId="260"/>
        </pc:sldMkLst>
        <pc:spChg chg="del mod">
          <ac:chgData name="PAZ PEREZ GONZALEZ" userId="26aae163-bc01-4fb0-9990-a7fc0c79e5c1" providerId="ADAL" clId="{7BBA1DB5-0FA9-4744-8407-B1795FEDF99C}" dt="2025-07-01T06:56:05.546" v="2070" actId="21"/>
          <ac:spMkLst>
            <pc:docMk/>
            <pc:sldMk cId="2037953590" sldId="260"/>
            <ac:spMk id="2" creationId="{8B09D217-44E4-42A8-7B76-08EFDF874CF0}"/>
          </ac:spMkLst>
        </pc:spChg>
        <pc:spChg chg="add del mod">
          <ac:chgData name="PAZ PEREZ GONZALEZ" userId="26aae163-bc01-4fb0-9990-a7fc0c79e5c1" providerId="ADAL" clId="{7BBA1DB5-0FA9-4744-8407-B1795FEDF99C}" dt="2025-07-01T07:00:08.474" v="2333" actId="1035"/>
          <ac:spMkLst>
            <pc:docMk/>
            <pc:sldMk cId="2037953590" sldId="260"/>
            <ac:spMk id="13" creationId="{167130DF-B559-C4CA-4BC3-1300EA168767}"/>
          </ac:spMkLst>
        </pc:spChg>
        <pc:spChg chg="add del mod">
          <ac:chgData name="PAZ PEREZ GONZALEZ" userId="26aae163-bc01-4fb0-9990-a7fc0c79e5c1" providerId="ADAL" clId="{7BBA1DB5-0FA9-4744-8407-B1795FEDF99C}" dt="2025-07-01T07:00:08.474" v="2333" actId="1035"/>
          <ac:spMkLst>
            <pc:docMk/>
            <pc:sldMk cId="2037953590" sldId="260"/>
            <ac:spMk id="14" creationId="{89A06182-1807-F5DB-46B7-37375F958951}"/>
          </ac:spMkLst>
        </pc:spChg>
        <pc:spChg chg="add del mod">
          <ac:chgData name="PAZ PEREZ GONZALEZ" userId="26aae163-bc01-4fb0-9990-a7fc0c79e5c1" providerId="ADAL" clId="{7BBA1DB5-0FA9-4744-8407-B1795FEDF99C}" dt="2025-07-01T07:00:08.474" v="2333" actId="1035"/>
          <ac:spMkLst>
            <pc:docMk/>
            <pc:sldMk cId="2037953590" sldId="260"/>
            <ac:spMk id="17" creationId="{6B666484-FDDC-9CBD-C3AB-73A6702881A2}"/>
          </ac:spMkLst>
        </pc:spChg>
        <pc:spChg chg="add mod">
          <ac:chgData name="PAZ PEREZ GONZALEZ" userId="26aae163-bc01-4fb0-9990-a7fc0c79e5c1" providerId="ADAL" clId="{7BBA1DB5-0FA9-4744-8407-B1795FEDF99C}" dt="2025-07-01T07:00:08.474" v="2333" actId="1035"/>
          <ac:spMkLst>
            <pc:docMk/>
            <pc:sldMk cId="2037953590" sldId="260"/>
            <ac:spMk id="27" creationId="{EB8D579B-7809-0D5B-E38D-95FC5EC1A39D}"/>
          </ac:spMkLst>
        </pc:spChg>
        <pc:spChg chg="del">
          <ac:chgData name="PAZ PEREZ GONZALEZ" userId="26aae163-bc01-4fb0-9990-a7fc0c79e5c1" providerId="ADAL" clId="{7BBA1DB5-0FA9-4744-8407-B1795FEDF99C}" dt="2025-07-01T06:57:33.379" v="2167" actId="21"/>
          <ac:spMkLst>
            <pc:docMk/>
            <pc:sldMk cId="2037953590" sldId="260"/>
            <ac:spMk id="29" creationId="{6883BE5C-4657-D6B3-EB37-52EA1B9D4C08}"/>
          </ac:spMkLst>
        </pc:spChg>
        <pc:spChg chg="add mod">
          <ac:chgData name="PAZ PEREZ GONZALEZ" userId="26aae163-bc01-4fb0-9990-a7fc0c79e5c1" providerId="ADAL" clId="{7BBA1DB5-0FA9-4744-8407-B1795FEDF99C}" dt="2025-07-01T07:00:08.474" v="2333" actId="1035"/>
          <ac:spMkLst>
            <pc:docMk/>
            <pc:sldMk cId="2037953590" sldId="260"/>
            <ac:spMk id="32" creationId="{1C565ADD-2588-7714-3971-EEAEBD9B0832}"/>
          </ac:spMkLst>
        </pc:spChg>
        <pc:spChg chg="add del mod">
          <ac:chgData name="PAZ PEREZ GONZALEZ" userId="26aae163-bc01-4fb0-9990-a7fc0c79e5c1" providerId="ADAL" clId="{7BBA1DB5-0FA9-4744-8407-B1795FEDF99C}" dt="2025-07-01T07:00:08.474" v="2333" actId="1035"/>
          <ac:spMkLst>
            <pc:docMk/>
            <pc:sldMk cId="2037953590" sldId="260"/>
            <ac:spMk id="33" creationId="{D7B45268-1BBA-B575-2D8B-AB04B3F72E05}"/>
          </ac:spMkLst>
        </pc:spChg>
        <pc:spChg chg="add mod ord">
          <ac:chgData name="PAZ PEREZ GONZALEZ" userId="26aae163-bc01-4fb0-9990-a7fc0c79e5c1" providerId="ADAL" clId="{7BBA1DB5-0FA9-4744-8407-B1795FEDF99C}" dt="2025-07-01T06:59:25.098" v="2276" actId="20577"/>
          <ac:spMkLst>
            <pc:docMk/>
            <pc:sldMk cId="2037953590" sldId="260"/>
            <ac:spMk id="34" creationId="{35E79481-0CCB-DAD6-9596-AC8FB733D830}"/>
          </ac:spMkLst>
        </pc:spChg>
        <pc:spChg chg="add mod">
          <ac:chgData name="PAZ PEREZ GONZALEZ" userId="26aae163-bc01-4fb0-9990-a7fc0c79e5c1" providerId="ADAL" clId="{7BBA1DB5-0FA9-4744-8407-B1795FEDF99C}" dt="2025-07-01T07:00:25.027" v="2336" actId="1076"/>
          <ac:spMkLst>
            <pc:docMk/>
            <pc:sldMk cId="2037953590" sldId="260"/>
            <ac:spMk id="35" creationId="{417CD0E7-A92A-7692-7ADB-9072020DB06E}"/>
          </ac:spMkLst>
        </pc:spChg>
        <pc:spChg chg="add mod">
          <ac:chgData name="PAZ PEREZ GONZALEZ" userId="26aae163-bc01-4fb0-9990-a7fc0c79e5c1" providerId="ADAL" clId="{7BBA1DB5-0FA9-4744-8407-B1795FEDF99C}" dt="2025-07-01T14:08:38.917" v="3620" actId="20577"/>
          <ac:spMkLst>
            <pc:docMk/>
            <pc:sldMk cId="2037953590" sldId="260"/>
            <ac:spMk id="36" creationId="{723FCAD8-5F63-92F5-4F20-DDA5E2FC9B25}"/>
          </ac:spMkLst>
        </pc:spChg>
        <pc:spChg chg="add del mod">
          <ac:chgData name="PAZ PEREZ GONZALEZ" userId="26aae163-bc01-4fb0-9990-a7fc0c79e5c1" providerId="ADAL" clId="{7BBA1DB5-0FA9-4744-8407-B1795FEDF99C}" dt="2025-07-01T07:00:08.474" v="2333" actId="1035"/>
          <ac:spMkLst>
            <pc:docMk/>
            <pc:sldMk cId="2037953590" sldId="260"/>
            <ac:spMk id="165" creationId="{B4F16C55-3F9C-B7BB-D736-511FB19C1F17}"/>
          </ac:spMkLst>
        </pc:spChg>
        <pc:spChg chg="add del mod">
          <ac:chgData name="PAZ PEREZ GONZALEZ" userId="26aae163-bc01-4fb0-9990-a7fc0c79e5c1" providerId="ADAL" clId="{7BBA1DB5-0FA9-4744-8407-B1795FEDF99C}" dt="2025-07-01T07:00:08.474" v="2333" actId="1035"/>
          <ac:spMkLst>
            <pc:docMk/>
            <pc:sldMk cId="2037953590" sldId="260"/>
            <ac:spMk id="166" creationId="{31C011DE-81E9-C7CC-6A6C-1F48D334F3D1}"/>
          </ac:spMkLst>
        </pc:spChg>
        <pc:graphicFrameChg chg="del modGraphic">
          <ac:chgData name="PAZ PEREZ GONZALEZ" userId="26aae163-bc01-4fb0-9990-a7fc0c79e5c1" providerId="ADAL" clId="{7BBA1DB5-0FA9-4744-8407-B1795FEDF99C}" dt="2025-07-01T06:57:33.379" v="2167" actId="21"/>
          <ac:graphicFrameMkLst>
            <pc:docMk/>
            <pc:sldMk cId="2037953590" sldId="260"/>
            <ac:graphicFrameMk id="18" creationId="{CB91C94F-0173-2016-24AB-B45F72129863}"/>
          </ac:graphicFrameMkLst>
        </pc:graphicFrameChg>
        <pc:picChg chg="add del mod">
          <ac:chgData name="PAZ PEREZ GONZALEZ" userId="26aae163-bc01-4fb0-9990-a7fc0c79e5c1" providerId="ADAL" clId="{7BBA1DB5-0FA9-4744-8407-B1795FEDF99C}" dt="2025-07-01T06:57:57.811" v="2190" actId="1036"/>
          <ac:picMkLst>
            <pc:docMk/>
            <pc:sldMk cId="2037953590" sldId="260"/>
            <ac:picMk id="10" creationId="{5FDB9589-47B2-99DF-875E-931C335FC1CA}"/>
          </ac:picMkLst>
        </pc:picChg>
        <pc:picChg chg="add del mod">
          <ac:chgData name="PAZ PEREZ GONZALEZ" userId="26aae163-bc01-4fb0-9990-a7fc0c79e5c1" providerId="ADAL" clId="{7BBA1DB5-0FA9-4744-8407-B1795FEDF99C}" dt="2025-07-01T07:00:08.474" v="2333" actId="1035"/>
          <ac:picMkLst>
            <pc:docMk/>
            <pc:sldMk cId="2037953590" sldId="260"/>
            <ac:picMk id="15" creationId="{E8A8D1A9-7325-6C6C-DD99-C8E2E20A7024}"/>
          </ac:picMkLst>
        </pc:picChg>
        <pc:picChg chg="add del mod">
          <ac:chgData name="PAZ PEREZ GONZALEZ" userId="26aae163-bc01-4fb0-9990-a7fc0c79e5c1" providerId="ADAL" clId="{7BBA1DB5-0FA9-4744-8407-B1795FEDF99C}" dt="2025-07-01T07:00:08.474" v="2333" actId="1035"/>
          <ac:picMkLst>
            <pc:docMk/>
            <pc:sldMk cId="2037953590" sldId="260"/>
            <ac:picMk id="20" creationId="{F7BAF66C-5B4B-A850-67BC-05F3705F90FC}"/>
          </ac:picMkLst>
        </pc:picChg>
        <pc:picChg chg="del">
          <ac:chgData name="PAZ PEREZ GONZALEZ" userId="26aae163-bc01-4fb0-9990-a7fc0c79e5c1" providerId="ADAL" clId="{7BBA1DB5-0FA9-4744-8407-B1795FEDF99C}" dt="2025-07-01T06:57:33.379" v="2167" actId="21"/>
          <ac:picMkLst>
            <pc:docMk/>
            <pc:sldMk cId="2037953590" sldId="260"/>
            <ac:picMk id="30" creationId="{98F8EC3C-C151-2939-92E7-3DBA77AB8AE0}"/>
          </ac:picMkLst>
        </pc:picChg>
        <pc:picChg chg="add del">
          <ac:chgData name="PAZ PEREZ GONZALEZ" userId="26aae163-bc01-4fb0-9990-a7fc0c79e5c1" providerId="ADAL" clId="{7BBA1DB5-0FA9-4744-8407-B1795FEDF99C}" dt="2025-07-01T06:54:39.367" v="2021" actId="21"/>
          <ac:picMkLst>
            <pc:docMk/>
            <pc:sldMk cId="2037953590" sldId="260"/>
            <ac:picMk id="171" creationId="{31B70B50-C2F7-2D33-20CD-A48E4DC2FB15}"/>
          </ac:picMkLst>
        </pc:picChg>
        <pc:cxnChg chg="del">
          <ac:chgData name="PAZ PEREZ GONZALEZ" userId="26aae163-bc01-4fb0-9990-a7fc0c79e5c1" providerId="ADAL" clId="{7BBA1DB5-0FA9-4744-8407-B1795FEDF99C}" dt="2025-07-01T06:57:33.379" v="2167" actId="21"/>
          <ac:cxnSpMkLst>
            <pc:docMk/>
            <pc:sldMk cId="2037953590" sldId="260"/>
            <ac:cxnSpMk id="19" creationId="{5C450E78-CD26-00BA-262F-EB5BC43369A7}"/>
          </ac:cxnSpMkLst>
        </pc:cxnChg>
        <pc:cxnChg chg="del">
          <ac:chgData name="PAZ PEREZ GONZALEZ" userId="26aae163-bc01-4fb0-9990-a7fc0c79e5c1" providerId="ADAL" clId="{7BBA1DB5-0FA9-4744-8407-B1795FEDF99C}" dt="2025-07-01T06:57:33.379" v="2167" actId="21"/>
          <ac:cxnSpMkLst>
            <pc:docMk/>
            <pc:sldMk cId="2037953590" sldId="260"/>
            <ac:cxnSpMk id="28" creationId="{FDD2F7D1-4D03-BA88-CF50-9E9205675EFD}"/>
          </ac:cxnSpMkLst>
        </pc:cxnChg>
        <pc:cxnChg chg="del">
          <ac:chgData name="PAZ PEREZ GONZALEZ" userId="26aae163-bc01-4fb0-9990-a7fc0c79e5c1" providerId="ADAL" clId="{7BBA1DB5-0FA9-4744-8407-B1795FEDF99C}" dt="2025-07-01T06:57:33.379" v="2167" actId="21"/>
          <ac:cxnSpMkLst>
            <pc:docMk/>
            <pc:sldMk cId="2037953590" sldId="260"/>
            <ac:cxnSpMk id="31" creationId="{58DD240C-6792-EC9D-73E2-4E35FB6CE336}"/>
          </ac:cxnSpMkLst>
        </pc:cxnChg>
      </pc:sldChg>
      <pc:sldChg chg="modSp add del mod">
        <pc:chgData name="PAZ PEREZ GONZALEZ" userId="26aae163-bc01-4fb0-9990-a7fc0c79e5c1" providerId="ADAL" clId="{7BBA1DB5-0FA9-4744-8407-B1795FEDF99C}" dt="2025-07-02T11:26:34.705" v="6239" actId="14100"/>
        <pc:sldMkLst>
          <pc:docMk/>
          <pc:sldMk cId="4163017887" sldId="265"/>
        </pc:sldMkLst>
        <pc:spChg chg="mod">
          <ac:chgData name="PAZ PEREZ GONZALEZ" userId="26aae163-bc01-4fb0-9990-a7fc0c79e5c1" providerId="ADAL" clId="{7BBA1DB5-0FA9-4744-8407-B1795FEDF99C}" dt="2025-07-01T06:30:01.941" v="1801" actId="14100"/>
          <ac:spMkLst>
            <pc:docMk/>
            <pc:sldMk cId="4163017887" sldId="265"/>
            <ac:spMk id="4" creationId="{F642A597-3798-A4A1-055F-D4474534F25F}"/>
          </ac:spMkLst>
        </pc:spChg>
        <pc:spChg chg="mod">
          <ac:chgData name="PAZ PEREZ GONZALEZ" userId="26aae163-bc01-4fb0-9990-a7fc0c79e5c1" providerId="ADAL" clId="{7BBA1DB5-0FA9-4744-8407-B1795FEDF99C}" dt="2025-07-01T06:30:49.461" v="1870" actId="12788"/>
          <ac:spMkLst>
            <pc:docMk/>
            <pc:sldMk cId="4163017887" sldId="265"/>
            <ac:spMk id="6" creationId="{3D458EA2-7632-2047-B5A3-8D0AB5615EDC}"/>
          </ac:spMkLst>
        </pc:spChg>
        <pc:spChg chg="mod">
          <ac:chgData name="PAZ PEREZ GONZALEZ" userId="26aae163-bc01-4fb0-9990-a7fc0c79e5c1" providerId="ADAL" clId="{7BBA1DB5-0FA9-4744-8407-B1795FEDF99C}" dt="2025-07-01T06:30:49.461" v="1870" actId="12788"/>
          <ac:spMkLst>
            <pc:docMk/>
            <pc:sldMk cId="4163017887" sldId="265"/>
            <ac:spMk id="20" creationId="{EFDED68F-1FA4-20E5-BF49-8D0FE1AF90BA}"/>
          </ac:spMkLst>
        </pc:spChg>
        <pc:spChg chg="mod">
          <ac:chgData name="PAZ PEREZ GONZALEZ" userId="26aae163-bc01-4fb0-9990-a7fc0c79e5c1" providerId="ADAL" clId="{7BBA1DB5-0FA9-4744-8407-B1795FEDF99C}" dt="2025-07-02T11:25:55.316" v="6190" actId="1036"/>
          <ac:spMkLst>
            <pc:docMk/>
            <pc:sldMk cId="4163017887" sldId="265"/>
            <ac:spMk id="22" creationId="{4C83B872-FC34-3C80-7A44-163EAB4BC02D}"/>
          </ac:spMkLst>
        </pc:spChg>
        <pc:spChg chg="mod">
          <ac:chgData name="PAZ PEREZ GONZALEZ" userId="26aae163-bc01-4fb0-9990-a7fc0c79e5c1" providerId="ADAL" clId="{7BBA1DB5-0FA9-4744-8407-B1795FEDF99C}" dt="2025-07-02T11:26:01.145" v="6214" actId="1036"/>
          <ac:spMkLst>
            <pc:docMk/>
            <pc:sldMk cId="4163017887" sldId="265"/>
            <ac:spMk id="24" creationId="{2D0792EE-B754-D360-4AD4-1528BA44D9BF}"/>
          </ac:spMkLst>
        </pc:spChg>
        <pc:spChg chg="mod">
          <ac:chgData name="PAZ PEREZ GONZALEZ" userId="26aae163-bc01-4fb0-9990-a7fc0c79e5c1" providerId="ADAL" clId="{7BBA1DB5-0FA9-4744-8407-B1795FEDF99C}" dt="2025-07-01T06:30:01.941" v="1801" actId="14100"/>
          <ac:spMkLst>
            <pc:docMk/>
            <pc:sldMk cId="4163017887" sldId="265"/>
            <ac:spMk id="26" creationId="{36E277ED-2359-012A-6342-2ED4E24D4016}"/>
          </ac:spMkLst>
        </pc:spChg>
        <pc:spChg chg="mod">
          <ac:chgData name="PAZ PEREZ GONZALEZ" userId="26aae163-bc01-4fb0-9990-a7fc0c79e5c1" providerId="ADAL" clId="{7BBA1DB5-0FA9-4744-8407-B1795FEDF99C}" dt="2025-07-02T11:26:19.816" v="6238" actId="1036"/>
          <ac:spMkLst>
            <pc:docMk/>
            <pc:sldMk cId="4163017887" sldId="265"/>
            <ac:spMk id="65" creationId="{CAF96812-7E61-B582-9123-E3F0BD5E9FF6}"/>
          </ac:spMkLst>
        </pc:spChg>
        <pc:spChg chg="mod">
          <ac:chgData name="PAZ PEREZ GONZALEZ" userId="26aae163-bc01-4fb0-9990-a7fc0c79e5c1" providerId="ADAL" clId="{7BBA1DB5-0FA9-4744-8407-B1795FEDF99C}" dt="2025-07-01T06:30:01.941" v="1801" actId="14100"/>
          <ac:spMkLst>
            <pc:docMk/>
            <pc:sldMk cId="4163017887" sldId="265"/>
            <ac:spMk id="70" creationId="{88618E51-9A5A-2023-B7BF-69ECD18AF3C3}"/>
          </ac:spMkLst>
        </pc:spChg>
        <pc:spChg chg="mod">
          <ac:chgData name="PAZ PEREZ GONZALEZ" userId="26aae163-bc01-4fb0-9990-a7fc0c79e5c1" providerId="ADAL" clId="{7BBA1DB5-0FA9-4744-8407-B1795FEDF99C}" dt="2025-06-29T20:55:27.081" v="495" actId="2711"/>
          <ac:spMkLst>
            <pc:docMk/>
            <pc:sldMk cId="4163017887" sldId="265"/>
            <ac:spMk id="73" creationId="{29EE74FA-1017-06D2-FB43-236C877D0404}"/>
          </ac:spMkLst>
        </pc:spChg>
        <pc:spChg chg="mod">
          <ac:chgData name="PAZ PEREZ GONZALEZ" userId="26aae163-bc01-4fb0-9990-a7fc0c79e5c1" providerId="ADAL" clId="{7BBA1DB5-0FA9-4744-8407-B1795FEDF99C}" dt="2025-07-02T11:26:13.541" v="6234" actId="1036"/>
          <ac:spMkLst>
            <pc:docMk/>
            <pc:sldMk cId="4163017887" sldId="265"/>
            <ac:spMk id="87" creationId="{7CB76B5E-C9EE-D4FD-BF6B-1B2D13849E8F}"/>
          </ac:spMkLst>
        </pc:spChg>
        <pc:spChg chg="mod">
          <ac:chgData name="PAZ PEREZ GONZALEZ" userId="26aae163-bc01-4fb0-9990-a7fc0c79e5c1" providerId="ADAL" clId="{7BBA1DB5-0FA9-4744-8407-B1795FEDF99C}" dt="2025-07-01T06:31:50.535" v="1875" actId="12788"/>
          <ac:spMkLst>
            <pc:docMk/>
            <pc:sldMk cId="4163017887" sldId="265"/>
            <ac:spMk id="89" creationId="{B3B87E2A-41AA-97F3-7AE1-B2F48F02A672}"/>
          </ac:spMkLst>
        </pc:spChg>
        <pc:spChg chg="mod">
          <ac:chgData name="PAZ PEREZ GONZALEZ" userId="26aae163-bc01-4fb0-9990-a7fc0c79e5c1" providerId="ADAL" clId="{7BBA1DB5-0FA9-4744-8407-B1795FEDF99C}" dt="2025-06-29T20:55:27.081" v="495" actId="2711"/>
          <ac:spMkLst>
            <pc:docMk/>
            <pc:sldMk cId="4163017887" sldId="265"/>
            <ac:spMk id="112" creationId="{D38A03EF-067D-B91C-D785-93B5F05E0FD7}"/>
          </ac:spMkLst>
        </pc:spChg>
        <pc:spChg chg="mod">
          <ac:chgData name="PAZ PEREZ GONZALEZ" userId="26aae163-bc01-4fb0-9990-a7fc0c79e5c1" providerId="ADAL" clId="{7BBA1DB5-0FA9-4744-8407-B1795FEDF99C}" dt="2025-06-29T20:55:27.081" v="495" actId="2711"/>
          <ac:spMkLst>
            <pc:docMk/>
            <pc:sldMk cId="4163017887" sldId="265"/>
            <ac:spMk id="131" creationId="{4804314C-A596-0EEF-36B8-FB0B6C1B8672}"/>
          </ac:spMkLst>
        </pc:spChg>
        <pc:spChg chg="mod">
          <ac:chgData name="PAZ PEREZ GONZALEZ" userId="26aae163-bc01-4fb0-9990-a7fc0c79e5c1" providerId="ADAL" clId="{7BBA1DB5-0FA9-4744-8407-B1795FEDF99C}" dt="2025-06-29T20:55:27.081" v="495" actId="2711"/>
          <ac:spMkLst>
            <pc:docMk/>
            <pc:sldMk cId="4163017887" sldId="265"/>
            <ac:spMk id="213" creationId="{F3868BAA-89AD-3CBE-F585-AAFF29A1D788}"/>
          </ac:spMkLst>
        </pc:spChg>
        <pc:spChg chg="mod">
          <ac:chgData name="PAZ PEREZ GONZALEZ" userId="26aae163-bc01-4fb0-9990-a7fc0c79e5c1" providerId="ADAL" clId="{7BBA1DB5-0FA9-4744-8407-B1795FEDF99C}" dt="2025-07-01T06:30:01.941" v="1801" actId="14100"/>
          <ac:spMkLst>
            <pc:docMk/>
            <pc:sldMk cId="4163017887" sldId="265"/>
            <ac:spMk id="251" creationId="{107C829D-F008-AA22-B17A-913EA1661A12}"/>
          </ac:spMkLst>
        </pc:spChg>
        <pc:spChg chg="mod">
          <ac:chgData name="PAZ PEREZ GONZALEZ" userId="26aae163-bc01-4fb0-9990-a7fc0c79e5c1" providerId="ADAL" clId="{7BBA1DB5-0FA9-4744-8407-B1795FEDF99C}" dt="2025-07-01T06:30:01.941" v="1801" actId="14100"/>
          <ac:spMkLst>
            <pc:docMk/>
            <pc:sldMk cId="4163017887" sldId="265"/>
            <ac:spMk id="255" creationId="{952C3523-4C64-BD3C-B606-4D0C8A97619E}"/>
          </ac:spMkLst>
        </pc:spChg>
        <pc:spChg chg="mod">
          <ac:chgData name="PAZ PEREZ GONZALEZ" userId="26aae163-bc01-4fb0-9990-a7fc0c79e5c1" providerId="ADAL" clId="{7BBA1DB5-0FA9-4744-8407-B1795FEDF99C}" dt="2025-07-02T08:47:38.703" v="6130" actId="1036"/>
          <ac:spMkLst>
            <pc:docMk/>
            <pc:sldMk cId="4163017887" sldId="265"/>
            <ac:spMk id="258" creationId="{A0CE491B-CC8D-3199-46E9-025C8C820E97}"/>
          </ac:spMkLst>
        </pc:spChg>
        <pc:spChg chg="mod">
          <ac:chgData name="PAZ PEREZ GONZALEZ" userId="26aae163-bc01-4fb0-9990-a7fc0c79e5c1" providerId="ADAL" clId="{7BBA1DB5-0FA9-4744-8407-B1795FEDF99C}" dt="2025-07-02T08:47:38.703" v="6130" actId="1036"/>
          <ac:spMkLst>
            <pc:docMk/>
            <pc:sldMk cId="4163017887" sldId="265"/>
            <ac:spMk id="259" creationId="{98707650-2A0A-9424-C363-9234E0008A57}"/>
          </ac:spMkLst>
        </pc:spChg>
        <pc:spChg chg="mod">
          <ac:chgData name="PAZ PEREZ GONZALEZ" userId="26aae163-bc01-4fb0-9990-a7fc0c79e5c1" providerId="ADAL" clId="{7BBA1DB5-0FA9-4744-8407-B1795FEDF99C}" dt="2025-07-01T06:30:01.941" v="1801" actId="14100"/>
          <ac:spMkLst>
            <pc:docMk/>
            <pc:sldMk cId="4163017887" sldId="265"/>
            <ac:spMk id="279" creationId="{7BBEBCEA-D645-3DCF-91F9-A818D33C905C}"/>
          </ac:spMkLst>
        </pc:spChg>
        <pc:cxnChg chg="mod">
          <ac:chgData name="PAZ PEREZ GONZALEZ" userId="26aae163-bc01-4fb0-9990-a7fc0c79e5c1" providerId="ADAL" clId="{7BBA1DB5-0FA9-4744-8407-B1795FEDF99C}" dt="2025-07-01T06:31:23.518" v="1873" actId="14100"/>
          <ac:cxnSpMkLst>
            <pc:docMk/>
            <pc:sldMk cId="4163017887" sldId="265"/>
            <ac:cxnSpMk id="135" creationId="{9A03391E-2395-4C13-410D-5D46A9986258}"/>
          </ac:cxnSpMkLst>
        </pc:cxnChg>
        <pc:cxnChg chg="mod">
          <ac:chgData name="PAZ PEREZ GONZALEZ" userId="26aae163-bc01-4fb0-9990-a7fc0c79e5c1" providerId="ADAL" clId="{7BBA1DB5-0FA9-4744-8407-B1795FEDF99C}" dt="2025-07-02T06:55:00.295" v="5717" actId="14100"/>
          <ac:cxnSpMkLst>
            <pc:docMk/>
            <pc:sldMk cId="4163017887" sldId="265"/>
            <ac:cxnSpMk id="154" creationId="{5AD36B24-4A88-6B8D-2FE8-5630542A8FA2}"/>
          </ac:cxnSpMkLst>
        </pc:cxnChg>
        <pc:cxnChg chg="mod">
          <ac:chgData name="PAZ PEREZ GONZALEZ" userId="26aae163-bc01-4fb0-9990-a7fc0c79e5c1" providerId="ADAL" clId="{7BBA1DB5-0FA9-4744-8407-B1795FEDF99C}" dt="2025-07-02T06:55:20.570" v="5719" actId="14100"/>
          <ac:cxnSpMkLst>
            <pc:docMk/>
            <pc:sldMk cId="4163017887" sldId="265"/>
            <ac:cxnSpMk id="157" creationId="{54CD55BF-A98F-B396-7DF9-3602F6B30972}"/>
          </ac:cxnSpMkLst>
        </pc:cxnChg>
        <pc:cxnChg chg="mod">
          <ac:chgData name="PAZ PEREZ GONZALEZ" userId="26aae163-bc01-4fb0-9990-a7fc0c79e5c1" providerId="ADAL" clId="{7BBA1DB5-0FA9-4744-8407-B1795FEDF99C}" dt="2025-07-02T06:55:06.108" v="5718" actId="14100"/>
          <ac:cxnSpMkLst>
            <pc:docMk/>
            <pc:sldMk cId="4163017887" sldId="265"/>
            <ac:cxnSpMk id="160" creationId="{3EC1C5F8-390A-BDC3-E67A-8B514F2C4770}"/>
          </ac:cxnSpMkLst>
        </pc:cxnChg>
        <pc:cxnChg chg="mod">
          <ac:chgData name="PAZ PEREZ GONZALEZ" userId="26aae163-bc01-4fb0-9990-a7fc0c79e5c1" providerId="ADAL" clId="{7BBA1DB5-0FA9-4744-8407-B1795FEDF99C}" dt="2025-07-01T06:30:49.461" v="1870" actId="12788"/>
          <ac:cxnSpMkLst>
            <pc:docMk/>
            <pc:sldMk cId="4163017887" sldId="265"/>
            <ac:cxnSpMk id="163" creationId="{748BF28F-2FDA-5BF1-DF35-A4FDE3C8B733}"/>
          </ac:cxnSpMkLst>
        </pc:cxnChg>
        <pc:cxnChg chg="mod">
          <ac:chgData name="PAZ PEREZ GONZALEZ" userId="26aae163-bc01-4fb0-9990-a7fc0c79e5c1" providerId="ADAL" clId="{7BBA1DB5-0FA9-4744-8407-B1795FEDF99C}" dt="2025-07-01T06:30:49.461" v="1870" actId="12788"/>
          <ac:cxnSpMkLst>
            <pc:docMk/>
            <pc:sldMk cId="4163017887" sldId="265"/>
            <ac:cxnSpMk id="167" creationId="{F3341009-2A68-0C80-7B5D-02DDC2F3872B}"/>
          </ac:cxnSpMkLst>
        </pc:cxnChg>
        <pc:cxnChg chg="mod">
          <ac:chgData name="PAZ PEREZ GONZALEZ" userId="26aae163-bc01-4fb0-9990-a7fc0c79e5c1" providerId="ADAL" clId="{7BBA1DB5-0FA9-4744-8407-B1795FEDF99C}" dt="2025-07-02T11:26:19.816" v="6238" actId="1036"/>
          <ac:cxnSpMkLst>
            <pc:docMk/>
            <pc:sldMk cId="4163017887" sldId="265"/>
            <ac:cxnSpMk id="174" creationId="{1069AB8C-D064-3887-27E7-FBAF8395189C}"/>
          </ac:cxnSpMkLst>
        </pc:cxnChg>
        <pc:cxnChg chg="mod">
          <ac:chgData name="PAZ PEREZ GONZALEZ" userId="26aae163-bc01-4fb0-9990-a7fc0c79e5c1" providerId="ADAL" clId="{7BBA1DB5-0FA9-4744-8407-B1795FEDF99C}" dt="2025-07-02T11:26:19.816" v="6238" actId="1036"/>
          <ac:cxnSpMkLst>
            <pc:docMk/>
            <pc:sldMk cId="4163017887" sldId="265"/>
            <ac:cxnSpMk id="184" creationId="{623328B7-A555-80BB-28B0-016A280870AD}"/>
          </ac:cxnSpMkLst>
        </pc:cxnChg>
        <pc:cxnChg chg="mod">
          <ac:chgData name="PAZ PEREZ GONZALEZ" userId="26aae163-bc01-4fb0-9990-a7fc0c79e5c1" providerId="ADAL" clId="{7BBA1DB5-0FA9-4744-8407-B1795FEDF99C}" dt="2025-07-02T11:26:13.541" v="6234" actId="1036"/>
          <ac:cxnSpMkLst>
            <pc:docMk/>
            <pc:sldMk cId="4163017887" sldId="265"/>
            <ac:cxnSpMk id="187" creationId="{32319127-81CD-B31B-11BA-A11D6BFFB4FC}"/>
          </ac:cxnSpMkLst>
        </pc:cxnChg>
        <pc:cxnChg chg="mod">
          <ac:chgData name="PAZ PEREZ GONZALEZ" userId="26aae163-bc01-4fb0-9990-a7fc0c79e5c1" providerId="ADAL" clId="{7BBA1DB5-0FA9-4744-8407-B1795FEDF99C}" dt="2025-07-01T06:30:49.461" v="1870" actId="12788"/>
          <ac:cxnSpMkLst>
            <pc:docMk/>
            <pc:sldMk cId="4163017887" sldId="265"/>
            <ac:cxnSpMk id="190" creationId="{72AFD3EE-4E35-92AA-620D-6F78EBEBB7F5}"/>
          </ac:cxnSpMkLst>
        </pc:cxnChg>
        <pc:cxnChg chg="mod">
          <ac:chgData name="PAZ PEREZ GONZALEZ" userId="26aae163-bc01-4fb0-9990-a7fc0c79e5c1" providerId="ADAL" clId="{7BBA1DB5-0FA9-4744-8407-B1795FEDF99C}" dt="2025-07-01T06:30:49.461" v="1870" actId="12788"/>
          <ac:cxnSpMkLst>
            <pc:docMk/>
            <pc:sldMk cId="4163017887" sldId="265"/>
            <ac:cxnSpMk id="195" creationId="{348BACDC-274E-B668-3F99-3AF835753EDB}"/>
          </ac:cxnSpMkLst>
        </pc:cxnChg>
        <pc:cxnChg chg="mod">
          <ac:chgData name="PAZ PEREZ GONZALEZ" userId="26aae163-bc01-4fb0-9990-a7fc0c79e5c1" providerId="ADAL" clId="{7BBA1DB5-0FA9-4744-8407-B1795FEDF99C}" dt="2025-07-02T06:55:33.771" v="5720" actId="14100"/>
          <ac:cxnSpMkLst>
            <pc:docMk/>
            <pc:sldMk cId="4163017887" sldId="265"/>
            <ac:cxnSpMk id="200" creationId="{958E412B-6D83-0F0F-E1B7-F7931A774FC1}"/>
          </ac:cxnSpMkLst>
        </pc:cxnChg>
        <pc:cxnChg chg="mod">
          <ac:chgData name="PAZ PEREZ GONZALEZ" userId="26aae163-bc01-4fb0-9990-a7fc0c79e5c1" providerId="ADAL" clId="{7BBA1DB5-0FA9-4744-8407-B1795FEDF99C}" dt="2025-07-02T06:55:37.304" v="5721" actId="14100"/>
          <ac:cxnSpMkLst>
            <pc:docMk/>
            <pc:sldMk cId="4163017887" sldId="265"/>
            <ac:cxnSpMk id="203" creationId="{EA294A79-93B4-DD71-8B06-AA0700999C08}"/>
          </ac:cxnSpMkLst>
        </pc:cxnChg>
        <pc:cxnChg chg="mod">
          <ac:chgData name="PAZ PEREZ GONZALEZ" userId="26aae163-bc01-4fb0-9990-a7fc0c79e5c1" providerId="ADAL" clId="{7BBA1DB5-0FA9-4744-8407-B1795FEDF99C}" dt="2025-07-02T06:55:48.083" v="5722" actId="14100"/>
          <ac:cxnSpMkLst>
            <pc:docMk/>
            <pc:sldMk cId="4163017887" sldId="265"/>
            <ac:cxnSpMk id="207" creationId="{8CB82A72-0C44-2E8A-5579-537E22A360C0}"/>
          </ac:cxnSpMkLst>
        </pc:cxnChg>
        <pc:cxnChg chg="mod">
          <ac:chgData name="PAZ PEREZ GONZALEZ" userId="26aae163-bc01-4fb0-9990-a7fc0c79e5c1" providerId="ADAL" clId="{7BBA1DB5-0FA9-4744-8407-B1795FEDF99C}" dt="2025-07-02T11:26:34.705" v="6239" actId="14100"/>
          <ac:cxnSpMkLst>
            <pc:docMk/>
            <pc:sldMk cId="4163017887" sldId="265"/>
            <ac:cxnSpMk id="211" creationId="{17A16467-A597-DD7C-72DF-0EA7D77B0F2D}"/>
          </ac:cxnSpMkLst>
        </pc:cxnChg>
        <pc:cxnChg chg="mod">
          <ac:chgData name="PAZ PEREZ GONZALEZ" userId="26aae163-bc01-4fb0-9990-a7fc0c79e5c1" providerId="ADAL" clId="{7BBA1DB5-0FA9-4744-8407-B1795FEDF99C}" dt="2025-07-02T11:25:55.316" v="6190" actId="1036"/>
          <ac:cxnSpMkLst>
            <pc:docMk/>
            <pc:sldMk cId="4163017887" sldId="265"/>
            <ac:cxnSpMk id="215" creationId="{18904988-65F9-6B2D-EFAD-5FBA32E53848}"/>
          </ac:cxnSpMkLst>
        </pc:cxnChg>
        <pc:cxnChg chg="mod">
          <ac:chgData name="PAZ PEREZ GONZALEZ" userId="26aae163-bc01-4fb0-9990-a7fc0c79e5c1" providerId="ADAL" clId="{7BBA1DB5-0FA9-4744-8407-B1795FEDF99C}" dt="2025-07-02T11:26:01.145" v="6214" actId="1036"/>
          <ac:cxnSpMkLst>
            <pc:docMk/>
            <pc:sldMk cId="4163017887" sldId="265"/>
            <ac:cxnSpMk id="222" creationId="{B27C654E-D697-686B-EB24-F076BBC0C58B}"/>
          </ac:cxnSpMkLst>
        </pc:cxnChg>
        <pc:cxnChg chg="mod">
          <ac:chgData name="PAZ PEREZ GONZALEZ" userId="26aae163-bc01-4fb0-9990-a7fc0c79e5c1" providerId="ADAL" clId="{7BBA1DB5-0FA9-4744-8407-B1795FEDF99C}" dt="2025-07-02T11:25:55.316" v="6190" actId="1036"/>
          <ac:cxnSpMkLst>
            <pc:docMk/>
            <pc:sldMk cId="4163017887" sldId="265"/>
            <ac:cxnSpMk id="227" creationId="{9C6A284E-F021-31AB-B1BE-535A8BAE87B3}"/>
          </ac:cxnSpMkLst>
        </pc:cxnChg>
        <pc:cxnChg chg="mod">
          <ac:chgData name="PAZ PEREZ GONZALEZ" userId="26aae163-bc01-4fb0-9990-a7fc0c79e5c1" providerId="ADAL" clId="{7BBA1DB5-0FA9-4744-8407-B1795FEDF99C}" dt="2025-07-01T06:31:16.042" v="1872" actId="14100"/>
          <ac:cxnSpMkLst>
            <pc:docMk/>
            <pc:sldMk cId="4163017887" sldId="265"/>
            <ac:cxnSpMk id="231" creationId="{3B7341C9-8D5D-1631-4AD5-BDA2EB978544}"/>
          </ac:cxnSpMkLst>
        </pc:cxnChg>
        <pc:cxnChg chg="mod">
          <ac:chgData name="PAZ PEREZ GONZALEZ" userId="26aae163-bc01-4fb0-9990-a7fc0c79e5c1" providerId="ADAL" clId="{7BBA1DB5-0FA9-4744-8407-B1795FEDF99C}" dt="2025-07-02T08:47:38.703" v="6130" actId="1036"/>
          <ac:cxnSpMkLst>
            <pc:docMk/>
            <pc:sldMk cId="4163017887" sldId="265"/>
            <ac:cxnSpMk id="253" creationId="{AD76004D-1BC0-AEB6-61E8-22DB9CF35767}"/>
          </ac:cxnSpMkLst>
        </pc:cxnChg>
        <pc:cxnChg chg="mod">
          <ac:chgData name="PAZ PEREZ GONZALEZ" userId="26aae163-bc01-4fb0-9990-a7fc0c79e5c1" providerId="ADAL" clId="{7BBA1DB5-0FA9-4744-8407-B1795FEDF99C}" dt="2025-07-02T08:47:38.703" v="6130" actId="1036"/>
          <ac:cxnSpMkLst>
            <pc:docMk/>
            <pc:sldMk cId="4163017887" sldId="265"/>
            <ac:cxnSpMk id="257" creationId="{6C71EB2F-D08C-82CC-933C-26B92FDCDDF8}"/>
          </ac:cxnSpMkLst>
        </pc:cxnChg>
        <pc:cxnChg chg="mod">
          <ac:chgData name="PAZ PEREZ GONZALEZ" userId="26aae163-bc01-4fb0-9990-a7fc0c79e5c1" providerId="ADAL" clId="{7BBA1DB5-0FA9-4744-8407-B1795FEDF99C}" dt="2025-07-01T06:31:50.535" v="1875" actId="12788"/>
          <ac:cxnSpMkLst>
            <pc:docMk/>
            <pc:sldMk cId="4163017887" sldId="265"/>
            <ac:cxnSpMk id="264" creationId="{CC0F07E3-4BEA-BAF1-0D4C-C512432AFE92}"/>
          </ac:cxnSpMkLst>
        </pc:cxnChg>
        <pc:cxnChg chg="mod">
          <ac:chgData name="PAZ PEREZ GONZALEZ" userId="26aae163-bc01-4fb0-9990-a7fc0c79e5c1" providerId="ADAL" clId="{7BBA1DB5-0FA9-4744-8407-B1795FEDF99C}" dt="2025-07-01T06:32:11.517" v="1879" actId="14100"/>
          <ac:cxnSpMkLst>
            <pc:docMk/>
            <pc:sldMk cId="4163017887" sldId="265"/>
            <ac:cxnSpMk id="268" creationId="{76FAFF8B-B8A4-BC3C-8BB0-A87F94EF0A9E}"/>
          </ac:cxnSpMkLst>
        </pc:cxnChg>
      </pc:sldChg>
      <pc:sldChg chg="del">
        <pc:chgData name="PAZ PEREZ GONZALEZ" userId="26aae163-bc01-4fb0-9990-a7fc0c79e5c1" providerId="ADAL" clId="{7BBA1DB5-0FA9-4744-8407-B1795FEDF99C}" dt="2025-06-29T20:34:26.190" v="3" actId="47"/>
        <pc:sldMkLst>
          <pc:docMk/>
          <pc:sldMk cId="3602623695" sldId="280"/>
        </pc:sldMkLst>
      </pc:sldChg>
      <pc:sldChg chg="del">
        <pc:chgData name="PAZ PEREZ GONZALEZ" userId="26aae163-bc01-4fb0-9990-a7fc0c79e5c1" providerId="ADAL" clId="{7BBA1DB5-0FA9-4744-8407-B1795FEDF99C}" dt="2025-06-29T20:34:23.639" v="2" actId="47"/>
        <pc:sldMkLst>
          <pc:docMk/>
          <pc:sldMk cId="131274592" sldId="281"/>
        </pc:sldMkLst>
      </pc:sldChg>
      <pc:sldChg chg="addSp delSp modSp mod">
        <pc:chgData name="PAZ PEREZ GONZALEZ" userId="26aae163-bc01-4fb0-9990-a7fc0c79e5c1" providerId="ADAL" clId="{7BBA1DB5-0FA9-4744-8407-B1795FEDF99C}" dt="2025-07-01T21:44:49.517" v="5599" actId="20577"/>
        <pc:sldMkLst>
          <pc:docMk/>
          <pc:sldMk cId="353847305" sldId="287"/>
        </pc:sldMkLst>
        <pc:spChg chg="mod">
          <ac:chgData name="PAZ PEREZ GONZALEZ" userId="26aae163-bc01-4fb0-9990-a7fc0c79e5c1" providerId="ADAL" clId="{7BBA1DB5-0FA9-4744-8407-B1795FEDF99C}" dt="2025-07-01T21:44:49.517" v="5599" actId="20577"/>
          <ac:spMkLst>
            <pc:docMk/>
            <pc:sldMk cId="353847305" sldId="287"/>
            <ac:spMk id="3" creationId="{6F6A01D6-B5A2-59D6-720C-38907EC2E182}"/>
          </ac:spMkLst>
        </pc:spChg>
        <pc:spChg chg="add">
          <ac:chgData name="PAZ PEREZ GONZALEZ" userId="26aae163-bc01-4fb0-9990-a7fc0c79e5c1" providerId="ADAL" clId="{7BBA1DB5-0FA9-4744-8407-B1795FEDF99C}" dt="2025-07-01T13:53:18.844" v="3481"/>
          <ac:spMkLst>
            <pc:docMk/>
            <pc:sldMk cId="353847305" sldId="287"/>
            <ac:spMk id="5" creationId="{F70304E1-8F31-1765-34B3-9F0A639F0ABA}"/>
          </ac:spMkLst>
        </pc:spChg>
        <pc:spChg chg="add del">
          <ac:chgData name="PAZ PEREZ GONZALEZ" userId="26aae163-bc01-4fb0-9990-a7fc0c79e5c1" providerId="ADAL" clId="{7BBA1DB5-0FA9-4744-8407-B1795FEDF99C}" dt="2025-07-01T13:53:23.072" v="3483" actId="478"/>
          <ac:spMkLst>
            <pc:docMk/>
            <pc:sldMk cId="353847305" sldId="287"/>
            <ac:spMk id="6" creationId="{E26EF618-348E-83BB-97C0-45DE849ADCF2}"/>
          </ac:spMkLst>
        </pc:spChg>
        <pc:spChg chg="add mod">
          <ac:chgData name="PAZ PEREZ GONZALEZ" userId="26aae163-bc01-4fb0-9990-a7fc0c79e5c1" providerId="ADAL" clId="{7BBA1DB5-0FA9-4744-8407-B1795FEDF99C}" dt="2025-07-01T15:04:35.031" v="4897" actId="1076"/>
          <ac:spMkLst>
            <pc:docMk/>
            <pc:sldMk cId="353847305" sldId="287"/>
            <ac:spMk id="11" creationId="{59304832-2505-0665-D1F5-5C135A1DF95C}"/>
          </ac:spMkLst>
        </pc:spChg>
        <pc:spChg chg="add mod">
          <ac:chgData name="PAZ PEREZ GONZALEZ" userId="26aae163-bc01-4fb0-9990-a7fc0c79e5c1" providerId="ADAL" clId="{7BBA1DB5-0FA9-4744-8407-B1795FEDF99C}" dt="2025-07-01T15:07:09.398" v="4911" actId="1076"/>
          <ac:spMkLst>
            <pc:docMk/>
            <pc:sldMk cId="353847305" sldId="287"/>
            <ac:spMk id="13" creationId="{D182CD89-0EE9-E4D8-F475-A064787974C3}"/>
          </ac:spMkLst>
        </pc:spChg>
        <pc:picChg chg="add mod">
          <ac:chgData name="PAZ PEREZ GONZALEZ" userId="26aae163-bc01-4fb0-9990-a7fc0c79e5c1" providerId="ADAL" clId="{7BBA1DB5-0FA9-4744-8407-B1795FEDF99C}" dt="2025-07-01T15:04:22.345" v="4892" actId="1076"/>
          <ac:picMkLst>
            <pc:docMk/>
            <pc:sldMk cId="353847305" sldId="287"/>
            <ac:picMk id="8" creationId="{CAFB3FC6-2A4D-8E51-7134-996194E2E9CC}"/>
          </ac:picMkLst>
        </pc:picChg>
        <pc:picChg chg="add mod">
          <ac:chgData name="PAZ PEREZ GONZALEZ" userId="26aae163-bc01-4fb0-9990-a7fc0c79e5c1" providerId="ADAL" clId="{7BBA1DB5-0FA9-4744-8407-B1795FEDF99C}" dt="2025-07-01T15:04:25.314" v="4893" actId="1076"/>
          <ac:picMkLst>
            <pc:docMk/>
            <pc:sldMk cId="353847305" sldId="287"/>
            <ac:picMk id="9" creationId="{6D717291-8CFA-F441-6AF3-B10A05BED77D}"/>
          </ac:picMkLst>
        </pc:picChg>
        <pc:picChg chg="add mod">
          <ac:chgData name="PAZ PEREZ GONZALEZ" userId="26aae163-bc01-4fb0-9990-a7fc0c79e5c1" providerId="ADAL" clId="{7BBA1DB5-0FA9-4744-8407-B1795FEDF99C}" dt="2025-07-01T15:04:27.682" v="4894" actId="1076"/>
          <ac:picMkLst>
            <pc:docMk/>
            <pc:sldMk cId="353847305" sldId="287"/>
            <ac:picMk id="10" creationId="{2E272B53-918D-F90A-49A0-EF7C360BC448}"/>
          </ac:picMkLst>
        </pc:picChg>
        <pc:picChg chg="add mod">
          <ac:chgData name="PAZ PEREZ GONZALEZ" userId="26aae163-bc01-4fb0-9990-a7fc0c79e5c1" providerId="ADAL" clId="{7BBA1DB5-0FA9-4744-8407-B1795FEDF99C}" dt="2025-07-01T15:04:29.730" v="4895" actId="1076"/>
          <ac:picMkLst>
            <pc:docMk/>
            <pc:sldMk cId="353847305" sldId="287"/>
            <ac:picMk id="1030" creationId="{B65EB83A-56E1-7F06-AD46-ECE702EBEB10}"/>
          </ac:picMkLst>
        </pc:picChg>
      </pc:sldChg>
      <pc:sldChg chg="addSp delSp modSp mod modClrScheme chgLayout">
        <pc:chgData name="PAZ PEREZ GONZALEZ" userId="26aae163-bc01-4fb0-9990-a7fc0c79e5c1" providerId="ADAL" clId="{7BBA1DB5-0FA9-4744-8407-B1795FEDF99C}" dt="2025-07-01T22:25:15.343" v="5716" actId="27636"/>
        <pc:sldMkLst>
          <pc:docMk/>
          <pc:sldMk cId="3618690834" sldId="288"/>
        </pc:sldMkLst>
        <pc:spChg chg="mod ord">
          <ac:chgData name="PAZ PEREZ GONZALEZ" userId="26aae163-bc01-4fb0-9990-a7fc0c79e5c1" providerId="ADAL" clId="{7BBA1DB5-0FA9-4744-8407-B1795FEDF99C}" dt="2025-07-01T13:44:13.313" v="3473" actId="700"/>
          <ac:spMkLst>
            <pc:docMk/>
            <pc:sldMk cId="3618690834" sldId="288"/>
            <ac:spMk id="2" creationId="{EED59D57-2BD9-BA21-43A2-7B70694731F4}"/>
          </ac:spMkLst>
        </pc:spChg>
        <pc:spChg chg="mod ord">
          <ac:chgData name="PAZ PEREZ GONZALEZ" userId="26aae163-bc01-4fb0-9990-a7fc0c79e5c1" providerId="ADAL" clId="{7BBA1DB5-0FA9-4744-8407-B1795FEDF99C}" dt="2025-07-01T22:25:15.343" v="5716" actId="27636"/>
          <ac:spMkLst>
            <pc:docMk/>
            <pc:sldMk cId="3618690834" sldId="288"/>
            <ac:spMk id="3" creationId="{3033871B-CED4-630C-AFE6-D21F9E7575D1}"/>
          </ac:spMkLst>
        </pc:spChg>
        <pc:spChg chg="mod ord">
          <ac:chgData name="PAZ PEREZ GONZALEZ" userId="26aae163-bc01-4fb0-9990-a7fc0c79e5c1" providerId="ADAL" clId="{7BBA1DB5-0FA9-4744-8407-B1795FEDF99C}" dt="2025-07-01T13:44:13.313" v="3473" actId="700"/>
          <ac:spMkLst>
            <pc:docMk/>
            <pc:sldMk cId="3618690834" sldId="288"/>
            <ac:spMk id="4" creationId="{916E9783-49B7-B0A1-7126-D2D42EFD4C61}"/>
          </ac:spMkLst>
        </pc:spChg>
        <pc:spChg chg="add del mod">
          <ac:chgData name="PAZ PEREZ GONZALEZ" userId="26aae163-bc01-4fb0-9990-a7fc0c79e5c1" providerId="ADAL" clId="{7BBA1DB5-0FA9-4744-8407-B1795FEDF99C}" dt="2025-07-01T07:00:18.604" v="2334" actId="21"/>
          <ac:spMkLst>
            <pc:docMk/>
            <pc:sldMk cId="3618690834" sldId="288"/>
            <ac:spMk id="5" creationId="{417CD0E7-A92A-7692-7ADB-9072020DB06E}"/>
          </ac:spMkLst>
        </pc:spChg>
        <pc:spChg chg="add del mod">
          <ac:chgData name="PAZ PEREZ GONZALEZ" userId="26aae163-bc01-4fb0-9990-a7fc0c79e5c1" providerId="ADAL" clId="{7BBA1DB5-0FA9-4744-8407-B1795FEDF99C}" dt="2025-07-01T07:00:18.604" v="2334" actId="21"/>
          <ac:spMkLst>
            <pc:docMk/>
            <pc:sldMk cId="3618690834" sldId="288"/>
            <ac:spMk id="6" creationId="{723FCAD8-5F63-92F5-4F20-DDA5E2FC9B25}"/>
          </ac:spMkLst>
        </pc:spChg>
        <pc:spChg chg="add del mod ord">
          <ac:chgData name="PAZ PEREZ GONZALEZ" userId="26aae163-bc01-4fb0-9990-a7fc0c79e5c1" providerId="ADAL" clId="{7BBA1DB5-0FA9-4744-8407-B1795FEDF99C}" dt="2025-07-01T13:47:33.910" v="3477" actId="478"/>
          <ac:spMkLst>
            <pc:docMk/>
            <pc:sldMk cId="3618690834" sldId="288"/>
            <ac:spMk id="7" creationId="{B9FEAEAE-3E53-059B-FEFE-CEC334714EB3}"/>
          </ac:spMkLst>
        </pc:spChg>
        <pc:picChg chg="add mod">
          <ac:chgData name="PAZ PEREZ GONZALEZ" userId="26aae163-bc01-4fb0-9990-a7fc0c79e5c1" providerId="ADAL" clId="{7BBA1DB5-0FA9-4744-8407-B1795FEDF99C}" dt="2025-07-01T13:47:54.698" v="3480" actId="1076"/>
          <ac:picMkLst>
            <pc:docMk/>
            <pc:sldMk cId="3618690834" sldId="288"/>
            <ac:picMk id="8" creationId="{09098FDE-8C5A-BD23-9301-8EE0AAF21B8E}"/>
          </ac:picMkLst>
        </pc:picChg>
      </pc:sldChg>
      <pc:sldChg chg="addSp delSp modSp del mod ord delAnim modAnim">
        <pc:chgData name="PAZ PEREZ GONZALEZ" userId="26aae163-bc01-4fb0-9990-a7fc0c79e5c1" providerId="ADAL" clId="{7BBA1DB5-0FA9-4744-8407-B1795FEDF99C}" dt="2025-07-01T21:34:46.361" v="5551" actId="47"/>
        <pc:sldMkLst>
          <pc:docMk/>
          <pc:sldMk cId="2436985427" sldId="289"/>
        </pc:sldMkLst>
        <pc:spChg chg="mod">
          <ac:chgData name="PAZ PEREZ GONZALEZ" userId="26aae163-bc01-4fb0-9990-a7fc0c79e5c1" providerId="ADAL" clId="{7BBA1DB5-0FA9-4744-8407-B1795FEDF99C}" dt="2025-07-01T07:03:57.305" v="2529" actId="1035"/>
          <ac:spMkLst>
            <pc:docMk/>
            <pc:sldMk cId="2436985427" sldId="289"/>
            <ac:spMk id="3" creationId="{294B4CE2-A40E-8B2A-BB98-FA5C1B304CFE}"/>
          </ac:spMkLst>
        </pc:spChg>
        <pc:spChg chg="del">
          <ac:chgData name="PAZ PEREZ GONZALEZ" userId="26aae163-bc01-4fb0-9990-a7fc0c79e5c1" providerId="ADAL" clId="{7BBA1DB5-0FA9-4744-8407-B1795FEDF99C}" dt="2025-07-01T06:56:13.869" v="2071" actId="478"/>
          <ac:spMkLst>
            <pc:docMk/>
            <pc:sldMk cId="2436985427" sldId="289"/>
            <ac:spMk id="12" creationId="{D6440DEC-97B5-A1F7-52CC-AFC168BEAC66}"/>
          </ac:spMkLst>
        </pc:spChg>
        <pc:spChg chg="add del mod">
          <ac:chgData name="PAZ PEREZ GONZALEZ" userId="26aae163-bc01-4fb0-9990-a7fc0c79e5c1" providerId="ADAL" clId="{7BBA1DB5-0FA9-4744-8407-B1795FEDF99C}" dt="2025-07-01T06:53:21.295" v="2018" actId="21"/>
          <ac:spMkLst>
            <pc:docMk/>
            <pc:sldMk cId="2436985427" sldId="289"/>
            <ac:spMk id="17" creationId="{EB8D579B-7809-0D5B-E38D-95FC5EC1A39D}"/>
          </ac:spMkLst>
        </pc:spChg>
        <pc:spChg chg="add del mod">
          <ac:chgData name="PAZ PEREZ GONZALEZ" userId="26aae163-bc01-4fb0-9990-a7fc0c79e5c1" providerId="ADAL" clId="{7BBA1DB5-0FA9-4744-8407-B1795FEDF99C}" dt="2025-07-01T06:53:21.295" v="2018" actId="21"/>
          <ac:spMkLst>
            <pc:docMk/>
            <pc:sldMk cId="2436985427" sldId="289"/>
            <ac:spMk id="18" creationId="{1C565ADD-2588-7714-3971-EEAEBD9B0832}"/>
          </ac:spMkLst>
        </pc:spChg>
        <pc:spChg chg="add del mod">
          <ac:chgData name="PAZ PEREZ GONZALEZ" userId="26aae163-bc01-4fb0-9990-a7fc0c79e5c1" providerId="ADAL" clId="{7BBA1DB5-0FA9-4744-8407-B1795FEDF99C}" dt="2025-07-01T06:53:21.295" v="2018" actId="21"/>
          <ac:spMkLst>
            <pc:docMk/>
            <pc:sldMk cId="2436985427" sldId="289"/>
            <ac:spMk id="25" creationId="{D7B45268-1BBA-B575-2D8B-AB04B3F72E05}"/>
          </ac:spMkLst>
        </pc:spChg>
        <pc:spChg chg="del mod">
          <ac:chgData name="PAZ PEREZ GONZALEZ" userId="26aae163-bc01-4fb0-9990-a7fc0c79e5c1" providerId="ADAL" clId="{7BBA1DB5-0FA9-4744-8407-B1795FEDF99C}" dt="2025-07-01T06:56:13.869" v="2071" actId="478"/>
          <ac:spMkLst>
            <pc:docMk/>
            <pc:sldMk cId="2436985427" sldId="289"/>
            <ac:spMk id="29" creationId="{CC1C8EC6-8B70-BE2A-ABA1-E922A081972E}"/>
          </ac:spMkLst>
        </pc:spChg>
        <pc:spChg chg="del mod">
          <ac:chgData name="PAZ PEREZ GONZALEZ" userId="26aae163-bc01-4fb0-9990-a7fc0c79e5c1" providerId="ADAL" clId="{7BBA1DB5-0FA9-4744-8407-B1795FEDF99C}" dt="2025-07-01T06:56:13.869" v="2071" actId="478"/>
          <ac:spMkLst>
            <pc:docMk/>
            <pc:sldMk cId="2436985427" sldId="289"/>
            <ac:spMk id="30" creationId="{9DF1A98D-9597-31FB-65B1-27E035878546}"/>
          </ac:spMkLst>
        </pc:spChg>
        <pc:spChg chg="del mod">
          <ac:chgData name="PAZ PEREZ GONZALEZ" userId="26aae163-bc01-4fb0-9990-a7fc0c79e5c1" providerId="ADAL" clId="{7BBA1DB5-0FA9-4744-8407-B1795FEDF99C}" dt="2025-07-01T06:56:13.869" v="2071" actId="478"/>
          <ac:spMkLst>
            <pc:docMk/>
            <pc:sldMk cId="2436985427" sldId="289"/>
            <ac:spMk id="31" creationId="{8EDDE780-4B39-4F56-936D-5D80DD7B4BA0}"/>
          </ac:spMkLst>
        </pc:spChg>
        <pc:spChg chg="del">
          <ac:chgData name="PAZ PEREZ GONZALEZ" userId="26aae163-bc01-4fb0-9990-a7fc0c79e5c1" providerId="ADAL" clId="{7BBA1DB5-0FA9-4744-8407-B1795FEDF99C}" dt="2025-07-01T06:56:13.869" v="2071" actId="478"/>
          <ac:spMkLst>
            <pc:docMk/>
            <pc:sldMk cId="2436985427" sldId="289"/>
            <ac:spMk id="32" creationId="{BD7D2363-9A69-447B-1E38-6324C901B9C3}"/>
          </ac:spMkLst>
        </pc:spChg>
        <pc:spChg chg="add mod">
          <ac:chgData name="PAZ PEREZ GONZALEZ" userId="26aae163-bc01-4fb0-9990-a7fc0c79e5c1" providerId="ADAL" clId="{7BBA1DB5-0FA9-4744-8407-B1795FEDF99C}" dt="2025-07-01T07:03:50.128" v="2512" actId="1035"/>
          <ac:spMkLst>
            <pc:docMk/>
            <pc:sldMk cId="2436985427" sldId="289"/>
            <ac:spMk id="33" creationId="{8B09D217-44E4-42A8-7B76-08EFDF874CF0}"/>
          </ac:spMkLst>
        </pc:spChg>
        <pc:spChg chg="mod">
          <ac:chgData name="PAZ PEREZ GONZALEZ" userId="26aae163-bc01-4fb0-9990-a7fc0c79e5c1" providerId="ADAL" clId="{7BBA1DB5-0FA9-4744-8407-B1795FEDF99C}" dt="2025-07-01T07:03:50.128" v="2512" actId="1035"/>
          <ac:spMkLst>
            <pc:docMk/>
            <pc:sldMk cId="2436985427" sldId="289"/>
            <ac:spMk id="39" creationId="{FE2E0456-0B7F-56E1-A863-9DE055FFE49D}"/>
          </ac:spMkLst>
        </pc:spChg>
        <pc:spChg chg="add mod">
          <ac:chgData name="PAZ PEREZ GONZALEZ" userId="26aae163-bc01-4fb0-9990-a7fc0c79e5c1" providerId="ADAL" clId="{7BBA1DB5-0FA9-4744-8407-B1795FEDF99C}" dt="2025-07-01T07:03:50.128" v="2512" actId="1035"/>
          <ac:spMkLst>
            <pc:docMk/>
            <pc:sldMk cId="2436985427" sldId="289"/>
            <ac:spMk id="41" creationId="{6883BE5C-4657-D6B3-EB37-52EA1B9D4C08}"/>
          </ac:spMkLst>
        </pc:spChg>
        <pc:spChg chg="add mod">
          <ac:chgData name="PAZ PEREZ GONZALEZ" userId="26aae163-bc01-4fb0-9990-a7fc0c79e5c1" providerId="ADAL" clId="{7BBA1DB5-0FA9-4744-8407-B1795FEDF99C}" dt="2025-07-01T07:02:40.854" v="2429"/>
          <ac:spMkLst>
            <pc:docMk/>
            <pc:sldMk cId="2436985427" sldId="289"/>
            <ac:spMk id="68" creationId="{A607C522-E7A8-2697-BE0D-5E1BAAFF84C5}"/>
          </ac:spMkLst>
        </pc:spChg>
        <pc:spChg chg="add mod">
          <ac:chgData name="PAZ PEREZ GONZALEZ" userId="26aae163-bc01-4fb0-9990-a7fc0c79e5c1" providerId="ADAL" clId="{7BBA1DB5-0FA9-4744-8407-B1795FEDF99C}" dt="2025-07-01T07:02:40.854" v="2429"/>
          <ac:spMkLst>
            <pc:docMk/>
            <pc:sldMk cId="2436985427" sldId="289"/>
            <ac:spMk id="69" creationId="{3D67706A-3533-772D-E0FA-B0F288CCD7BB}"/>
          </ac:spMkLst>
        </pc:spChg>
        <pc:spChg chg="add mod">
          <ac:chgData name="PAZ PEREZ GONZALEZ" userId="26aae163-bc01-4fb0-9990-a7fc0c79e5c1" providerId="ADAL" clId="{7BBA1DB5-0FA9-4744-8407-B1795FEDF99C}" dt="2025-07-01T07:02:40.854" v="2429"/>
          <ac:spMkLst>
            <pc:docMk/>
            <pc:sldMk cId="2436985427" sldId="289"/>
            <ac:spMk id="74" creationId="{133C96B0-A93A-7FF0-584A-CE5AE0ABF55C}"/>
          </ac:spMkLst>
        </pc:spChg>
        <pc:spChg chg="add mod">
          <ac:chgData name="PAZ PEREZ GONZALEZ" userId="26aae163-bc01-4fb0-9990-a7fc0c79e5c1" providerId="ADAL" clId="{7BBA1DB5-0FA9-4744-8407-B1795FEDF99C}" dt="2025-07-01T07:02:40.854" v="2429"/>
          <ac:spMkLst>
            <pc:docMk/>
            <pc:sldMk cId="2436985427" sldId="289"/>
            <ac:spMk id="75" creationId="{A090126C-0321-3869-DB33-DA4DF2DBF67B}"/>
          </ac:spMkLst>
        </pc:spChg>
        <pc:spChg chg="add mod">
          <ac:chgData name="PAZ PEREZ GONZALEZ" userId="26aae163-bc01-4fb0-9990-a7fc0c79e5c1" providerId="ADAL" clId="{7BBA1DB5-0FA9-4744-8407-B1795FEDF99C}" dt="2025-07-01T07:02:40.854" v="2429"/>
          <ac:spMkLst>
            <pc:docMk/>
            <pc:sldMk cId="2436985427" sldId="289"/>
            <ac:spMk id="76" creationId="{FC241860-3D42-4076-D5EA-76B674A7121F}"/>
          </ac:spMkLst>
        </pc:spChg>
        <pc:graphicFrameChg chg="mod modGraphic">
          <ac:chgData name="PAZ PEREZ GONZALEZ" userId="26aae163-bc01-4fb0-9990-a7fc0c79e5c1" providerId="ADAL" clId="{7BBA1DB5-0FA9-4744-8407-B1795FEDF99C}" dt="2025-07-01T21:03:22.353" v="4988" actId="14100"/>
          <ac:graphicFrameMkLst>
            <pc:docMk/>
            <pc:sldMk cId="2436985427" sldId="289"/>
            <ac:graphicFrameMk id="6" creationId="{3F0EBCAD-5E1D-AC5B-CD22-267D01CE7FE3}"/>
          </ac:graphicFrameMkLst>
        </pc:graphicFrameChg>
        <pc:graphicFrameChg chg="add mod modGraphic">
          <ac:chgData name="PAZ PEREZ GONZALEZ" userId="26aae163-bc01-4fb0-9990-a7fc0c79e5c1" providerId="ADAL" clId="{7BBA1DB5-0FA9-4744-8407-B1795FEDF99C}" dt="2025-07-01T21:00:37.828" v="4975" actId="20577"/>
          <ac:graphicFrameMkLst>
            <pc:docMk/>
            <pc:sldMk cId="2436985427" sldId="289"/>
            <ac:graphicFrameMk id="35" creationId="{CB91C94F-0173-2016-24AB-B45F72129863}"/>
          </ac:graphicFrameMkLst>
        </pc:graphicFrameChg>
        <pc:picChg chg="del">
          <ac:chgData name="PAZ PEREZ GONZALEZ" userId="26aae163-bc01-4fb0-9990-a7fc0c79e5c1" providerId="ADAL" clId="{7BBA1DB5-0FA9-4744-8407-B1795FEDF99C}" dt="2025-07-01T06:56:13.869" v="2071" actId="478"/>
          <ac:picMkLst>
            <pc:docMk/>
            <pc:sldMk cId="2436985427" sldId="289"/>
            <ac:picMk id="4" creationId="{92BF4575-EBD5-AC98-DBE1-0C99643216FE}"/>
          </ac:picMkLst>
        </pc:picChg>
        <pc:picChg chg="del">
          <ac:chgData name="PAZ PEREZ GONZALEZ" userId="26aae163-bc01-4fb0-9990-a7fc0c79e5c1" providerId="ADAL" clId="{7BBA1DB5-0FA9-4744-8407-B1795FEDF99C}" dt="2025-07-01T06:56:13.869" v="2071" actId="478"/>
          <ac:picMkLst>
            <pc:docMk/>
            <pc:sldMk cId="2436985427" sldId="289"/>
            <ac:picMk id="7" creationId="{17ED61BC-4C32-5E3E-C6CB-EF9E8E9FD0DC}"/>
          </ac:picMkLst>
        </pc:picChg>
        <pc:picChg chg="mod">
          <ac:chgData name="PAZ PEREZ GONZALEZ" userId="26aae163-bc01-4fb0-9990-a7fc0c79e5c1" providerId="ADAL" clId="{7BBA1DB5-0FA9-4744-8407-B1795FEDF99C}" dt="2025-07-01T06:24:03.066" v="1632" actId="1037"/>
          <ac:picMkLst>
            <pc:docMk/>
            <pc:sldMk cId="2436985427" sldId="289"/>
            <ac:picMk id="19" creationId="{A4CD7597-B4EA-4C28-3C4B-A1670BBE87A1}"/>
          </ac:picMkLst>
        </pc:picChg>
        <pc:picChg chg="del mod">
          <ac:chgData name="PAZ PEREZ GONZALEZ" userId="26aae163-bc01-4fb0-9990-a7fc0c79e5c1" providerId="ADAL" clId="{7BBA1DB5-0FA9-4744-8407-B1795FEDF99C}" dt="2025-07-01T06:56:13.869" v="2071" actId="478"/>
          <ac:picMkLst>
            <pc:docMk/>
            <pc:sldMk cId="2436985427" sldId="289"/>
            <ac:picMk id="27" creationId="{10F88AD5-A2F6-C97C-0842-DB16E2639C5B}"/>
          </ac:picMkLst>
        </pc:picChg>
        <pc:picChg chg="del mod">
          <ac:chgData name="PAZ PEREZ GONZALEZ" userId="26aae163-bc01-4fb0-9990-a7fc0c79e5c1" providerId="ADAL" clId="{7BBA1DB5-0FA9-4744-8407-B1795FEDF99C}" dt="2025-07-01T06:56:13.869" v="2071" actId="478"/>
          <ac:picMkLst>
            <pc:docMk/>
            <pc:sldMk cId="2436985427" sldId="289"/>
            <ac:picMk id="28" creationId="{01748149-97B4-4279-8646-8E826ABC6B19}"/>
          </ac:picMkLst>
        </pc:picChg>
        <pc:picChg chg="mod">
          <ac:chgData name="PAZ PEREZ GONZALEZ" userId="26aae163-bc01-4fb0-9990-a7fc0c79e5c1" providerId="ADAL" clId="{7BBA1DB5-0FA9-4744-8407-B1795FEDF99C}" dt="2025-07-01T07:03:50.128" v="2512" actId="1035"/>
          <ac:picMkLst>
            <pc:docMk/>
            <pc:sldMk cId="2436985427" sldId="289"/>
            <ac:picMk id="38" creationId="{E6FD738B-3878-2A23-B5A6-15582D194775}"/>
          </ac:picMkLst>
        </pc:picChg>
        <pc:picChg chg="add mod">
          <ac:chgData name="PAZ PEREZ GONZALEZ" userId="26aae163-bc01-4fb0-9990-a7fc0c79e5c1" providerId="ADAL" clId="{7BBA1DB5-0FA9-4744-8407-B1795FEDF99C}" dt="2025-07-01T07:03:50.128" v="2512" actId="1035"/>
          <ac:picMkLst>
            <pc:docMk/>
            <pc:sldMk cId="2436985427" sldId="289"/>
            <ac:picMk id="42" creationId="{98F8EC3C-C151-2939-92E7-3DBA77AB8AE0}"/>
          </ac:picMkLst>
        </pc:picChg>
        <pc:picChg chg="add mod">
          <ac:chgData name="PAZ PEREZ GONZALEZ" userId="26aae163-bc01-4fb0-9990-a7fc0c79e5c1" providerId="ADAL" clId="{7BBA1DB5-0FA9-4744-8407-B1795FEDF99C}" dt="2025-07-01T07:02:40.854" v="2429"/>
          <ac:picMkLst>
            <pc:docMk/>
            <pc:sldMk cId="2436985427" sldId="289"/>
            <ac:picMk id="44" creationId="{50CB7F59-4838-273A-8CB9-BDA87FE4BBB4}"/>
          </ac:picMkLst>
        </pc:picChg>
        <pc:picChg chg="add mod">
          <ac:chgData name="PAZ PEREZ GONZALEZ" userId="26aae163-bc01-4fb0-9990-a7fc0c79e5c1" providerId="ADAL" clId="{7BBA1DB5-0FA9-4744-8407-B1795FEDF99C}" dt="2025-07-01T07:02:40.854" v="2429"/>
          <ac:picMkLst>
            <pc:docMk/>
            <pc:sldMk cId="2436985427" sldId="289"/>
            <ac:picMk id="47" creationId="{829B9397-E3E1-3A2F-E219-3524C2F1C126}"/>
          </ac:picMkLst>
        </pc:picChg>
        <pc:picChg chg="add mod">
          <ac:chgData name="PAZ PEREZ GONZALEZ" userId="26aae163-bc01-4fb0-9990-a7fc0c79e5c1" providerId="ADAL" clId="{7BBA1DB5-0FA9-4744-8407-B1795FEDF99C}" dt="2025-07-01T07:02:40.854" v="2429"/>
          <ac:picMkLst>
            <pc:docMk/>
            <pc:sldMk cId="2436985427" sldId="289"/>
            <ac:picMk id="54" creationId="{C095B7BA-BB19-673E-39C4-FB91AAE02170}"/>
          </ac:picMkLst>
        </pc:picChg>
        <pc:picChg chg="add mod">
          <ac:chgData name="PAZ PEREZ GONZALEZ" userId="26aae163-bc01-4fb0-9990-a7fc0c79e5c1" providerId="ADAL" clId="{7BBA1DB5-0FA9-4744-8407-B1795FEDF99C}" dt="2025-07-01T07:02:40.854" v="2429"/>
          <ac:picMkLst>
            <pc:docMk/>
            <pc:sldMk cId="2436985427" sldId="289"/>
            <ac:picMk id="55" creationId="{9C9940B8-7689-B4CD-8174-746370DC4EDC}"/>
          </ac:picMkLst>
        </pc:picChg>
        <pc:picChg chg="add mod">
          <ac:chgData name="PAZ PEREZ GONZALEZ" userId="26aae163-bc01-4fb0-9990-a7fc0c79e5c1" providerId="ADAL" clId="{7BBA1DB5-0FA9-4744-8407-B1795FEDF99C}" dt="2025-07-01T07:02:40.854" v="2429"/>
          <ac:picMkLst>
            <pc:docMk/>
            <pc:sldMk cId="2436985427" sldId="289"/>
            <ac:picMk id="63" creationId="{E5814B63-22BE-9369-6D45-E4A2C0ED58E2}"/>
          </ac:picMkLst>
        </pc:picChg>
        <pc:picChg chg="add mod">
          <ac:chgData name="PAZ PEREZ GONZALEZ" userId="26aae163-bc01-4fb0-9990-a7fc0c79e5c1" providerId="ADAL" clId="{7BBA1DB5-0FA9-4744-8407-B1795FEDF99C}" dt="2025-07-01T07:04:02.194" v="2530" actId="1076"/>
          <ac:picMkLst>
            <pc:docMk/>
            <pc:sldMk cId="2436985427" sldId="289"/>
            <ac:picMk id="77" creationId="{AB070DC1-072A-FE5A-8657-8D145CD7BA31}"/>
          </ac:picMkLst>
        </pc:picChg>
        <pc:picChg chg="del">
          <ac:chgData name="PAZ PEREZ GONZALEZ" userId="26aae163-bc01-4fb0-9990-a7fc0c79e5c1" providerId="ADAL" clId="{7BBA1DB5-0FA9-4744-8407-B1795FEDF99C}" dt="2025-07-01T06:56:13.869" v="2071" actId="478"/>
          <ac:picMkLst>
            <pc:docMk/>
            <pc:sldMk cId="2436985427" sldId="289"/>
            <ac:picMk id="141" creationId="{6DD35E58-2297-07D5-1364-A8CF7D0C5B99}"/>
          </ac:picMkLst>
        </pc:picChg>
        <pc:cxnChg chg="mod">
          <ac:chgData name="PAZ PEREZ GONZALEZ" userId="26aae163-bc01-4fb0-9990-a7fc0c79e5c1" providerId="ADAL" clId="{7BBA1DB5-0FA9-4744-8407-B1795FEDF99C}" dt="2025-07-01T07:02:22.340" v="2374" actId="1036"/>
          <ac:cxnSpMkLst>
            <pc:docMk/>
            <pc:sldMk cId="2436985427" sldId="289"/>
            <ac:cxnSpMk id="2" creationId="{EAE6A990-40C9-AA95-E8AF-B9A3D107C628}"/>
          </ac:cxnSpMkLst>
        </pc:cxnChg>
        <pc:cxnChg chg="mod">
          <ac:chgData name="PAZ PEREZ GONZALEZ" userId="26aae163-bc01-4fb0-9990-a7fc0c79e5c1" providerId="ADAL" clId="{7BBA1DB5-0FA9-4744-8407-B1795FEDF99C}" dt="2025-07-01T07:02:22.340" v="2374" actId="1036"/>
          <ac:cxnSpMkLst>
            <pc:docMk/>
            <pc:sldMk cId="2436985427" sldId="289"/>
            <ac:cxnSpMk id="11" creationId="{6ED1250E-470E-94E0-212D-F86366ADF681}"/>
          </ac:cxnSpMkLst>
        </pc:cxnChg>
        <pc:cxnChg chg="mod">
          <ac:chgData name="PAZ PEREZ GONZALEZ" userId="26aae163-bc01-4fb0-9990-a7fc0c79e5c1" providerId="ADAL" clId="{7BBA1DB5-0FA9-4744-8407-B1795FEDF99C}" dt="2025-07-01T07:03:50.128" v="2512" actId="1035"/>
          <ac:cxnSpMkLst>
            <pc:docMk/>
            <pc:sldMk cId="2436985427" sldId="289"/>
            <ac:cxnSpMk id="14" creationId="{B4553106-C201-3234-22D1-06104F7937C8}"/>
          </ac:cxnSpMkLst>
        </pc:cxnChg>
        <pc:cxnChg chg="add mod">
          <ac:chgData name="PAZ PEREZ GONZALEZ" userId="26aae163-bc01-4fb0-9990-a7fc0c79e5c1" providerId="ADAL" clId="{7BBA1DB5-0FA9-4744-8407-B1795FEDF99C}" dt="2025-07-01T07:03:50.128" v="2512" actId="1035"/>
          <ac:cxnSpMkLst>
            <pc:docMk/>
            <pc:sldMk cId="2436985427" sldId="289"/>
            <ac:cxnSpMk id="36" creationId="{5C450E78-CD26-00BA-262F-EB5BC43369A7}"/>
          </ac:cxnSpMkLst>
        </pc:cxnChg>
        <pc:cxnChg chg="add mod">
          <ac:chgData name="PAZ PEREZ GONZALEZ" userId="26aae163-bc01-4fb0-9990-a7fc0c79e5c1" providerId="ADAL" clId="{7BBA1DB5-0FA9-4744-8407-B1795FEDF99C}" dt="2025-07-01T07:03:50.128" v="2512" actId="1035"/>
          <ac:cxnSpMkLst>
            <pc:docMk/>
            <pc:sldMk cId="2436985427" sldId="289"/>
            <ac:cxnSpMk id="40" creationId="{FDD2F7D1-4D03-BA88-CF50-9E9205675EFD}"/>
          </ac:cxnSpMkLst>
        </pc:cxnChg>
        <pc:cxnChg chg="add mod">
          <ac:chgData name="PAZ PEREZ GONZALEZ" userId="26aae163-bc01-4fb0-9990-a7fc0c79e5c1" providerId="ADAL" clId="{7BBA1DB5-0FA9-4744-8407-B1795FEDF99C}" dt="2025-07-01T07:02:37.681" v="2428" actId="1036"/>
          <ac:cxnSpMkLst>
            <pc:docMk/>
            <pc:sldMk cId="2436985427" sldId="289"/>
            <ac:cxnSpMk id="43" creationId="{58DD240C-6792-EC9D-73E2-4E35FB6CE336}"/>
          </ac:cxnSpMkLst>
        </pc:cxnChg>
      </pc:sldChg>
      <pc:sldChg chg="addSp delSp modSp new del mod modClrScheme chgLayout">
        <pc:chgData name="PAZ PEREZ GONZALEZ" userId="26aae163-bc01-4fb0-9990-a7fc0c79e5c1" providerId="ADAL" clId="{7BBA1DB5-0FA9-4744-8407-B1795FEDF99C}" dt="2025-07-01T06:57:18.762" v="2166" actId="47"/>
        <pc:sldMkLst>
          <pc:docMk/>
          <pc:sldMk cId="3161984427" sldId="290"/>
        </pc:sldMkLst>
        <pc:spChg chg="mod ord">
          <ac:chgData name="PAZ PEREZ GONZALEZ" userId="26aae163-bc01-4fb0-9990-a7fc0c79e5c1" providerId="ADAL" clId="{7BBA1DB5-0FA9-4744-8407-B1795FEDF99C}" dt="2025-07-01T06:21:31.117" v="1599"/>
          <ac:spMkLst>
            <pc:docMk/>
            <pc:sldMk cId="3161984427" sldId="290"/>
            <ac:spMk id="2" creationId="{9F1F571A-713B-2898-60F0-281BF9D290FB}"/>
          </ac:spMkLst>
        </pc:spChg>
        <pc:spChg chg="add mod ord">
          <ac:chgData name="PAZ PEREZ GONZALEZ" userId="26aae163-bc01-4fb0-9990-a7fc0c79e5c1" providerId="ADAL" clId="{7BBA1DB5-0FA9-4744-8407-B1795FEDF99C}" dt="2025-07-01T06:23:18.320" v="1608" actId="20577"/>
          <ac:spMkLst>
            <pc:docMk/>
            <pc:sldMk cId="3161984427" sldId="290"/>
            <ac:spMk id="3" creationId="{73F6A973-AB11-26CC-50C9-54F9F1D7D8BE}"/>
          </ac:spMkLst>
        </pc:spChg>
        <pc:spChg chg="add del mod ord">
          <ac:chgData name="PAZ PEREZ GONZALEZ" userId="26aae163-bc01-4fb0-9990-a7fc0c79e5c1" providerId="ADAL" clId="{7BBA1DB5-0FA9-4744-8407-B1795FEDF99C}" dt="2025-07-01T06:55:11.863" v="2022" actId="21"/>
          <ac:spMkLst>
            <pc:docMk/>
            <pc:sldMk cId="3161984427" sldId="290"/>
            <ac:spMk id="4" creationId="{417CD0E7-A92A-7692-7ADB-9072020DB06E}"/>
          </ac:spMkLst>
        </pc:spChg>
        <pc:spChg chg="add del mod ord">
          <ac:chgData name="PAZ PEREZ GONZALEZ" userId="26aae163-bc01-4fb0-9990-a7fc0c79e5c1" providerId="ADAL" clId="{7BBA1DB5-0FA9-4744-8407-B1795FEDF99C}" dt="2025-07-01T06:55:11.863" v="2022" actId="21"/>
          <ac:spMkLst>
            <pc:docMk/>
            <pc:sldMk cId="3161984427" sldId="290"/>
            <ac:spMk id="5" creationId="{723FCAD8-5F63-92F5-4F20-DDA5E2FC9B25}"/>
          </ac:spMkLst>
        </pc:spChg>
        <pc:spChg chg="add mod">
          <ac:chgData name="PAZ PEREZ GONZALEZ" userId="26aae163-bc01-4fb0-9990-a7fc0c79e5c1" providerId="ADAL" clId="{7BBA1DB5-0FA9-4744-8407-B1795FEDF99C}" dt="2025-07-01T06:55:11.863" v="2022" actId="21"/>
          <ac:spMkLst>
            <pc:docMk/>
            <pc:sldMk cId="3161984427" sldId="290"/>
            <ac:spMk id="7" creationId="{6D52CA69-3BD7-848C-64DE-F04EAA0DFD5F}"/>
          </ac:spMkLst>
        </pc:spChg>
        <pc:spChg chg="add mod">
          <ac:chgData name="PAZ PEREZ GONZALEZ" userId="26aae163-bc01-4fb0-9990-a7fc0c79e5c1" providerId="ADAL" clId="{7BBA1DB5-0FA9-4744-8407-B1795FEDF99C}" dt="2025-07-01T06:55:11.863" v="2022" actId="21"/>
          <ac:spMkLst>
            <pc:docMk/>
            <pc:sldMk cId="3161984427" sldId="290"/>
            <ac:spMk id="9" creationId="{ED24110A-8FDB-6A72-E119-D3436A520C11}"/>
          </ac:spMkLst>
        </pc:spChg>
      </pc:sldChg>
      <pc:sldChg chg="addSp delSp modSp new mod ord modClrScheme chgLayout">
        <pc:chgData name="PAZ PEREZ GONZALEZ" userId="26aae163-bc01-4fb0-9990-a7fc0c79e5c1" providerId="ADAL" clId="{7BBA1DB5-0FA9-4744-8407-B1795FEDF99C}" dt="2025-07-01T21:34:25.857" v="5550" actId="313"/>
        <pc:sldMkLst>
          <pc:docMk/>
          <pc:sldMk cId="372712838" sldId="291"/>
        </pc:sldMkLst>
        <pc:spChg chg="mod ord">
          <ac:chgData name="PAZ PEREZ GONZALEZ" userId="26aae163-bc01-4fb0-9990-a7fc0c79e5c1" providerId="ADAL" clId="{7BBA1DB5-0FA9-4744-8407-B1795FEDF99C}" dt="2025-07-01T21:17:42.750" v="5377" actId="700"/>
          <ac:spMkLst>
            <pc:docMk/>
            <pc:sldMk cId="372712838" sldId="291"/>
            <ac:spMk id="2" creationId="{537FB80E-C43D-73AF-4D47-D83849BC451F}"/>
          </ac:spMkLst>
        </pc:spChg>
        <pc:spChg chg="add mod ord">
          <ac:chgData name="PAZ PEREZ GONZALEZ" userId="26aae163-bc01-4fb0-9990-a7fc0c79e5c1" providerId="ADAL" clId="{7BBA1DB5-0FA9-4744-8407-B1795FEDF99C}" dt="2025-07-01T21:18:44.700" v="5390" actId="20577"/>
          <ac:spMkLst>
            <pc:docMk/>
            <pc:sldMk cId="372712838" sldId="291"/>
            <ac:spMk id="3" creationId="{A99971F0-9BC5-0B08-4F42-66B385F8BFDF}"/>
          </ac:spMkLst>
        </pc:spChg>
        <pc:spChg chg="add del mod ord">
          <ac:chgData name="PAZ PEREZ GONZALEZ" userId="26aae163-bc01-4fb0-9990-a7fc0c79e5c1" providerId="ADAL" clId="{7BBA1DB5-0FA9-4744-8407-B1795FEDF99C}" dt="2025-07-01T21:17:39.173" v="5376" actId="478"/>
          <ac:spMkLst>
            <pc:docMk/>
            <pc:sldMk cId="372712838" sldId="291"/>
            <ac:spMk id="4" creationId="{C8D89E7E-9183-7447-B09E-20A0DBBCE575}"/>
          </ac:spMkLst>
        </pc:spChg>
        <pc:spChg chg="add mod">
          <ac:chgData name="PAZ PEREZ GONZALEZ" userId="26aae163-bc01-4fb0-9990-a7fc0c79e5c1" providerId="ADAL" clId="{7BBA1DB5-0FA9-4744-8407-B1795FEDF99C}" dt="2025-07-01T21:30:25.667" v="5512" actId="12788"/>
          <ac:spMkLst>
            <pc:docMk/>
            <pc:sldMk cId="372712838" sldId="291"/>
            <ac:spMk id="5" creationId="{D82E81BD-F2B0-F20B-05F0-FEA35D63C7FE}"/>
          </ac:spMkLst>
        </pc:spChg>
        <pc:spChg chg="add mod">
          <ac:chgData name="PAZ PEREZ GONZALEZ" userId="26aae163-bc01-4fb0-9990-a7fc0c79e5c1" providerId="ADAL" clId="{7BBA1DB5-0FA9-4744-8407-B1795FEDF99C}" dt="2025-07-01T21:29:11.744" v="5508" actId="14100"/>
          <ac:spMkLst>
            <pc:docMk/>
            <pc:sldMk cId="372712838" sldId="291"/>
            <ac:spMk id="8" creationId="{AED4809B-7951-D372-D08F-417A6F50A014}"/>
          </ac:spMkLst>
        </pc:spChg>
        <pc:spChg chg="add del mod">
          <ac:chgData name="PAZ PEREZ GONZALEZ" userId="26aae163-bc01-4fb0-9990-a7fc0c79e5c1" providerId="ADAL" clId="{7BBA1DB5-0FA9-4744-8407-B1795FEDF99C}" dt="2025-07-01T06:43:23.834" v="1941" actId="478"/>
          <ac:spMkLst>
            <pc:docMk/>
            <pc:sldMk cId="372712838" sldId="291"/>
            <ac:spMk id="10" creationId="{F210EB65-A9E1-F639-4717-23726D67BB41}"/>
          </ac:spMkLst>
        </pc:spChg>
        <pc:spChg chg="add mod">
          <ac:chgData name="PAZ PEREZ GONZALEZ" userId="26aae163-bc01-4fb0-9990-a7fc0c79e5c1" providerId="ADAL" clId="{7BBA1DB5-0FA9-4744-8407-B1795FEDF99C}" dt="2025-07-01T21:29:25.692" v="5509" actId="14100"/>
          <ac:spMkLst>
            <pc:docMk/>
            <pc:sldMk cId="372712838" sldId="291"/>
            <ac:spMk id="20" creationId="{D39E1547-DBB2-1833-4473-E47FFF1034A2}"/>
          </ac:spMkLst>
        </pc:spChg>
        <pc:spChg chg="add mod">
          <ac:chgData name="PAZ PEREZ GONZALEZ" userId="26aae163-bc01-4fb0-9990-a7fc0c79e5c1" providerId="ADAL" clId="{7BBA1DB5-0FA9-4744-8407-B1795FEDF99C}" dt="2025-07-01T21:29:25.692" v="5509" actId="14100"/>
          <ac:spMkLst>
            <pc:docMk/>
            <pc:sldMk cId="372712838" sldId="291"/>
            <ac:spMk id="27" creationId="{3A8C7610-C283-0028-C54C-08835AC9CF72}"/>
          </ac:spMkLst>
        </pc:spChg>
        <pc:spChg chg="add mod">
          <ac:chgData name="PAZ PEREZ GONZALEZ" userId="26aae163-bc01-4fb0-9990-a7fc0c79e5c1" providerId="ADAL" clId="{7BBA1DB5-0FA9-4744-8407-B1795FEDF99C}" dt="2025-07-01T21:29:25.692" v="5509" actId="14100"/>
          <ac:spMkLst>
            <pc:docMk/>
            <pc:sldMk cId="372712838" sldId="291"/>
            <ac:spMk id="29" creationId="{4CA8FB76-2742-BB7B-FC70-40EC312524EC}"/>
          </ac:spMkLst>
        </pc:spChg>
        <pc:spChg chg="add mod">
          <ac:chgData name="PAZ PEREZ GONZALEZ" userId="26aae163-bc01-4fb0-9990-a7fc0c79e5c1" providerId="ADAL" clId="{7BBA1DB5-0FA9-4744-8407-B1795FEDF99C}" dt="2025-07-01T21:29:25.692" v="5509" actId="14100"/>
          <ac:spMkLst>
            <pc:docMk/>
            <pc:sldMk cId="372712838" sldId="291"/>
            <ac:spMk id="32" creationId="{A2CF1176-9388-880C-7EB1-A7642A91A4CD}"/>
          </ac:spMkLst>
        </pc:spChg>
        <pc:spChg chg="add mod">
          <ac:chgData name="PAZ PEREZ GONZALEZ" userId="26aae163-bc01-4fb0-9990-a7fc0c79e5c1" providerId="ADAL" clId="{7BBA1DB5-0FA9-4744-8407-B1795FEDF99C}" dt="2025-07-01T21:29:25.692" v="5509" actId="14100"/>
          <ac:spMkLst>
            <pc:docMk/>
            <pc:sldMk cId="372712838" sldId="291"/>
            <ac:spMk id="35" creationId="{4C4E8E7A-565C-57C9-3C40-F95C59B895E2}"/>
          </ac:spMkLst>
        </pc:spChg>
        <pc:spChg chg="add mod">
          <ac:chgData name="PAZ PEREZ GONZALEZ" userId="26aae163-bc01-4fb0-9990-a7fc0c79e5c1" providerId="ADAL" clId="{7BBA1DB5-0FA9-4744-8407-B1795FEDF99C}" dt="2025-07-01T21:32:03.645" v="5532" actId="1076"/>
          <ac:spMkLst>
            <pc:docMk/>
            <pc:sldMk cId="372712838" sldId="291"/>
            <ac:spMk id="61" creationId="{0FEA0AF2-8057-D20F-43D4-CC3F1485ECCF}"/>
          </ac:spMkLst>
        </pc:spChg>
        <pc:spChg chg="add mod">
          <ac:chgData name="PAZ PEREZ GONZALEZ" userId="26aae163-bc01-4fb0-9990-a7fc0c79e5c1" providerId="ADAL" clId="{7BBA1DB5-0FA9-4744-8407-B1795FEDF99C}" dt="2025-07-01T21:29:25.692" v="5509" actId="14100"/>
          <ac:spMkLst>
            <pc:docMk/>
            <pc:sldMk cId="372712838" sldId="291"/>
            <ac:spMk id="63" creationId="{6035E9F8-07D1-793C-EB26-3346898028DD}"/>
          </ac:spMkLst>
        </pc:spChg>
        <pc:spChg chg="add mod">
          <ac:chgData name="PAZ PEREZ GONZALEZ" userId="26aae163-bc01-4fb0-9990-a7fc0c79e5c1" providerId="ADAL" clId="{7BBA1DB5-0FA9-4744-8407-B1795FEDF99C}" dt="2025-07-01T21:17:32.194" v="5374" actId="122"/>
          <ac:spMkLst>
            <pc:docMk/>
            <pc:sldMk cId="372712838" sldId="291"/>
            <ac:spMk id="66" creationId="{CFCD64C8-F85C-F81B-6B58-85641B55D51E}"/>
          </ac:spMkLst>
        </pc:spChg>
        <pc:spChg chg="add del mod">
          <ac:chgData name="PAZ PEREZ GONZALEZ" userId="26aae163-bc01-4fb0-9990-a7fc0c79e5c1" providerId="ADAL" clId="{7BBA1DB5-0FA9-4744-8407-B1795FEDF99C}" dt="2025-07-01T21:17:42.750" v="5377" actId="700"/>
          <ac:spMkLst>
            <pc:docMk/>
            <pc:sldMk cId="372712838" sldId="291"/>
            <ac:spMk id="68" creationId="{96271955-AB7F-F285-88CE-18A001FA5BD5}"/>
          </ac:spMkLst>
        </pc:spChg>
        <pc:spChg chg="add mod">
          <ac:chgData name="PAZ PEREZ GONZALEZ" userId="26aae163-bc01-4fb0-9990-a7fc0c79e5c1" providerId="ADAL" clId="{7BBA1DB5-0FA9-4744-8407-B1795FEDF99C}" dt="2025-07-01T21:22:29.552" v="5423" actId="1076"/>
          <ac:spMkLst>
            <pc:docMk/>
            <pc:sldMk cId="372712838" sldId="291"/>
            <ac:spMk id="69" creationId="{84D507A8-818E-1ED9-95DD-8346D9BB4FD3}"/>
          </ac:spMkLst>
        </pc:spChg>
        <pc:spChg chg="add mod">
          <ac:chgData name="PAZ PEREZ GONZALEZ" userId="26aae163-bc01-4fb0-9990-a7fc0c79e5c1" providerId="ADAL" clId="{7BBA1DB5-0FA9-4744-8407-B1795FEDF99C}" dt="2025-07-01T21:34:25.857" v="5550" actId="313"/>
          <ac:spMkLst>
            <pc:docMk/>
            <pc:sldMk cId="372712838" sldId="291"/>
            <ac:spMk id="78" creationId="{4418547A-EF73-6052-6207-5067BBD30720}"/>
          </ac:spMkLst>
        </pc:spChg>
        <pc:spChg chg="add mod">
          <ac:chgData name="PAZ PEREZ GONZALEZ" userId="26aae163-bc01-4fb0-9990-a7fc0c79e5c1" providerId="ADAL" clId="{7BBA1DB5-0FA9-4744-8407-B1795FEDF99C}" dt="2025-07-01T21:32:58.437" v="5541" actId="1076"/>
          <ac:spMkLst>
            <pc:docMk/>
            <pc:sldMk cId="372712838" sldId="291"/>
            <ac:spMk id="92" creationId="{F564C7C8-B0A4-3C23-8826-0984C22B8EFC}"/>
          </ac:spMkLst>
        </pc:spChg>
        <pc:spChg chg="add mod">
          <ac:chgData name="PAZ PEREZ GONZALEZ" userId="26aae163-bc01-4fb0-9990-a7fc0c79e5c1" providerId="ADAL" clId="{7BBA1DB5-0FA9-4744-8407-B1795FEDF99C}" dt="2025-07-01T21:29:49.196" v="5510" actId="12789"/>
          <ac:spMkLst>
            <pc:docMk/>
            <pc:sldMk cId="372712838" sldId="291"/>
            <ac:spMk id="101" creationId="{823634C5-5AFD-E02C-D954-CD4CDDC0E038}"/>
          </ac:spMkLst>
        </pc:spChg>
        <pc:spChg chg="add mod">
          <ac:chgData name="PAZ PEREZ GONZALEZ" userId="26aae163-bc01-4fb0-9990-a7fc0c79e5c1" providerId="ADAL" clId="{7BBA1DB5-0FA9-4744-8407-B1795FEDF99C}" dt="2025-07-01T21:34:23.935" v="5549" actId="313"/>
          <ac:spMkLst>
            <pc:docMk/>
            <pc:sldMk cId="372712838" sldId="291"/>
            <ac:spMk id="102" creationId="{1BE052EB-6AE7-5460-079F-217DADA19357}"/>
          </ac:spMkLst>
        </pc:spChg>
        <pc:spChg chg="add mod">
          <ac:chgData name="PAZ PEREZ GONZALEZ" userId="26aae163-bc01-4fb0-9990-a7fc0c79e5c1" providerId="ADAL" clId="{7BBA1DB5-0FA9-4744-8407-B1795FEDF99C}" dt="2025-07-01T21:32:31.336" v="5533"/>
          <ac:spMkLst>
            <pc:docMk/>
            <pc:sldMk cId="372712838" sldId="291"/>
            <ac:spMk id="131" creationId="{3CEB9415-846C-C328-596A-AEC345D7E0AF}"/>
          </ac:spMkLst>
        </pc:spChg>
        <pc:spChg chg="add mod">
          <ac:chgData name="PAZ PEREZ GONZALEZ" userId="26aae163-bc01-4fb0-9990-a7fc0c79e5c1" providerId="ADAL" clId="{7BBA1DB5-0FA9-4744-8407-B1795FEDF99C}" dt="2025-07-01T21:32:49.830" v="5539" actId="1076"/>
          <ac:spMkLst>
            <pc:docMk/>
            <pc:sldMk cId="372712838" sldId="291"/>
            <ac:spMk id="139" creationId="{A66C7276-0BC6-1832-C9C2-C669E4DBB65D}"/>
          </ac:spMkLst>
        </pc:spChg>
        <pc:spChg chg="add mod">
          <ac:chgData name="PAZ PEREZ GONZALEZ" userId="26aae163-bc01-4fb0-9990-a7fc0c79e5c1" providerId="ADAL" clId="{7BBA1DB5-0FA9-4744-8407-B1795FEDF99C}" dt="2025-07-01T21:33:33.505" v="5548" actId="1076"/>
          <ac:spMkLst>
            <pc:docMk/>
            <pc:sldMk cId="372712838" sldId="291"/>
            <ac:spMk id="145" creationId="{E860DB11-3FE3-EE33-9D07-ED9A22963A8B}"/>
          </ac:spMkLst>
        </pc:spChg>
        <pc:picChg chg="add mod">
          <ac:chgData name="PAZ PEREZ GONZALEZ" userId="26aae163-bc01-4fb0-9990-a7fc0c79e5c1" providerId="ADAL" clId="{7BBA1DB5-0FA9-4744-8407-B1795FEDF99C}" dt="2025-07-01T21:30:25.667" v="5512" actId="12788"/>
          <ac:picMkLst>
            <pc:docMk/>
            <pc:sldMk cId="372712838" sldId="291"/>
            <ac:picMk id="19" creationId="{228521FA-5080-51D9-489E-AEE720E0C13F}"/>
          </ac:picMkLst>
        </pc:picChg>
        <pc:picChg chg="add mod">
          <ac:chgData name="PAZ PEREZ GONZALEZ" userId="26aae163-bc01-4fb0-9990-a7fc0c79e5c1" providerId="ADAL" clId="{7BBA1DB5-0FA9-4744-8407-B1795FEDF99C}" dt="2025-07-01T21:30:36.441" v="5515" actId="1076"/>
          <ac:picMkLst>
            <pc:docMk/>
            <pc:sldMk cId="372712838" sldId="291"/>
            <ac:picMk id="23" creationId="{92BE6E55-6025-2726-A11C-14E4703818E4}"/>
          </ac:picMkLst>
        </pc:picChg>
        <pc:picChg chg="add mod">
          <ac:chgData name="PAZ PEREZ GONZALEZ" userId="26aae163-bc01-4fb0-9990-a7fc0c79e5c1" providerId="ADAL" clId="{7BBA1DB5-0FA9-4744-8407-B1795FEDF99C}" dt="2025-07-01T21:31:01.455" v="5519" actId="1076"/>
          <ac:picMkLst>
            <pc:docMk/>
            <pc:sldMk cId="372712838" sldId="291"/>
            <ac:picMk id="31" creationId="{5E91B4F9-A09E-4629-B9B6-1EA4921D3D1B}"/>
          </ac:picMkLst>
        </pc:picChg>
        <pc:picChg chg="add mod">
          <ac:chgData name="PAZ PEREZ GONZALEZ" userId="26aae163-bc01-4fb0-9990-a7fc0c79e5c1" providerId="ADAL" clId="{7BBA1DB5-0FA9-4744-8407-B1795FEDF99C}" dt="2025-07-01T21:30:56.665" v="5518" actId="1076"/>
          <ac:picMkLst>
            <pc:docMk/>
            <pc:sldMk cId="372712838" sldId="291"/>
            <ac:picMk id="33" creationId="{0B076434-A4EB-EE72-AC61-377B932999C8}"/>
          </ac:picMkLst>
        </pc:picChg>
        <pc:picChg chg="add mod">
          <ac:chgData name="PAZ PEREZ GONZALEZ" userId="26aae163-bc01-4fb0-9990-a7fc0c79e5c1" providerId="ADAL" clId="{7BBA1DB5-0FA9-4744-8407-B1795FEDF99C}" dt="2025-07-01T21:31:43.313" v="5530" actId="1076"/>
          <ac:picMkLst>
            <pc:docMk/>
            <pc:sldMk cId="372712838" sldId="291"/>
            <ac:picMk id="41" creationId="{44B047AF-4D52-BD7B-94CA-AE74B1D47578}"/>
          </ac:picMkLst>
        </pc:picChg>
        <pc:picChg chg="add mod">
          <ac:chgData name="PAZ PEREZ GONZALEZ" userId="26aae163-bc01-4fb0-9990-a7fc0c79e5c1" providerId="ADAL" clId="{7BBA1DB5-0FA9-4744-8407-B1795FEDF99C}" dt="2025-07-01T21:32:40.667" v="5537" actId="1076"/>
          <ac:picMkLst>
            <pc:docMk/>
            <pc:sldMk cId="372712838" sldId="291"/>
            <ac:picMk id="71" creationId="{90D83D0C-A7C0-D3E9-1AB9-21CF697EBDE3}"/>
          </ac:picMkLst>
        </pc:picChg>
        <pc:picChg chg="add mod">
          <ac:chgData name="PAZ PEREZ GONZALEZ" userId="26aae163-bc01-4fb0-9990-a7fc0c79e5c1" providerId="ADAL" clId="{7BBA1DB5-0FA9-4744-8407-B1795FEDF99C}" dt="2025-07-01T21:32:31.336" v="5533"/>
          <ac:picMkLst>
            <pc:docMk/>
            <pc:sldMk cId="372712838" sldId="291"/>
            <ac:picMk id="129" creationId="{BEB9079F-CB1B-11E8-804F-345D9DA9BEBA}"/>
          </ac:picMkLst>
        </pc:picChg>
        <pc:picChg chg="add mod">
          <ac:chgData name="PAZ PEREZ GONZALEZ" userId="26aae163-bc01-4fb0-9990-a7fc0c79e5c1" providerId="ADAL" clId="{7BBA1DB5-0FA9-4744-8407-B1795FEDF99C}" dt="2025-07-01T21:32:49.830" v="5539" actId="1076"/>
          <ac:picMkLst>
            <pc:docMk/>
            <pc:sldMk cId="372712838" sldId="291"/>
            <ac:picMk id="137" creationId="{24FC7237-080E-2EF1-C80E-3CADBBAA324E}"/>
          </ac:picMkLst>
        </pc:picChg>
        <pc:cxnChg chg="add mod">
          <ac:chgData name="PAZ PEREZ GONZALEZ" userId="26aae163-bc01-4fb0-9990-a7fc0c79e5c1" providerId="ADAL" clId="{7BBA1DB5-0FA9-4744-8407-B1795FEDF99C}" dt="2025-07-01T21:30:25.667" v="5512" actId="12788"/>
          <ac:cxnSpMkLst>
            <pc:docMk/>
            <pc:sldMk cId="372712838" sldId="291"/>
            <ac:cxnSpMk id="7" creationId="{443B296C-69F2-FBE5-1BBD-33F9A855A2F0}"/>
          </ac:cxnSpMkLst>
        </pc:cxnChg>
        <pc:cxnChg chg="add mod">
          <ac:chgData name="PAZ PEREZ GONZALEZ" userId="26aae163-bc01-4fb0-9990-a7fc0c79e5c1" providerId="ADAL" clId="{7BBA1DB5-0FA9-4744-8407-B1795FEDF99C}" dt="2025-07-01T21:30:25.667" v="5512" actId="12788"/>
          <ac:cxnSpMkLst>
            <pc:docMk/>
            <pc:sldMk cId="372712838" sldId="291"/>
            <ac:cxnSpMk id="12" creationId="{B4836036-ECEC-A8BD-F99F-D5B8F42E54E2}"/>
          </ac:cxnSpMkLst>
        </pc:cxnChg>
        <pc:cxnChg chg="add mod">
          <ac:chgData name="PAZ PEREZ GONZALEZ" userId="26aae163-bc01-4fb0-9990-a7fc0c79e5c1" providerId="ADAL" clId="{7BBA1DB5-0FA9-4744-8407-B1795FEDF99C}" dt="2025-07-01T21:30:43.473" v="5516" actId="14100"/>
          <ac:cxnSpMkLst>
            <pc:docMk/>
            <pc:sldMk cId="372712838" sldId="291"/>
            <ac:cxnSpMk id="24" creationId="{BF1F8DE8-96F8-FBC5-BAA0-66073328809D}"/>
          </ac:cxnSpMkLst>
        </pc:cxnChg>
        <pc:cxnChg chg="add mod">
          <ac:chgData name="PAZ PEREZ GONZALEZ" userId="26aae163-bc01-4fb0-9990-a7fc0c79e5c1" providerId="ADAL" clId="{7BBA1DB5-0FA9-4744-8407-B1795FEDF99C}" dt="2025-07-01T21:21:06.088" v="5402" actId="12788"/>
          <ac:cxnSpMkLst>
            <pc:docMk/>
            <pc:sldMk cId="372712838" sldId="291"/>
            <ac:cxnSpMk id="28" creationId="{4D03E70E-2CE0-3BED-8534-9B65A5B8769D}"/>
          </ac:cxnSpMkLst>
        </pc:cxnChg>
        <pc:cxnChg chg="add mod">
          <ac:chgData name="PAZ PEREZ GONZALEZ" userId="26aae163-bc01-4fb0-9990-a7fc0c79e5c1" providerId="ADAL" clId="{7BBA1DB5-0FA9-4744-8407-B1795FEDF99C}" dt="2025-07-01T21:31:01.455" v="5519" actId="1076"/>
          <ac:cxnSpMkLst>
            <pc:docMk/>
            <pc:sldMk cId="372712838" sldId="291"/>
            <ac:cxnSpMk id="30" creationId="{7DCAE173-4BDB-DDB7-EC0F-E11915A2F122}"/>
          </ac:cxnSpMkLst>
        </pc:cxnChg>
        <pc:cxnChg chg="add mod">
          <ac:chgData name="PAZ PEREZ GONZALEZ" userId="26aae163-bc01-4fb0-9990-a7fc0c79e5c1" providerId="ADAL" clId="{7BBA1DB5-0FA9-4744-8407-B1795FEDF99C}" dt="2025-07-01T21:30:56.665" v="5518" actId="1076"/>
          <ac:cxnSpMkLst>
            <pc:docMk/>
            <pc:sldMk cId="372712838" sldId="291"/>
            <ac:cxnSpMk id="34" creationId="{E05E222E-ABF4-9D5E-877D-72290E6CACFF}"/>
          </ac:cxnSpMkLst>
        </pc:cxnChg>
        <pc:cxnChg chg="add mod">
          <ac:chgData name="PAZ PEREZ GONZALEZ" userId="26aae163-bc01-4fb0-9990-a7fc0c79e5c1" providerId="ADAL" clId="{7BBA1DB5-0FA9-4744-8407-B1795FEDF99C}" dt="2025-07-01T21:21:16.068" v="5403" actId="12788"/>
          <ac:cxnSpMkLst>
            <pc:docMk/>
            <pc:sldMk cId="372712838" sldId="291"/>
            <ac:cxnSpMk id="36" creationId="{FDC30217-18D9-722B-F240-1D2E7BBBBFB0}"/>
          </ac:cxnSpMkLst>
        </pc:cxnChg>
        <pc:cxnChg chg="add mod">
          <ac:chgData name="PAZ PEREZ GONZALEZ" userId="26aae163-bc01-4fb0-9990-a7fc0c79e5c1" providerId="ADAL" clId="{7BBA1DB5-0FA9-4744-8407-B1795FEDF99C}" dt="2025-07-01T21:31:41.189" v="5529" actId="14100"/>
          <ac:cxnSpMkLst>
            <pc:docMk/>
            <pc:sldMk cId="372712838" sldId="291"/>
            <ac:cxnSpMk id="42" creationId="{580A5EB3-9536-0F97-35C3-A650A91F47FC}"/>
          </ac:cxnSpMkLst>
        </pc:cxnChg>
        <pc:cxnChg chg="add mod">
          <ac:chgData name="PAZ PEREZ GONZALEZ" userId="26aae163-bc01-4fb0-9990-a7fc0c79e5c1" providerId="ADAL" clId="{7BBA1DB5-0FA9-4744-8407-B1795FEDF99C}" dt="2025-07-01T21:24:03.111" v="5461" actId="12788"/>
          <ac:cxnSpMkLst>
            <pc:docMk/>
            <pc:sldMk cId="372712838" sldId="291"/>
            <ac:cxnSpMk id="62" creationId="{267BF7AF-50F2-4F2A-F7D2-68435AC45D6D}"/>
          </ac:cxnSpMkLst>
        </pc:cxnChg>
        <pc:cxnChg chg="add mod">
          <ac:chgData name="PAZ PEREZ GONZALEZ" userId="26aae163-bc01-4fb0-9990-a7fc0c79e5c1" providerId="ADAL" clId="{7BBA1DB5-0FA9-4744-8407-B1795FEDF99C}" dt="2025-07-01T21:32:40.667" v="5537" actId="1076"/>
          <ac:cxnSpMkLst>
            <pc:docMk/>
            <pc:sldMk cId="372712838" sldId="291"/>
            <ac:cxnSpMk id="64" creationId="{52AE417F-8A62-3760-B64A-51A48BC5CABE}"/>
          </ac:cxnSpMkLst>
        </pc:cxnChg>
        <pc:cxnChg chg="add mod">
          <ac:chgData name="PAZ PEREZ GONZALEZ" userId="26aae163-bc01-4fb0-9990-a7fc0c79e5c1" providerId="ADAL" clId="{7BBA1DB5-0FA9-4744-8407-B1795FEDF99C}" dt="2025-07-01T21:24:03.111" v="5461" actId="12788"/>
          <ac:cxnSpMkLst>
            <pc:docMk/>
            <pc:sldMk cId="372712838" sldId="291"/>
            <ac:cxnSpMk id="77" creationId="{DE00298C-3D9E-2363-F91B-09F6EBE64161}"/>
          </ac:cxnSpMkLst>
        </pc:cxnChg>
        <pc:cxnChg chg="add mod">
          <ac:chgData name="PAZ PEREZ GONZALEZ" userId="26aae163-bc01-4fb0-9990-a7fc0c79e5c1" providerId="ADAL" clId="{7BBA1DB5-0FA9-4744-8407-B1795FEDF99C}" dt="2025-07-01T21:32:40.667" v="5537" actId="1076"/>
          <ac:cxnSpMkLst>
            <pc:docMk/>
            <pc:sldMk cId="372712838" sldId="291"/>
            <ac:cxnSpMk id="79" creationId="{7B458542-4323-80C1-DEBA-BBFC1BB11D1C}"/>
          </ac:cxnSpMkLst>
        </pc:cxnChg>
        <pc:cxnChg chg="add mod">
          <ac:chgData name="PAZ PEREZ GONZALEZ" userId="26aae163-bc01-4fb0-9990-a7fc0c79e5c1" providerId="ADAL" clId="{7BBA1DB5-0FA9-4744-8407-B1795FEDF99C}" dt="2025-07-01T21:30:25.667" v="5512" actId="12788"/>
          <ac:cxnSpMkLst>
            <pc:docMk/>
            <pc:sldMk cId="372712838" sldId="291"/>
            <ac:cxnSpMk id="104" creationId="{AF729A26-16E9-5BBD-8B32-9F5590EB4BBF}"/>
          </ac:cxnSpMkLst>
        </pc:cxnChg>
        <pc:cxnChg chg="add mod">
          <ac:chgData name="PAZ PEREZ GONZALEZ" userId="26aae163-bc01-4fb0-9990-a7fc0c79e5c1" providerId="ADAL" clId="{7BBA1DB5-0FA9-4744-8407-B1795FEDF99C}" dt="2025-07-01T21:30:25.667" v="5512" actId="12788"/>
          <ac:cxnSpMkLst>
            <pc:docMk/>
            <pc:sldMk cId="372712838" sldId="291"/>
            <ac:cxnSpMk id="107" creationId="{DF3B22C7-7167-35AF-1444-CFE21132728D}"/>
          </ac:cxnSpMkLst>
        </pc:cxnChg>
        <pc:cxnChg chg="add mod">
          <ac:chgData name="PAZ PEREZ GONZALEZ" userId="26aae163-bc01-4fb0-9990-a7fc0c79e5c1" providerId="ADAL" clId="{7BBA1DB5-0FA9-4744-8407-B1795FEDF99C}" dt="2025-07-01T21:32:31.336" v="5533"/>
          <ac:cxnSpMkLst>
            <pc:docMk/>
            <pc:sldMk cId="372712838" sldId="291"/>
            <ac:cxnSpMk id="128" creationId="{F421AFDC-7359-3AA3-4878-FC6AC225D308}"/>
          </ac:cxnSpMkLst>
        </pc:cxnChg>
        <pc:cxnChg chg="add mod">
          <ac:chgData name="PAZ PEREZ GONZALEZ" userId="26aae163-bc01-4fb0-9990-a7fc0c79e5c1" providerId="ADAL" clId="{7BBA1DB5-0FA9-4744-8407-B1795FEDF99C}" dt="2025-07-01T21:32:31.336" v="5533"/>
          <ac:cxnSpMkLst>
            <pc:docMk/>
            <pc:sldMk cId="372712838" sldId="291"/>
            <ac:cxnSpMk id="130" creationId="{502D4237-3FF2-80F0-9A85-59855B2E89D7}"/>
          </ac:cxnSpMkLst>
        </pc:cxnChg>
        <pc:cxnChg chg="add mod">
          <ac:chgData name="PAZ PEREZ GONZALEZ" userId="26aae163-bc01-4fb0-9990-a7fc0c79e5c1" providerId="ADAL" clId="{7BBA1DB5-0FA9-4744-8407-B1795FEDF99C}" dt="2025-07-01T21:33:20.189" v="5546" actId="14100"/>
          <ac:cxnSpMkLst>
            <pc:docMk/>
            <pc:sldMk cId="372712838" sldId="291"/>
            <ac:cxnSpMk id="136" creationId="{37499243-578A-766D-452D-BC304371CA6D}"/>
          </ac:cxnSpMkLst>
        </pc:cxnChg>
        <pc:cxnChg chg="add mod">
          <ac:chgData name="PAZ PEREZ GONZALEZ" userId="26aae163-bc01-4fb0-9990-a7fc0c79e5c1" providerId="ADAL" clId="{7BBA1DB5-0FA9-4744-8407-B1795FEDF99C}" dt="2025-07-01T21:33:13.869" v="5545" actId="14100"/>
          <ac:cxnSpMkLst>
            <pc:docMk/>
            <pc:sldMk cId="372712838" sldId="291"/>
            <ac:cxnSpMk id="138" creationId="{B1D45F6A-12FF-E128-4F59-6BE333254B55}"/>
          </ac:cxnSpMkLst>
        </pc:cxnChg>
      </pc:sldChg>
      <pc:sldChg chg="modSp new add del mod">
        <pc:chgData name="PAZ PEREZ GONZALEZ" userId="26aae163-bc01-4fb0-9990-a7fc0c79e5c1" providerId="ADAL" clId="{7BBA1DB5-0FA9-4744-8407-B1795FEDF99C}" dt="2025-06-29T20:59:22.762" v="553" actId="47"/>
        <pc:sldMkLst>
          <pc:docMk/>
          <pc:sldMk cId="1350025585" sldId="292"/>
        </pc:sldMkLst>
      </pc:sldChg>
      <pc:sldChg chg="add del">
        <pc:chgData name="PAZ PEREZ GONZALEZ" userId="26aae163-bc01-4fb0-9990-a7fc0c79e5c1" providerId="ADAL" clId="{7BBA1DB5-0FA9-4744-8407-B1795FEDF99C}" dt="2025-06-29T20:58:49.332" v="547"/>
        <pc:sldMkLst>
          <pc:docMk/>
          <pc:sldMk cId="272119138" sldId="293"/>
        </pc:sldMkLst>
      </pc:sldChg>
      <pc:sldChg chg="add del">
        <pc:chgData name="PAZ PEREZ GONZALEZ" userId="26aae163-bc01-4fb0-9990-a7fc0c79e5c1" providerId="ADAL" clId="{7BBA1DB5-0FA9-4744-8407-B1795FEDF99C}" dt="2025-06-29T20:59:13.055" v="551"/>
        <pc:sldMkLst>
          <pc:docMk/>
          <pc:sldMk cId="787885028" sldId="293"/>
        </pc:sldMkLst>
      </pc:sldChg>
      <pc:sldChg chg="addSp delSp modSp add mod delAnim modAnim">
        <pc:chgData name="PAZ PEREZ GONZALEZ" userId="26aae163-bc01-4fb0-9990-a7fc0c79e5c1" providerId="ADAL" clId="{7BBA1DB5-0FA9-4744-8407-B1795FEDF99C}" dt="2025-07-02T08:48:06.604" v="6145" actId="27636"/>
        <pc:sldMkLst>
          <pc:docMk/>
          <pc:sldMk cId="3577158898" sldId="293"/>
        </pc:sldMkLst>
        <pc:spChg chg="mod">
          <ac:chgData name="PAZ PEREZ GONZALEZ" userId="26aae163-bc01-4fb0-9990-a7fc0c79e5c1" providerId="ADAL" clId="{7BBA1DB5-0FA9-4744-8407-B1795FEDF99C}" dt="2025-07-01T07:49:36.878" v="3466" actId="27636"/>
          <ac:spMkLst>
            <pc:docMk/>
            <pc:sldMk cId="3577158898" sldId="293"/>
            <ac:spMk id="3" creationId="{8504F9A9-2D53-69CA-0DC5-BC9AC052CDEB}"/>
          </ac:spMkLst>
        </pc:spChg>
        <pc:spChg chg="mod">
          <ac:chgData name="PAZ PEREZ GONZALEZ" userId="26aae163-bc01-4fb0-9990-a7fc0c79e5c1" providerId="ADAL" clId="{7BBA1DB5-0FA9-4744-8407-B1795FEDF99C}" dt="2025-07-02T08:48:06.604" v="6145" actId="27636"/>
          <ac:spMkLst>
            <pc:docMk/>
            <pc:sldMk cId="3577158898" sldId="293"/>
            <ac:spMk id="4" creationId="{A985873A-C7FE-5602-A2FF-20E42B232CD2}"/>
          </ac:spMkLst>
        </pc:spChg>
        <pc:spChg chg="add del mod">
          <ac:chgData name="PAZ PEREZ GONZALEZ" userId="26aae163-bc01-4fb0-9990-a7fc0c79e5c1" providerId="ADAL" clId="{7BBA1DB5-0FA9-4744-8407-B1795FEDF99C}" dt="2025-07-01T07:09:15.364" v="2640" actId="21"/>
          <ac:spMkLst>
            <pc:docMk/>
            <pc:sldMk cId="3577158898" sldId="293"/>
            <ac:spMk id="5" creationId="{0FC31902-A585-146B-5947-046C9DB6EFA6}"/>
          </ac:spMkLst>
        </pc:spChg>
        <pc:spChg chg="add mod">
          <ac:chgData name="PAZ PEREZ GONZALEZ" userId="26aae163-bc01-4fb0-9990-a7fc0c79e5c1" providerId="ADAL" clId="{7BBA1DB5-0FA9-4744-8407-B1795FEDF99C}" dt="2025-07-01T07:10:25.450" v="2720" actId="20577"/>
          <ac:spMkLst>
            <pc:docMk/>
            <pc:sldMk cId="3577158898" sldId="293"/>
            <ac:spMk id="6" creationId="{69CEE639-8381-589B-65EE-EFBB94F13C52}"/>
          </ac:spMkLst>
        </pc:spChg>
      </pc:sldChg>
      <pc:sldChg chg="addSp modSp add mod modAnim">
        <pc:chgData name="PAZ PEREZ GONZALEZ" userId="26aae163-bc01-4fb0-9990-a7fc0c79e5c1" providerId="ADAL" clId="{7BBA1DB5-0FA9-4744-8407-B1795FEDF99C}" dt="2025-07-01T07:49:36.878" v="3467" actId="27636"/>
        <pc:sldMkLst>
          <pc:docMk/>
          <pc:sldMk cId="1058505135" sldId="294"/>
        </pc:sldMkLst>
        <pc:spChg chg="mod">
          <ac:chgData name="PAZ PEREZ GONZALEZ" userId="26aae163-bc01-4fb0-9990-a7fc0c79e5c1" providerId="ADAL" clId="{7BBA1DB5-0FA9-4744-8407-B1795FEDF99C}" dt="2025-07-01T07:49:36.878" v="3467" actId="27636"/>
          <ac:spMkLst>
            <pc:docMk/>
            <pc:sldMk cId="1058505135" sldId="294"/>
            <ac:spMk id="3" creationId="{B04A71B6-7F74-32BB-4064-6992286DDDD1}"/>
          </ac:spMkLst>
        </pc:spChg>
        <pc:spChg chg="mod">
          <ac:chgData name="PAZ PEREZ GONZALEZ" userId="26aae163-bc01-4fb0-9990-a7fc0c79e5c1" providerId="ADAL" clId="{7BBA1DB5-0FA9-4744-8407-B1795FEDF99C}" dt="2025-07-01T07:17:05.543" v="2878" actId="20577"/>
          <ac:spMkLst>
            <pc:docMk/>
            <pc:sldMk cId="1058505135" sldId="294"/>
            <ac:spMk id="4" creationId="{452C3025-7675-247D-0F3A-7837E4EAFCB3}"/>
          </ac:spMkLst>
        </pc:spChg>
        <pc:spChg chg="add mod">
          <ac:chgData name="PAZ PEREZ GONZALEZ" userId="26aae163-bc01-4fb0-9990-a7fc0c79e5c1" providerId="ADAL" clId="{7BBA1DB5-0FA9-4744-8407-B1795FEDF99C}" dt="2025-07-01T07:23:29.363" v="2881" actId="20577"/>
          <ac:spMkLst>
            <pc:docMk/>
            <pc:sldMk cId="1058505135" sldId="294"/>
            <ac:spMk id="5" creationId="{0FC31902-A585-146B-5947-046C9DB6EFA6}"/>
          </ac:spMkLst>
        </pc:spChg>
      </pc:sldChg>
      <pc:sldChg chg="new del">
        <pc:chgData name="PAZ PEREZ GONZALEZ" userId="26aae163-bc01-4fb0-9990-a7fc0c79e5c1" providerId="ADAL" clId="{7BBA1DB5-0FA9-4744-8407-B1795FEDF99C}" dt="2025-06-29T21:26:50.597" v="1483" actId="47"/>
        <pc:sldMkLst>
          <pc:docMk/>
          <pc:sldMk cId="2076755571" sldId="295"/>
        </pc:sldMkLst>
      </pc:sldChg>
      <pc:sldChg chg="addSp delSp modSp add mod">
        <pc:chgData name="PAZ PEREZ GONZALEZ" userId="26aae163-bc01-4fb0-9990-a7fc0c79e5c1" providerId="ADAL" clId="{7BBA1DB5-0FA9-4744-8407-B1795FEDF99C}" dt="2025-07-02T08:54:01.461" v="6170" actId="20577"/>
        <pc:sldMkLst>
          <pc:docMk/>
          <pc:sldMk cId="2456339153" sldId="296"/>
        </pc:sldMkLst>
        <pc:spChg chg="mod">
          <ac:chgData name="PAZ PEREZ GONZALEZ" userId="26aae163-bc01-4fb0-9990-a7fc0c79e5c1" providerId="ADAL" clId="{7BBA1DB5-0FA9-4744-8407-B1795FEDF99C}" dt="2025-07-02T08:54:01.461" v="6170" actId="20577"/>
          <ac:spMkLst>
            <pc:docMk/>
            <pc:sldMk cId="2456339153" sldId="296"/>
            <ac:spMk id="3" creationId="{25B9B686-E1C3-6359-C150-2F21044244C2}"/>
          </ac:spMkLst>
        </pc:spChg>
        <pc:graphicFrameChg chg="add mod">
          <ac:chgData name="PAZ PEREZ GONZALEZ" userId="26aae163-bc01-4fb0-9990-a7fc0c79e5c1" providerId="ADAL" clId="{7BBA1DB5-0FA9-4744-8407-B1795FEDF99C}" dt="2025-06-29T21:30:57.341" v="1524" actId="403"/>
          <ac:graphicFrameMkLst>
            <pc:docMk/>
            <pc:sldMk cId="2456339153" sldId="296"/>
            <ac:graphicFrameMk id="7" creationId="{5EC3B2B9-33EA-D7E7-96FC-071B09103F80}"/>
          </ac:graphicFrameMkLst>
        </pc:graphicFrameChg>
        <pc:graphicFrameChg chg="add mod modGraphic">
          <ac:chgData name="PAZ PEREZ GONZALEZ" userId="26aae163-bc01-4fb0-9990-a7fc0c79e5c1" providerId="ADAL" clId="{7BBA1DB5-0FA9-4744-8407-B1795FEDF99C}" dt="2025-07-01T07:39:17.148" v="3002" actId="1076"/>
          <ac:graphicFrameMkLst>
            <pc:docMk/>
            <pc:sldMk cId="2456339153" sldId="296"/>
            <ac:graphicFrameMk id="8" creationId="{F493A2A8-27DA-6CAE-FAF7-1E1D7F393E51}"/>
          </ac:graphicFrameMkLst>
        </pc:graphicFrameChg>
      </pc:sldChg>
      <pc:sldChg chg="addSp delSp modSp new mod setBg">
        <pc:chgData name="PAZ PEREZ GONZALEZ" userId="26aae163-bc01-4fb0-9990-a7fc0c79e5c1" providerId="ADAL" clId="{7BBA1DB5-0FA9-4744-8407-B1795FEDF99C}" dt="2025-07-01T22:23:59.765" v="5714" actId="27636"/>
        <pc:sldMkLst>
          <pc:docMk/>
          <pc:sldMk cId="761865649" sldId="297"/>
        </pc:sldMkLst>
        <pc:spChg chg="mod">
          <ac:chgData name="PAZ PEREZ GONZALEZ" userId="26aae163-bc01-4fb0-9990-a7fc0c79e5c1" providerId="ADAL" clId="{7BBA1DB5-0FA9-4744-8407-B1795FEDF99C}" dt="2025-07-01T22:23:36.920" v="5707" actId="1076"/>
          <ac:spMkLst>
            <pc:docMk/>
            <pc:sldMk cId="761865649" sldId="297"/>
            <ac:spMk id="2" creationId="{1777C81D-B6E5-0E75-CBC4-4E6BC9858A54}"/>
          </ac:spMkLst>
        </pc:spChg>
        <pc:spChg chg="mod">
          <ac:chgData name="PAZ PEREZ GONZALEZ" userId="26aae163-bc01-4fb0-9990-a7fc0c79e5c1" providerId="ADAL" clId="{7BBA1DB5-0FA9-4744-8407-B1795FEDF99C}" dt="2025-07-01T22:23:59.765" v="5714" actId="27636"/>
          <ac:spMkLst>
            <pc:docMk/>
            <pc:sldMk cId="761865649" sldId="297"/>
            <ac:spMk id="3" creationId="{10909D3C-5F4B-DFF7-B384-53434C66A968}"/>
          </ac:spMkLst>
        </pc:spChg>
        <pc:spChg chg="mod ord">
          <ac:chgData name="PAZ PEREZ GONZALEZ" userId="26aae163-bc01-4fb0-9990-a7fc0c79e5c1" providerId="ADAL" clId="{7BBA1DB5-0FA9-4744-8407-B1795FEDF99C}" dt="2025-07-01T22:15:16.150" v="5697" actId="27636"/>
          <ac:spMkLst>
            <pc:docMk/>
            <pc:sldMk cId="761865649" sldId="297"/>
            <ac:spMk id="4" creationId="{67DAFD66-CD3E-F2C9-E37E-0ACD417E791F}"/>
          </ac:spMkLst>
        </pc:spChg>
        <pc:spChg chg="add del mod">
          <ac:chgData name="PAZ PEREZ GONZALEZ" userId="26aae163-bc01-4fb0-9990-a7fc0c79e5c1" providerId="ADAL" clId="{7BBA1DB5-0FA9-4744-8407-B1795FEDF99C}" dt="2025-07-01T22:23:40.434" v="5708" actId="478"/>
          <ac:spMkLst>
            <pc:docMk/>
            <pc:sldMk cId="761865649" sldId="297"/>
            <ac:spMk id="8" creationId="{B33A844D-CD50-20AC-3E5C-AADD6832E17D}"/>
          </ac:spMkLst>
        </pc:spChg>
        <pc:spChg chg="add del">
          <ac:chgData name="PAZ PEREZ GONZALEZ" userId="26aae163-bc01-4fb0-9990-a7fc0c79e5c1" providerId="ADAL" clId="{7BBA1DB5-0FA9-4744-8407-B1795FEDF99C}" dt="2025-07-01T14:00:20.477" v="3561" actId="26606"/>
          <ac:spMkLst>
            <pc:docMk/>
            <pc:sldMk cId="761865649" sldId="297"/>
            <ac:spMk id="10" creationId="{2961259D-605E-E200-FF9F-7C8C71D7C8E4}"/>
          </ac:spMkLst>
        </pc:spChg>
        <pc:spChg chg="add del">
          <ac:chgData name="PAZ PEREZ GONZALEZ" userId="26aae163-bc01-4fb0-9990-a7fc0c79e5c1" providerId="ADAL" clId="{7BBA1DB5-0FA9-4744-8407-B1795FEDF99C}" dt="2025-07-01T14:00:37.530" v="3564" actId="26606"/>
          <ac:spMkLst>
            <pc:docMk/>
            <pc:sldMk cId="761865649" sldId="297"/>
            <ac:spMk id="12" creationId="{5E8D3B17-7638-DFD3-18E4-8A6D611749CF}"/>
          </ac:spMkLst>
        </pc:spChg>
        <pc:spChg chg="add del">
          <ac:chgData name="PAZ PEREZ GONZALEZ" userId="26aae163-bc01-4fb0-9990-a7fc0c79e5c1" providerId="ADAL" clId="{7BBA1DB5-0FA9-4744-8407-B1795FEDF99C}" dt="2025-07-01T22:15:16.102" v="5696" actId="26606"/>
          <ac:spMkLst>
            <pc:docMk/>
            <pc:sldMk cId="761865649" sldId="297"/>
            <ac:spMk id="15" creationId="{2961259D-605E-E200-FF9F-7C8C71D7C8E4}"/>
          </ac:spMkLst>
        </pc:spChg>
        <pc:spChg chg="add">
          <ac:chgData name="PAZ PEREZ GONZALEZ" userId="26aae163-bc01-4fb0-9990-a7fc0c79e5c1" providerId="ADAL" clId="{7BBA1DB5-0FA9-4744-8407-B1795FEDF99C}" dt="2025-07-01T22:15:16.102" v="5696" actId="26606"/>
          <ac:spMkLst>
            <pc:docMk/>
            <pc:sldMk cId="761865649" sldId="297"/>
            <ac:spMk id="20" creationId="{C20CE451-818C-E63D-258B-234B6C543D34}"/>
          </ac:spMkLst>
        </pc:spChg>
        <pc:picChg chg="add del">
          <ac:chgData name="PAZ PEREZ GONZALEZ" userId="26aae163-bc01-4fb0-9990-a7fc0c79e5c1" providerId="ADAL" clId="{7BBA1DB5-0FA9-4744-8407-B1795FEDF99C}" dt="2025-07-01T14:00:20.477" v="3561" actId="26606"/>
          <ac:picMkLst>
            <pc:docMk/>
            <pc:sldMk cId="761865649" sldId="297"/>
            <ac:picMk id="6" creationId="{9B695DB1-351A-B5D2-1051-5E578A966911}"/>
          </ac:picMkLst>
        </pc:picChg>
        <pc:picChg chg="add mod">
          <ac:chgData name="PAZ PEREZ GONZALEZ" userId="26aae163-bc01-4fb0-9990-a7fc0c79e5c1" providerId="ADAL" clId="{7BBA1DB5-0FA9-4744-8407-B1795FEDF99C}" dt="2025-07-01T22:22:09.732" v="5698" actId="27614"/>
          <ac:picMkLst>
            <pc:docMk/>
            <pc:sldMk cId="761865649" sldId="297"/>
            <ac:picMk id="7" creationId="{6B666656-194F-9B88-3193-C084AE87ACC3}"/>
          </ac:picMkLst>
        </pc:picChg>
        <pc:picChg chg="add del">
          <ac:chgData name="PAZ PEREZ GONZALEZ" userId="26aae163-bc01-4fb0-9990-a7fc0c79e5c1" providerId="ADAL" clId="{7BBA1DB5-0FA9-4744-8407-B1795FEDF99C}" dt="2025-07-01T14:00:37.530" v="3564" actId="26606"/>
          <ac:picMkLst>
            <pc:docMk/>
            <pc:sldMk cId="761865649" sldId="297"/>
            <ac:picMk id="13" creationId="{5CED1319-65ED-C385-5C97-E50FD71F2339}"/>
          </ac:picMkLst>
        </pc:picChg>
        <pc:picChg chg="add del">
          <ac:chgData name="PAZ PEREZ GONZALEZ" userId="26aae163-bc01-4fb0-9990-a7fc0c79e5c1" providerId="ADAL" clId="{7BBA1DB5-0FA9-4744-8407-B1795FEDF99C}" dt="2025-07-01T22:10:40.362" v="5689" actId="478"/>
          <ac:picMkLst>
            <pc:docMk/>
            <pc:sldMk cId="761865649" sldId="297"/>
            <ac:picMk id="16" creationId="{9B695DB1-351A-B5D2-1051-5E578A966911}"/>
          </ac:picMkLst>
        </pc:picChg>
        <pc:picChg chg="add del mod">
          <ac:chgData name="PAZ PEREZ GONZALEZ" userId="26aae163-bc01-4fb0-9990-a7fc0c79e5c1" providerId="ADAL" clId="{7BBA1DB5-0FA9-4744-8407-B1795FEDF99C}" dt="2025-07-01T22:11:05.562" v="5694" actId="478"/>
          <ac:picMkLst>
            <pc:docMk/>
            <pc:sldMk cId="761865649" sldId="297"/>
            <ac:picMk id="4098" creationId="{230C5DE4-17CA-1A06-F50D-2CCE83569BEE}"/>
          </ac:picMkLst>
        </pc:picChg>
      </pc:sldChg>
      <pc:sldChg chg="addSp modSp new mod setBg">
        <pc:chgData name="PAZ PEREZ GONZALEZ" userId="26aae163-bc01-4fb0-9990-a7fc0c79e5c1" providerId="ADAL" clId="{7BBA1DB5-0FA9-4744-8407-B1795FEDF99C}" dt="2025-07-02T07:58:12.135" v="6084" actId="20577"/>
        <pc:sldMkLst>
          <pc:docMk/>
          <pc:sldMk cId="2425724181" sldId="298"/>
        </pc:sldMkLst>
        <pc:spChg chg="mod">
          <ac:chgData name="PAZ PEREZ GONZALEZ" userId="26aae163-bc01-4fb0-9990-a7fc0c79e5c1" providerId="ADAL" clId="{7BBA1DB5-0FA9-4744-8407-B1795FEDF99C}" dt="2025-07-01T22:04:18.174" v="5673" actId="26606"/>
          <ac:spMkLst>
            <pc:docMk/>
            <pc:sldMk cId="2425724181" sldId="298"/>
            <ac:spMk id="2" creationId="{C78162FC-C21A-BA5A-AE6F-4009BBB02C78}"/>
          </ac:spMkLst>
        </pc:spChg>
        <pc:spChg chg="mod">
          <ac:chgData name="PAZ PEREZ GONZALEZ" userId="26aae163-bc01-4fb0-9990-a7fc0c79e5c1" providerId="ADAL" clId="{7BBA1DB5-0FA9-4744-8407-B1795FEDF99C}" dt="2025-07-02T07:58:12.135" v="6084" actId="20577"/>
          <ac:spMkLst>
            <pc:docMk/>
            <pc:sldMk cId="2425724181" sldId="298"/>
            <ac:spMk id="3" creationId="{FA71967A-2FA3-BCC8-0836-1C12175E9F8B}"/>
          </ac:spMkLst>
        </pc:spChg>
        <pc:spChg chg="mod ord">
          <ac:chgData name="PAZ PEREZ GONZALEZ" userId="26aae163-bc01-4fb0-9990-a7fc0c79e5c1" providerId="ADAL" clId="{7BBA1DB5-0FA9-4744-8407-B1795FEDF99C}" dt="2025-07-01T22:04:18.174" v="5673" actId="26606"/>
          <ac:spMkLst>
            <pc:docMk/>
            <pc:sldMk cId="2425724181" sldId="298"/>
            <ac:spMk id="4" creationId="{1753AEF7-0030-256C-CDD7-6C518EAAB3DD}"/>
          </ac:spMkLst>
        </pc:spChg>
        <pc:spChg chg="add">
          <ac:chgData name="PAZ PEREZ GONZALEZ" userId="26aae163-bc01-4fb0-9990-a7fc0c79e5c1" providerId="ADAL" clId="{7BBA1DB5-0FA9-4744-8407-B1795FEDF99C}" dt="2025-07-01T22:03:57.904" v="5669" actId="26606"/>
          <ac:spMkLst>
            <pc:docMk/>
            <pc:sldMk cId="2425724181" sldId="298"/>
            <ac:spMk id="3079" creationId="{CBB0869A-0BE5-B3E9-F73D-2F3691E4D932}"/>
          </ac:spMkLst>
        </pc:spChg>
        <pc:spChg chg="add">
          <ac:chgData name="PAZ PEREZ GONZALEZ" userId="26aae163-bc01-4fb0-9990-a7fc0c79e5c1" providerId="ADAL" clId="{7BBA1DB5-0FA9-4744-8407-B1795FEDF99C}" dt="2025-07-01T22:04:05.728" v="5671" actId="26606"/>
          <ac:spMkLst>
            <pc:docMk/>
            <pc:sldMk cId="2425724181" sldId="298"/>
            <ac:spMk id="3081" creationId="{064D2207-AA67-DAD1-D42E-7A07328CA8EF}"/>
          </ac:spMkLst>
        </pc:spChg>
        <pc:spChg chg="add">
          <ac:chgData name="PAZ PEREZ GONZALEZ" userId="26aae163-bc01-4fb0-9990-a7fc0c79e5c1" providerId="ADAL" clId="{7BBA1DB5-0FA9-4744-8407-B1795FEDF99C}" dt="2025-07-01T22:04:18.174" v="5673" actId="26606"/>
          <ac:spMkLst>
            <pc:docMk/>
            <pc:sldMk cId="2425724181" sldId="298"/>
            <ac:spMk id="3083" creationId="{6ACA6F80-D392-A64E-3CF8-F28F1CCEE67B}"/>
          </ac:spMkLst>
        </pc:spChg>
        <pc:picChg chg="add mod ord">
          <ac:chgData name="PAZ PEREZ GONZALEZ" userId="26aae163-bc01-4fb0-9990-a7fc0c79e5c1" providerId="ADAL" clId="{7BBA1DB5-0FA9-4744-8407-B1795FEDF99C}" dt="2025-07-01T22:05:12.031" v="5686" actId="14100"/>
          <ac:picMkLst>
            <pc:docMk/>
            <pc:sldMk cId="2425724181" sldId="298"/>
            <ac:picMk id="3074" creationId="{946044B4-A732-5D6A-62EF-83CEAD610D7F}"/>
          </ac:picMkLst>
        </pc:picChg>
      </pc:sldChg>
      <pc:sldChg chg="addSp delSp modSp new mod delAnim modAnim">
        <pc:chgData name="PAZ PEREZ GONZALEZ" userId="26aae163-bc01-4fb0-9990-a7fc0c79e5c1" providerId="ADAL" clId="{7BBA1DB5-0FA9-4744-8407-B1795FEDF99C}" dt="2025-07-02T07:37:31.175" v="6080"/>
        <pc:sldMkLst>
          <pc:docMk/>
          <pc:sldMk cId="4191675098" sldId="299"/>
        </pc:sldMkLst>
        <pc:spChg chg="mod">
          <ac:chgData name="PAZ PEREZ GONZALEZ" userId="26aae163-bc01-4fb0-9990-a7fc0c79e5c1" providerId="ADAL" clId="{7BBA1DB5-0FA9-4744-8407-B1795FEDF99C}" dt="2025-07-02T07:01:01.708" v="5773" actId="20577"/>
          <ac:spMkLst>
            <pc:docMk/>
            <pc:sldMk cId="4191675098" sldId="299"/>
            <ac:spMk id="2" creationId="{E109200F-F9FD-65A7-FC93-7630EE6C829C}"/>
          </ac:spMkLst>
        </pc:spChg>
        <pc:spChg chg="add mod">
          <ac:chgData name="PAZ PEREZ GONZALEZ" userId="26aae163-bc01-4fb0-9990-a7fc0c79e5c1" providerId="ADAL" clId="{7BBA1DB5-0FA9-4744-8407-B1795FEDF99C}" dt="2025-07-02T07:22:29.230" v="6004" actId="1076"/>
          <ac:spMkLst>
            <pc:docMk/>
            <pc:sldMk cId="4191675098" sldId="299"/>
            <ac:spMk id="6" creationId="{DCD21B78-B544-9432-3098-61E8D31AA481}"/>
          </ac:spMkLst>
        </pc:spChg>
        <pc:spChg chg="add mod">
          <ac:chgData name="PAZ PEREZ GONZALEZ" userId="26aae163-bc01-4fb0-9990-a7fc0c79e5c1" providerId="ADAL" clId="{7BBA1DB5-0FA9-4744-8407-B1795FEDF99C}" dt="2025-07-02T07:22:29.230" v="6004" actId="1076"/>
          <ac:spMkLst>
            <pc:docMk/>
            <pc:sldMk cId="4191675098" sldId="299"/>
            <ac:spMk id="7" creationId="{C42E678F-CC7F-4F24-0E45-9934CA3F16CC}"/>
          </ac:spMkLst>
        </pc:spChg>
        <pc:spChg chg="add mod">
          <ac:chgData name="PAZ PEREZ GONZALEZ" userId="26aae163-bc01-4fb0-9990-a7fc0c79e5c1" providerId="ADAL" clId="{7BBA1DB5-0FA9-4744-8407-B1795FEDF99C}" dt="2025-07-02T07:34:07.655" v="6063" actId="1076"/>
          <ac:spMkLst>
            <pc:docMk/>
            <pc:sldMk cId="4191675098" sldId="299"/>
            <ac:spMk id="9" creationId="{FE6DBED3-81D4-A433-2AF4-91E35B37BBF7}"/>
          </ac:spMkLst>
        </pc:spChg>
        <pc:spChg chg="add mod">
          <ac:chgData name="PAZ PEREZ GONZALEZ" userId="26aae163-bc01-4fb0-9990-a7fc0c79e5c1" providerId="ADAL" clId="{7BBA1DB5-0FA9-4744-8407-B1795FEDF99C}" dt="2025-07-02T07:35:00.699" v="6069" actId="1076"/>
          <ac:spMkLst>
            <pc:docMk/>
            <pc:sldMk cId="4191675098" sldId="299"/>
            <ac:spMk id="17" creationId="{8024299F-222C-E24E-DAF2-A76976967BA0}"/>
          </ac:spMkLst>
        </pc:spChg>
        <pc:spChg chg="add mod">
          <ac:chgData name="PAZ PEREZ GONZALEZ" userId="26aae163-bc01-4fb0-9990-a7fc0c79e5c1" providerId="ADAL" clId="{7BBA1DB5-0FA9-4744-8407-B1795FEDF99C}" dt="2025-07-02T07:08:33.193" v="5850" actId="1036"/>
          <ac:spMkLst>
            <pc:docMk/>
            <pc:sldMk cId="4191675098" sldId="299"/>
            <ac:spMk id="21" creationId="{9A24B98C-26A1-1E25-318C-579A3E332F17}"/>
          </ac:spMkLst>
        </pc:spChg>
        <pc:spChg chg="add mod">
          <ac:chgData name="PAZ PEREZ GONZALEZ" userId="26aae163-bc01-4fb0-9990-a7fc0c79e5c1" providerId="ADAL" clId="{7BBA1DB5-0FA9-4744-8407-B1795FEDF99C}" dt="2025-07-02T07:08:33.193" v="5850" actId="1036"/>
          <ac:spMkLst>
            <pc:docMk/>
            <pc:sldMk cId="4191675098" sldId="299"/>
            <ac:spMk id="24" creationId="{0BA88C5D-17FE-B32E-BC0A-B9472C716558}"/>
          </ac:spMkLst>
        </pc:spChg>
        <pc:spChg chg="add mod">
          <ac:chgData name="PAZ PEREZ GONZALEZ" userId="26aae163-bc01-4fb0-9990-a7fc0c79e5c1" providerId="ADAL" clId="{7BBA1DB5-0FA9-4744-8407-B1795FEDF99C}" dt="2025-07-02T07:08:33.193" v="5850" actId="1036"/>
          <ac:spMkLst>
            <pc:docMk/>
            <pc:sldMk cId="4191675098" sldId="299"/>
            <ac:spMk id="27" creationId="{B4E5224F-2E8E-8258-0D8A-6960C9DF5F25}"/>
          </ac:spMkLst>
        </pc:spChg>
        <pc:spChg chg="add mod">
          <ac:chgData name="PAZ PEREZ GONZALEZ" userId="26aae163-bc01-4fb0-9990-a7fc0c79e5c1" providerId="ADAL" clId="{7BBA1DB5-0FA9-4744-8407-B1795FEDF99C}" dt="2025-07-02T07:22:29.230" v="6004" actId="1076"/>
          <ac:spMkLst>
            <pc:docMk/>
            <pc:sldMk cId="4191675098" sldId="299"/>
            <ac:spMk id="30" creationId="{32F98F7E-2B7B-3F35-9E88-D84607425105}"/>
          </ac:spMkLst>
        </pc:spChg>
        <pc:spChg chg="add mod">
          <ac:chgData name="PAZ PEREZ GONZALEZ" userId="26aae163-bc01-4fb0-9990-a7fc0c79e5c1" providerId="ADAL" clId="{7BBA1DB5-0FA9-4744-8407-B1795FEDF99C}" dt="2025-07-02T07:08:33.193" v="5850" actId="1036"/>
          <ac:spMkLst>
            <pc:docMk/>
            <pc:sldMk cId="4191675098" sldId="299"/>
            <ac:spMk id="33" creationId="{6A75F6A4-6432-3548-4D3F-41814F241656}"/>
          </ac:spMkLst>
        </pc:spChg>
        <pc:spChg chg="add mod">
          <ac:chgData name="PAZ PEREZ GONZALEZ" userId="26aae163-bc01-4fb0-9990-a7fc0c79e5c1" providerId="ADAL" clId="{7BBA1DB5-0FA9-4744-8407-B1795FEDF99C}" dt="2025-07-02T07:22:29.230" v="6004" actId="1076"/>
          <ac:spMkLst>
            <pc:docMk/>
            <pc:sldMk cId="4191675098" sldId="299"/>
            <ac:spMk id="36" creationId="{13242A18-5E03-4545-240B-49911E14A069}"/>
          </ac:spMkLst>
        </pc:spChg>
        <pc:spChg chg="add mod">
          <ac:chgData name="PAZ PEREZ GONZALEZ" userId="26aae163-bc01-4fb0-9990-a7fc0c79e5c1" providerId="ADAL" clId="{7BBA1DB5-0FA9-4744-8407-B1795FEDF99C}" dt="2025-07-02T07:22:29.230" v="6004" actId="1076"/>
          <ac:spMkLst>
            <pc:docMk/>
            <pc:sldMk cId="4191675098" sldId="299"/>
            <ac:spMk id="39" creationId="{59163964-3C6A-FE0B-529C-C2D9CA0B5CBD}"/>
          </ac:spMkLst>
        </pc:spChg>
        <pc:spChg chg="add mod">
          <ac:chgData name="PAZ PEREZ GONZALEZ" userId="26aae163-bc01-4fb0-9990-a7fc0c79e5c1" providerId="ADAL" clId="{7BBA1DB5-0FA9-4744-8407-B1795FEDF99C}" dt="2025-07-02T07:09:24.059" v="5852"/>
          <ac:spMkLst>
            <pc:docMk/>
            <pc:sldMk cId="4191675098" sldId="299"/>
            <ac:spMk id="43" creationId="{CE1096C3-8727-982C-39B7-7DCE934E6DC3}"/>
          </ac:spMkLst>
        </pc:spChg>
        <pc:spChg chg="add mod">
          <ac:chgData name="PAZ PEREZ GONZALEZ" userId="26aae163-bc01-4fb0-9990-a7fc0c79e5c1" providerId="ADAL" clId="{7BBA1DB5-0FA9-4744-8407-B1795FEDF99C}" dt="2025-07-02T07:11:04.926" v="5941" actId="1037"/>
          <ac:spMkLst>
            <pc:docMk/>
            <pc:sldMk cId="4191675098" sldId="299"/>
            <ac:spMk id="44" creationId="{C71572EC-E6F6-D7F2-969C-5BC2CDBBB33E}"/>
          </ac:spMkLst>
        </pc:spChg>
        <pc:spChg chg="add mod">
          <ac:chgData name="PAZ PEREZ GONZALEZ" userId="26aae163-bc01-4fb0-9990-a7fc0c79e5c1" providerId="ADAL" clId="{7BBA1DB5-0FA9-4744-8407-B1795FEDF99C}" dt="2025-07-02T07:22:29.230" v="6004" actId="1076"/>
          <ac:spMkLst>
            <pc:docMk/>
            <pc:sldMk cId="4191675098" sldId="299"/>
            <ac:spMk id="45" creationId="{EBF3B28B-FBAE-9619-1809-804432A9A788}"/>
          </ac:spMkLst>
        </pc:spChg>
        <pc:spChg chg="add mod">
          <ac:chgData name="PAZ PEREZ GONZALEZ" userId="26aae163-bc01-4fb0-9990-a7fc0c79e5c1" providerId="ADAL" clId="{7BBA1DB5-0FA9-4744-8407-B1795FEDF99C}" dt="2025-07-02T07:22:29.230" v="6004" actId="1076"/>
          <ac:spMkLst>
            <pc:docMk/>
            <pc:sldMk cId="4191675098" sldId="299"/>
            <ac:spMk id="46" creationId="{C68B0CFD-8079-FF45-B999-FDC2FBF6619D}"/>
          </ac:spMkLst>
        </pc:spChg>
        <pc:spChg chg="add mod">
          <ac:chgData name="PAZ PEREZ GONZALEZ" userId="26aae163-bc01-4fb0-9990-a7fc0c79e5c1" providerId="ADAL" clId="{7BBA1DB5-0FA9-4744-8407-B1795FEDF99C}" dt="2025-07-02T07:09:32.323" v="5854" actId="1076"/>
          <ac:spMkLst>
            <pc:docMk/>
            <pc:sldMk cId="4191675098" sldId="299"/>
            <ac:spMk id="47" creationId="{1E898F61-9470-91EE-609C-B259CB73E0E2}"/>
          </ac:spMkLst>
        </pc:spChg>
        <pc:spChg chg="add mod">
          <ac:chgData name="PAZ PEREZ GONZALEZ" userId="26aae163-bc01-4fb0-9990-a7fc0c79e5c1" providerId="ADAL" clId="{7BBA1DB5-0FA9-4744-8407-B1795FEDF99C}" dt="2025-07-02T07:09:32.323" v="5854" actId="1076"/>
          <ac:spMkLst>
            <pc:docMk/>
            <pc:sldMk cId="4191675098" sldId="299"/>
            <ac:spMk id="48" creationId="{71FC098D-ACDB-4B0F-BBCF-7A30216ECFFA}"/>
          </ac:spMkLst>
        </pc:spChg>
        <pc:spChg chg="add mod">
          <ac:chgData name="PAZ PEREZ GONZALEZ" userId="26aae163-bc01-4fb0-9990-a7fc0c79e5c1" providerId="ADAL" clId="{7BBA1DB5-0FA9-4744-8407-B1795FEDF99C}" dt="2025-07-02T07:22:29.230" v="6004" actId="1076"/>
          <ac:spMkLst>
            <pc:docMk/>
            <pc:sldMk cId="4191675098" sldId="299"/>
            <ac:spMk id="49" creationId="{B6EC174D-156A-5AEA-B098-19EF75573A96}"/>
          </ac:spMkLst>
        </pc:spChg>
        <pc:spChg chg="add mod">
          <ac:chgData name="PAZ PEREZ GONZALEZ" userId="26aae163-bc01-4fb0-9990-a7fc0c79e5c1" providerId="ADAL" clId="{7BBA1DB5-0FA9-4744-8407-B1795FEDF99C}" dt="2025-07-02T07:22:29.230" v="6004" actId="1076"/>
          <ac:spMkLst>
            <pc:docMk/>
            <pc:sldMk cId="4191675098" sldId="299"/>
            <ac:spMk id="50" creationId="{5329CB8D-7108-4C5F-C83A-DD11F2031AB4}"/>
          </ac:spMkLst>
        </pc:spChg>
        <pc:spChg chg="add del mod">
          <ac:chgData name="PAZ PEREZ GONZALEZ" userId="26aae163-bc01-4fb0-9990-a7fc0c79e5c1" providerId="ADAL" clId="{7BBA1DB5-0FA9-4744-8407-B1795FEDF99C}" dt="2025-07-02T07:11:25.931" v="5946" actId="478"/>
          <ac:spMkLst>
            <pc:docMk/>
            <pc:sldMk cId="4191675098" sldId="299"/>
            <ac:spMk id="73" creationId="{514BA5BC-4557-B955-A974-140253D662D1}"/>
          </ac:spMkLst>
        </pc:spChg>
        <pc:spChg chg="add del mod">
          <ac:chgData name="PAZ PEREZ GONZALEZ" userId="26aae163-bc01-4fb0-9990-a7fc0c79e5c1" providerId="ADAL" clId="{7BBA1DB5-0FA9-4744-8407-B1795FEDF99C}" dt="2025-07-02T07:11:25.931" v="5946" actId="478"/>
          <ac:spMkLst>
            <pc:docMk/>
            <pc:sldMk cId="4191675098" sldId="299"/>
            <ac:spMk id="74" creationId="{FCE3F469-505C-010D-A2BF-615DE39C2E82}"/>
          </ac:spMkLst>
        </pc:spChg>
        <pc:spChg chg="add del mod">
          <ac:chgData name="PAZ PEREZ GONZALEZ" userId="26aae163-bc01-4fb0-9990-a7fc0c79e5c1" providerId="ADAL" clId="{7BBA1DB5-0FA9-4744-8407-B1795FEDF99C}" dt="2025-07-02T07:11:25.931" v="5946" actId="478"/>
          <ac:spMkLst>
            <pc:docMk/>
            <pc:sldMk cId="4191675098" sldId="299"/>
            <ac:spMk id="75" creationId="{6C3BBABF-66B0-1988-5B59-544B9424A364}"/>
          </ac:spMkLst>
        </pc:spChg>
        <pc:spChg chg="add del mod">
          <ac:chgData name="PAZ PEREZ GONZALEZ" userId="26aae163-bc01-4fb0-9990-a7fc0c79e5c1" providerId="ADAL" clId="{7BBA1DB5-0FA9-4744-8407-B1795FEDF99C}" dt="2025-07-02T07:11:25.931" v="5946" actId="478"/>
          <ac:spMkLst>
            <pc:docMk/>
            <pc:sldMk cId="4191675098" sldId="299"/>
            <ac:spMk id="76" creationId="{A52EE277-0825-A418-3C5E-134A5A44D4EF}"/>
          </ac:spMkLst>
        </pc:spChg>
        <pc:spChg chg="add del mod">
          <ac:chgData name="PAZ PEREZ GONZALEZ" userId="26aae163-bc01-4fb0-9990-a7fc0c79e5c1" providerId="ADAL" clId="{7BBA1DB5-0FA9-4744-8407-B1795FEDF99C}" dt="2025-07-02T07:11:25.931" v="5946" actId="478"/>
          <ac:spMkLst>
            <pc:docMk/>
            <pc:sldMk cId="4191675098" sldId="299"/>
            <ac:spMk id="77" creationId="{BC5EBB18-7DA6-9740-F2D5-5FBE45E2DB04}"/>
          </ac:spMkLst>
        </pc:spChg>
        <pc:spChg chg="add del mod">
          <ac:chgData name="PAZ PEREZ GONZALEZ" userId="26aae163-bc01-4fb0-9990-a7fc0c79e5c1" providerId="ADAL" clId="{7BBA1DB5-0FA9-4744-8407-B1795FEDF99C}" dt="2025-07-02T07:11:25.931" v="5946" actId="478"/>
          <ac:spMkLst>
            <pc:docMk/>
            <pc:sldMk cId="4191675098" sldId="299"/>
            <ac:spMk id="78" creationId="{02BF95CF-FE6F-638A-1A93-F2812C2BD360}"/>
          </ac:spMkLst>
        </pc:spChg>
        <pc:spChg chg="add del mod">
          <ac:chgData name="PAZ PEREZ GONZALEZ" userId="26aae163-bc01-4fb0-9990-a7fc0c79e5c1" providerId="ADAL" clId="{7BBA1DB5-0FA9-4744-8407-B1795FEDF99C}" dt="2025-07-02T07:11:25.931" v="5946" actId="478"/>
          <ac:spMkLst>
            <pc:docMk/>
            <pc:sldMk cId="4191675098" sldId="299"/>
            <ac:spMk id="79" creationId="{1649A839-DB0D-18AB-B16F-BE6D4EC2AACE}"/>
          </ac:spMkLst>
        </pc:spChg>
        <pc:spChg chg="add mod">
          <ac:chgData name="PAZ PEREZ GONZALEZ" userId="26aae163-bc01-4fb0-9990-a7fc0c79e5c1" providerId="ADAL" clId="{7BBA1DB5-0FA9-4744-8407-B1795FEDF99C}" dt="2025-07-02T07:31:26.494" v="6053" actId="1076"/>
          <ac:spMkLst>
            <pc:docMk/>
            <pc:sldMk cId="4191675098" sldId="299"/>
            <ac:spMk id="82" creationId="{C94BAD8A-0C5D-9D32-1064-7F00419CDED1}"/>
          </ac:spMkLst>
        </pc:spChg>
        <pc:spChg chg="add mod">
          <ac:chgData name="PAZ PEREZ GONZALEZ" userId="26aae163-bc01-4fb0-9990-a7fc0c79e5c1" providerId="ADAL" clId="{7BBA1DB5-0FA9-4744-8407-B1795FEDF99C}" dt="2025-07-02T07:31:38.050" v="6055" actId="1076"/>
          <ac:spMkLst>
            <pc:docMk/>
            <pc:sldMk cId="4191675098" sldId="299"/>
            <ac:spMk id="83" creationId="{DA9EFE3D-0F2F-5B88-BEE6-41DBFFEC7E16}"/>
          </ac:spMkLst>
        </pc:spChg>
        <pc:spChg chg="add mod">
          <ac:chgData name="PAZ PEREZ GONZALEZ" userId="26aae163-bc01-4fb0-9990-a7fc0c79e5c1" providerId="ADAL" clId="{7BBA1DB5-0FA9-4744-8407-B1795FEDF99C}" dt="2025-07-02T07:31:42.856" v="6057" actId="1076"/>
          <ac:spMkLst>
            <pc:docMk/>
            <pc:sldMk cId="4191675098" sldId="299"/>
            <ac:spMk id="84" creationId="{A8C05880-980D-8AE4-8A27-B4C48A47FC16}"/>
          </ac:spMkLst>
        </pc:spChg>
        <pc:spChg chg="add mod">
          <ac:chgData name="PAZ PEREZ GONZALEZ" userId="26aae163-bc01-4fb0-9990-a7fc0c79e5c1" providerId="ADAL" clId="{7BBA1DB5-0FA9-4744-8407-B1795FEDF99C}" dt="2025-07-02T07:35:00.699" v="6069" actId="1076"/>
          <ac:spMkLst>
            <pc:docMk/>
            <pc:sldMk cId="4191675098" sldId="299"/>
            <ac:spMk id="88" creationId="{CFD04275-3931-E7F7-1105-B33ED2B2510B}"/>
          </ac:spMkLst>
        </pc:spChg>
        <pc:spChg chg="add mod">
          <ac:chgData name="PAZ PEREZ GONZALEZ" userId="26aae163-bc01-4fb0-9990-a7fc0c79e5c1" providerId="ADAL" clId="{7BBA1DB5-0FA9-4744-8407-B1795FEDF99C}" dt="2025-07-02T07:36:55.448" v="6075" actId="1076"/>
          <ac:spMkLst>
            <pc:docMk/>
            <pc:sldMk cId="4191675098" sldId="299"/>
            <ac:spMk id="90" creationId="{DE6711E0-A695-3EC5-22F5-B495C3FB5363}"/>
          </ac:spMkLst>
        </pc:spChg>
        <pc:picChg chg="add mod">
          <ac:chgData name="PAZ PEREZ GONZALEZ" userId="26aae163-bc01-4fb0-9990-a7fc0c79e5c1" providerId="ADAL" clId="{7BBA1DB5-0FA9-4744-8407-B1795FEDF99C}" dt="2025-07-02T06:59:30.729" v="5725" actId="1076"/>
          <ac:picMkLst>
            <pc:docMk/>
            <pc:sldMk cId="4191675098" sldId="299"/>
            <ac:picMk id="5" creationId="{C8C7BE75-B606-952B-8629-597A3823CC43}"/>
          </ac:picMkLst>
        </pc:picChg>
        <pc:picChg chg="add mod">
          <ac:chgData name="PAZ PEREZ GONZALEZ" userId="26aae163-bc01-4fb0-9990-a7fc0c79e5c1" providerId="ADAL" clId="{7BBA1DB5-0FA9-4744-8407-B1795FEDF99C}" dt="2025-07-02T07:00:09.881" v="5736" actId="1076"/>
          <ac:picMkLst>
            <pc:docMk/>
            <pc:sldMk cId="4191675098" sldId="299"/>
            <ac:picMk id="8" creationId="{E3876C39-8829-B099-1CBB-5DA51896503B}"/>
          </ac:picMkLst>
        </pc:picChg>
        <pc:picChg chg="add mod">
          <ac:chgData name="PAZ PEREZ GONZALEZ" userId="26aae163-bc01-4fb0-9990-a7fc0c79e5c1" providerId="ADAL" clId="{7BBA1DB5-0FA9-4744-8407-B1795FEDF99C}" dt="2025-07-02T07:30:44.906" v="6049" actId="1076"/>
          <ac:picMkLst>
            <pc:docMk/>
            <pc:sldMk cId="4191675098" sldId="299"/>
            <ac:picMk id="13" creationId="{18EF1C5E-F2DE-E9D1-070A-12F6D5DB796E}"/>
          </ac:picMkLst>
        </pc:picChg>
        <pc:picChg chg="add mod">
          <ac:chgData name="PAZ PEREZ GONZALEZ" userId="26aae163-bc01-4fb0-9990-a7fc0c79e5c1" providerId="ADAL" clId="{7BBA1DB5-0FA9-4744-8407-B1795FEDF99C}" dt="2025-07-02T07:35:00.699" v="6069" actId="1076"/>
          <ac:picMkLst>
            <pc:docMk/>
            <pc:sldMk cId="4191675098" sldId="299"/>
            <ac:picMk id="16" creationId="{F2A78FDD-D85C-BD6A-272F-78FCB229EFF8}"/>
          </ac:picMkLst>
        </pc:picChg>
        <pc:picChg chg="add mod">
          <ac:chgData name="PAZ PEREZ GONZALEZ" userId="26aae163-bc01-4fb0-9990-a7fc0c79e5c1" providerId="ADAL" clId="{7BBA1DB5-0FA9-4744-8407-B1795FEDF99C}" dt="2025-07-02T07:35:00.699" v="6069" actId="1076"/>
          <ac:picMkLst>
            <pc:docMk/>
            <pc:sldMk cId="4191675098" sldId="299"/>
            <ac:picMk id="87" creationId="{3FBABC29-3205-0D5A-CA09-5982B2B32DF7}"/>
          </ac:picMkLst>
        </pc:picChg>
        <pc:cxnChg chg="add mod">
          <ac:chgData name="PAZ PEREZ GONZALEZ" userId="26aae163-bc01-4fb0-9990-a7fc0c79e5c1" providerId="ADAL" clId="{7BBA1DB5-0FA9-4744-8407-B1795FEDF99C}" dt="2025-07-02T07:36:00.525" v="6070" actId="14100"/>
          <ac:cxnSpMkLst>
            <pc:docMk/>
            <pc:sldMk cId="4191675098" sldId="299"/>
            <ac:cxnSpMk id="11" creationId="{D15BF9D3-2D58-F5F2-2B23-A5B802DDD091}"/>
          </ac:cxnSpMkLst>
        </pc:cxnChg>
        <pc:cxnChg chg="add del mod">
          <ac:chgData name="PAZ PEREZ GONZALEZ" userId="26aae163-bc01-4fb0-9990-a7fc0c79e5c1" providerId="ADAL" clId="{7BBA1DB5-0FA9-4744-8407-B1795FEDF99C}" dt="2025-07-02T07:29:50.957" v="6045" actId="478"/>
          <ac:cxnSpMkLst>
            <pc:docMk/>
            <pc:sldMk cId="4191675098" sldId="299"/>
            <ac:cxnSpMk id="19" creationId="{00B493C5-23A3-8534-723C-4F910A9D558B}"/>
          </ac:cxnSpMkLst>
        </pc:cxnChg>
        <pc:cxnChg chg="add del mod">
          <ac:chgData name="PAZ PEREZ GONZALEZ" userId="26aae163-bc01-4fb0-9990-a7fc0c79e5c1" providerId="ADAL" clId="{7BBA1DB5-0FA9-4744-8407-B1795FEDF99C}" dt="2025-07-02T07:29:50.216" v="6044" actId="478"/>
          <ac:cxnSpMkLst>
            <pc:docMk/>
            <pc:sldMk cId="4191675098" sldId="299"/>
            <ac:cxnSpMk id="23" creationId="{6C3AB6C4-DB70-A565-D497-892C691E4105}"/>
          </ac:cxnSpMkLst>
        </pc:cxnChg>
        <pc:cxnChg chg="add del mod">
          <ac:chgData name="PAZ PEREZ GONZALEZ" userId="26aae163-bc01-4fb0-9990-a7fc0c79e5c1" providerId="ADAL" clId="{7BBA1DB5-0FA9-4744-8407-B1795FEDF99C}" dt="2025-07-02T07:29:49.396" v="6043" actId="478"/>
          <ac:cxnSpMkLst>
            <pc:docMk/>
            <pc:sldMk cId="4191675098" sldId="299"/>
            <ac:cxnSpMk id="26" creationId="{578440CC-68D0-F6B8-D598-F93AE4415CDB}"/>
          </ac:cxnSpMkLst>
        </pc:cxnChg>
        <pc:cxnChg chg="add del mod">
          <ac:chgData name="PAZ PEREZ GONZALEZ" userId="26aae163-bc01-4fb0-9990-a7fc0c79e5c1" providerId="ADAL" clId="{7BBA1DB5-0FA9-4744-8407-B1795FEDF99C}" dt="2025-07-02T07:29:48.312" v="6042" actId="478"/>
          <ac:cxnSpMkLst>
            <pc:docMk/>
            <pc:sldMk cId="4191675098" sldId="299"/>
            <ac:cxnSpMk id="29" creationId="{447CE673-1449-7597-8040-F5E8B1702432}"/>
          </ac:cxnSpMkLst>
        </pc:cxnChg>
        <pc:cxnChg chg="add del mod">
          <ac:chgData name="PAZ PEREZ GONZALEZ" userId="26aae163-bc01-4fb0-9990-a7fc0c79e5c1" providerId="ADAL" clId="{7BBA1DB5-0FA9-4744-8407-B1795FEDF99C}" dt="2025-07-02T07:29:47.451" v="6041" actId="478"/>
          <ac:cxnSpMkLst>
            <pc:docMk/>
            <pc:sldMk cId="4191675098" sldId="299"/>
            <ac:cxnSpMk id="32" creationId="{869D58FC-8F72-F6CC-EDA0-56C89FFAC3AD}"/>
          </ac:cxnSpMkLst>
        </pc:cxnChg>
        <pc:cxnChg chg="add del mod">
          <ac:chgData name="PAZ PEREZ GONZALEZ" userId="26aae163-bc01-4fb0-9990-a7fc0c79e5c1" providerId="ADAL" clId="{7BBA1DB5-0FA9-4744-8407-B1795FEDF99C}" dt="2025-07-02T07:29:46.549" v="6040" actId="478"/>
          <ac:cxnSpMkLst>
            <pc:docMk/>
            <pc:sldMk cId="4191675098" sldId="299"/>
            <ac:cxnSpMk id="35" creationId="{3454965D-16A2-A8BF-76A8-60D0754A0004}"/>
          </ac:cxnSpMkLst>
        </pc:cxnChg>
        <pc:cxnChg chg="add del mod">
          <ac:chgData name="PAZ PEREZ GONZALEZ" userId="26aae163-bc01-4fb0-9990-a7fc0c79e5c1" providerId="ADAL" clId="{7BBA1DB5-0FA9-4744-8407-B1795FEDF99C}" dt="2025-07-02T07:29:45.413" v="6039" actId="478"/>
          <ac:cxnSpMkLst>
            <pc:docMk/>
            <pc:sldMk cId="4191675098" sldId="299"/>
            <ac:cxnSpMk id="38" creationId="{2125BAE7-EC93-B69F-C7D8-97CA4EB73CE5}"/>
          </ac:cxnSpMkLst>
        </pc:cxnChg>
        <pc:cxnChg chg="add mod">
          <ac:chgData name="PAZ PEREZ GONZALEZ" userId="26aae163-bc01-4fb0-9990-a7fc0c79e5c1" providerId="ADAL" clId="{7BBA1DB5-0FA9-4744-8407-B1795FEDF99C}" dt="2025-07-02T07:09:24.059" v="5852"/>
          <ac:cxnSpMkLst>
            <pc:docMk/>
            <pc:sldMk cId="4191675098" sldId="299"/>
            <ac:cxnSpMk id="42" creationId="{58020333-E9AB-20C3-CDE9-789FC6BB2A5A}"/>
          </ac:cxnSpMkLst>
        </pc:cxnChg>
        <pc:cxnChg chg="add del mod">
          <ac:chgData name="PAZ PEREZ GONZALEZ" userId="26aae163-bc01-4fb0-9990-a7fc0c79e5c1" providerId="ADAL" clId="{7BBA1DB5-0FA9-4744-8407-B1795FEDF99C}" dt="2025-07-02T07:29:58.944" v="6046" actId="478"/>
          <ac:cxnSpMkLst>
            <pc:docMk/>
            <pc:sldMk cId="4191675098" sldId="299"/>
            <ac:cxnSpMk id="51" creationId="{F54011E2-C791-3B45-946B-B9FD54799196}"/>
          </ac:cxnSpMkLst>
        </pc:cxnChg>
        <pc:cxnChg chg="add del mod">
          <ac:chgData name="PAZ PEREZ GONZALEZ" userId="26aae163-bc01-4fb0-9990-a7fc0c79e5c1" providerId="ADAL" clId="{7BBA1DB5-0FA9-4744-8407-B1795FEDF99C}" dt="2025-07-02T07:29:58.944" v="6046" actId="478"/>
          <ac:cxnSpMkLst>
            <pc:docMk/>
            <pc:sldMk cId="4191675098" sldId="299"/>
            <ac:cxnSpMk id="55" creationId="{23FCDEB3-2F9D-10A2-9132-0D836B097C1C}"/>
          </ac:cxnSpMkLst>
        </pc:cxnChg>
        <pc:cxnChg chg="add del mod">
          <ac:chgData name="PAZ PEREZ GONZALEZ" userId="26aae163-bc01-4fb0-9990-a7fc0c79e5c1" providerId="ADAL" clId="{7BBA1DB5-0FA9-4744-8407-B1795FEDF99C}" dt="2025-07-02T07:29:58.944" v="6046" actId="478"/>
          <ac:cxnSpMkLst>
            <pc:docMk/>
            <pc:sldMk cId="4191675098" sldId="299"/>
            <ac:cxnSpMk id="58" creationId="{59243770-861B-5379-5C12-E7EE1C884D6C}"/>
          </ac:cxnSpMkLst>
        </pc:cxnChg>
        <pc:cxnChg chg="add del mod">
          <ac:chgData name="PAZ PEREZ GONZALEZ" userId="26aae163-bc01-4fb0-9990-a7fc0c79e5c1" providerId="ADAL" clId="{7BBA1DB5-0FA9-4744-8407-B1795FEDF99C}" dt="2025-07-02T07:29:58.944" v="6046" actId="478"/>
          <ac:cxnSpMkLst>
            <pc:docMk/>
            <pc:sldMk cId="4191675098" sldId="299"/>
            <ac:cxnSpMk id="61" creationId="{A0228E34-DAF8-E3D7-7B1E-393A075F0EE5}"/>
          </ac:cxnSpMkLst>
        </pc:cxnChg>
        <pc:cxnChg chg="add del mod">
          <ac:chgData name="PAZ PEREZ GONZALEZ" userId="26aae163-bc01-4fb0-9990-a7fc0c79e5c1" providerId="ADAL" clId="{7BBA1DB5-0FA9-4744-8407-B1795FEDF99C}" dt="2025-07-02T07:29:58.944" v="6046" actId="478"/>
          <ac:cxnSpMkLst>
            <pc:docMk/>
            <pc:sldMk cId="4191675098" sldId="299"/>
            <ac:cxnSpMk id="64" creationId="{F3138762-6498-CAE0-9D55-7E5DF16FF44E}"/>
          </ac:cxnSpMkLst>
        </pc:cxnChg>
        <pc:cxnChg chg="add del mod">
          <ac:chgData name="PAZ PEREZ GONZALEZ" userId="26aae163-bc01-4fb0-9990-a7fc0c79e5c1" providerId="ADAL" clId="{7BBA1DB5-0FA9-4744-8407-B1795FEDF99C}" dt="2025-07-02T07:29:58.944" v="6046" actId="478"/>
          <ac:cxnSpMkLst>
            <pc:docMk/>
            <pc:sldMk cId="4191675098" sldId="299"/>
            <ac:cxnSpMk id="67" creationId="{5DDE0D99-DB97-0017-BEA2-3EF1964733C7}"/>
          </ac:cxnSpMkLst>
        </pc:cxnChg>
        <pc:cxnChg chg="add del mod">
          <ac:chgData name="PAZ PEREZ GONZALEZ" userId="26aae163-bc01-4fb0-9990-a7fc0c79e5c1" providerId="ADAL" clId="{7BBA1DB5-0FA9-4744-8407-B1795FEDF99C}" dt="2025-07-02T07:29:58.944" v="6046" actId="478"/>
          <ac:cxnSpMkLst>
            <pc:docMk/>
            <pc:sldMk cId="4191675098" sldId="299"/>
            <ac:cxnSpMk id="70" creationId="{74684029-C73E-C72A-19AF-6B2FE6DB6AAF}"/>
          </ac:cxnSpMkLst>
        </pc:cxnChg>
      </pc:sldChg>
      <pc:sldMasterChg chg="modSp mod modSldLayout">
        <pc:chgData name="PAZ PEREZ GONZALEZ" userId="26aae163-bc01-4fb0-9990-a7fc0c79e5c1" providerId="ADAL" clId="{7BBA1DB5-0FA9-4744-8407-B1795FEDF99C}" dt="2025-07-01T22:22:45.640" v="5702" actId="14100"/>
        <pc:sldMasterMkLst>
          <pc:docMk/>
          <pc:sldMasterMk cId="1002807644" sldId="2147483648"/>
        </pc:sldMasterMkLst>
        <pc:spChg chg="mod">
          <ac:chgData name="PAZ PEREZ GONZALEZ" userId="26aae163-bc01-4fb0-9990-a7fc0c79e5c1" providerId="ADAL" clId="{7BBA1DB5-0FA9-4744-8407-B1795FEDF99C}" dt="2025-07-01T07:49:46.366" v="3470" actId="14100"/>
          <ac:spMkLst>
            <pc:docMk/>
            <pc:sldMasterMk cId="1002807644" sldId="2147483648"/>
            <ac:spMk id="2" creationId="{12A6CB10-09AF-F6C9-A0D3-14A4FF1636E0}"/>
          </ac:spMkLst>
        </pc:spChg>
        <pc:spChg chg="mod">
          <ac:chgData name="PAZ PEREZ GONZALEZ" userId="26aae163-bc01-4fb0-9990-a7fc0c79e5c1" providerId="ADAL" clId="{7BBA1DB5-0FA9-4744-8407-B1795FEDF99C}" dt="2025-07-01T07:49:50.001" v="3471" actId="14100"/>
          <ac:spMkLst>
            <pc:docMk/>
            <pc:sldMasterMk cId="1002807644" sldId="2147483648"/>
            <ac:spMk id="3" creationId="{A748D29F-E5C3-7779-E2F6-F83E23CDE514}"/>
          </ac:spMkLst>
        </pc:spChg>
        <pc:spChg chg="mod">
          <ac:chgData name="PAZ PEREZ GONZALEZ" userId="26aae163-bc01-4fb0-9990-a7fc0c79e5c1" providerId="ADAL" clId="{7BBA1DB5-0FA9-4744-8407-B1795FEDF99C}" dt="2025-06-29T20:43:56.532" v="257" actId="403"/>
          <ac:spMkLst>
            <pc:docMk/>
            <pc:sldMasterMk cId="1002807644" sldId="2147483648"/>
            <ac:spMk id="4" creationId="{42437EE3-42F3-FCDF-7B91-D5EA0A8FB4F7}"/>
          </ac:spMkLst>
        </pc:spChg>
        <pc:spChg chg="mod">
          <ac:chgData name="PAZ PEREZ GONZALEZ" userId="26aae163-bc01-4fb0-9990-a7fc0c79e5c1" providerId="ADAL" clId="{7BBA1DB5-0FA9-4744-8407-B1795FEDF99C}" dt="2025-06-29T20:43:56.532" v="257" actId="403"/>
          <ac:spMkLst>
            <pc:docMk/>
            <pc:sldMasterMk cId="1002807644" sldId="2147483648"/>
            <ac:spMk id="5" creationId="{10D31BFA-DBEB-F117-9296-BE32C876139D}"/>
          </ac:spMkLst>
        </pc:spChg>
        <pc:spChg chg="mod">
          <ac:chgData name="PAZ PEREZ GONZALEZ" userId="26aae163-bc01-4fb0-9990-a7fc0c79e5c1" providerId="ADAL" clId="{7BBA1DB5-0FA9-4744-8407-B1795FEDF99C}" dt="2025-06-29T20:43:56.532" v="257" actId="403"/>
          <ac:spMkLst>
            <pc:docMk/>
            <pc:sldMasterMk cId="1002807644" sldId="2147483648"/>
            <ac:spMk id="6" creationId="{70F3263F-0019-274A-8ABF-FD3D3C1BE0AE}"/>
          </ac:spMkLst>
        </pc:spChg>
        <pc:sldLayoutChg chg="addSp delSp modSp mod">
          <pc:chgData name="PAZ PEREZ GONZALEZ" userId="26aae163-bc01-4fb0-9990-a7fc0c79e5c1" providerId="ADAL" clId="{7BBA1DB5-0FA9-4744-8407-B1795FEDF99C}" dt="2025-07-01T21:55:25.946" v="5666" actId="1037"/>
          <pc:sldLayoutMkLst>
            <pc:docMk/>
            <pc:sldMasterMk cId="1002807644" sldId="2147483648"/>
            <pc:sldLayoutMk cId="1727538943" sldId="2147483649"/>
          </pc:sldLayoutMkLst>
          <pc:spChg chg="mod">
            <ac:chgData name="PAZ PEREZ GONZALEZ" userId="26aae163-bc01-4fb0-9990-a7fc0c79e5c1" providerId="ADAL" clId="{7BBA1DB5-0FA9-4744-8407-B1795FEDF99C}" dt="2025-07-01T21:55:25.946" v="5666" actId="1037"/>
            <ac:spMkLst>
              <pc:docMk/>
              <pc:sldMasterMk cId="1002807644" sldId="2147483648"/>
              <pc:sldLayoutMk cId="1727538943" sldId="2147483649"/>
              <ac:spMk id="2" creationId="{5F4310E9-5C78-147C-0B36-96A1E79518F1}"/>
            </ac:spMkLst>
          </pc:spChg>
          <pc:spChg chg="mod">
            <ac:chgData name="PAZ PEREZ GONZALEZ" userId="26aae163-bc01-4fb0-9990-a7fc0c79e5c1" providerId="ADAL" clId="{7BBA1DB5-0FA9-4744-8407-B1795FEDF99C}" dt="2025-07-01T21:55:25.946" v="5666" actId="1037"/>
            <ac:spMkLst>
              <pc:docMk/>
              <pc:sldMasterMk cId="1002807644" sldId="2147483648"/>
              <pc:sldLayoutMk cId="1727538943" sldId="2147483649"/>
              <ac:spMk id="3" creationId="{7426313D-6E14-836C-DC5F-0FA145A63015}"/>
            </ac:spMkLst>
          </pc:spChg>
          <pc:spChg chg="del mod">
            <ac:chgData name="PAZ PEREZ GONZALEZ" userId="26aae163-bc01-4fb0-9990-a7fc0c79e5c1" providerId="ADAL" clId="{7BBA1DB5-0FA9-4744-8407-B1795FEDF99C}" dt="2025-07-01T21:46:11.209" v="5607" actId="478"/>
            <ac:spMkLst>
              <pc:docMk/>
              <pc:sldMasterMk cId="1002807644" sldId="2147483648"/>
              <pc:sldLayoutMk cId="1727538943" sldId="2147483649"/>
              <ac:spMk id="7" creationId="{F0AD4163-BFEF-B0B0-EBA3-88A436ABD02F}"/>
            </ac:spMkLst>
          </pc:spChg>
          <pc:spChg chg="add del">
            <ac:chgData name="PAZ PEREZ GONZALEZ" userId="26aae163-bc01-4fb0-9990-a7fc0c79e5c1" providerId="ADAL" clId="{7BBA1DB5-0FA9-4744-8407-B1795FEDF99C}" dt="2025-07-01T21:47:29.882" v="5614" actId="478"/>
            <ac:spMkLst>
              <pc:docMk/>
              <pc:sldMasterMk cId="1002807644" sldId="2147483648"/>
              <pc:sldLayoutMk cId="1727538943" sldId="2147483649"/>
              <ac:spMk id="14" creationId="{07D65FB6-33A7-3FD8-8E43-309BCFB7AC95}"/>
            </ac:spMkLst>
          </pc:spChg>
          <pc:spChg chg="add del">
            <ac:chgData name="PAZ PEREZ GONZALEZ" userId="26aae163-bc01-4fb0-9990-a7fc0c79e5c1" providerId="ADAL" clId="{7BBA1DB5-0FA9-4744-8407-B1795FEDF99C}" dt="2025-07-01T21:47:43.871" v="5616" actId="478"/>
            <ac:spMkLst>
              <pc:docMk/>
              <pc:sldMasterMk cId="1002807644" sldId="2147483648"/>
              <pc:sldLayoutMk cId="1727538943" sldId="2147483649"/>
              <ac:spMk id="15" creationId="{8159F939-28F8-D918-57AB-95D4FF3E6256}"/>
            </ac:spMkLst>
          </pc:spChg>
          <pc:spChg chg="add del">
            <ac:chgData name="PAZ PEREZ GONZALEZ" userId="26aae163-bc01-4fb0-9990-a7fc0c79e5c1" providerId="ADAL" clId="{7BBA1DB5-0FA9-4744-8407-B1795FEDF99C}" dt="2025-07-01T21:47:47.627" v="5618" actId="478"/>
            <ac:spMkLst>
              <pc:docMk/>
              <pc:sldMasterMk cId="1002807644" sldId="2147483648"/>
              <pc:sldLayoutMk cId="1727538943" sldId="2147483649"/>
              <ac:spMk id="16" creationId="{119B2034-FB73-1F8D-EFED-DBA083A833B2}"/>
            </ac:spMkLst>
          </pc:spChg>
          <pc:picChg chg="del mod">
            <ac:chgData name="PAZ PEREZ GONZALEZ" userId="26aae163-bc01-4fb0-9990-a7fc0c79e5c1" providerId="ADAL" clId="{7BBA1DB5-0FA9-4744-8407-B1795FEDF99C}" dt="2025-07-01T21:46:09.641" v="5606" actId="478"/>
            <ac:picMkLst>
              <pc:docMk/>
              <pc:sldMasterMk cId="1002807644" sldId="2147483648"/>
              <pc:sldLayoutMk cId="1727538943" sldId="2147483649"/>
              <ac:picMk id="8" creationId="{82E14AFD-4ECD-3D67-CF60-5E9AC48ACE67}"/>
            </ac:picMkLst>
          </pc:picChg>
          <pc:picChg chg="mod">
            <ac:chgData name="PAZ PEREZ GONZALEZ" userId="26aae163-bc01-4fb0-9990-a7fc0c79e5c1" providerId="ADAL" clId="{7BBA1DB5-0FA9-4744-8407-B1795FEDF99C}" dt="2025-07-01T21:54:29.731" v="5650" actId="1076"/>
            <ac:picMkLst>
              <pc:docMk/>
              <pc:sldMasterMk cId="1002807644" sldId="2147483648"/>
              <pc:sldLayoutMk cId="1727538943" sldId="2147483649"/>
              <ac:picMk id="9" creationId="{9700A34E-5B3A-0FCB-7445-169BAE1711D1}"/>
            </ac:picMkLst>
          </pc:picChg>
          <pc:picChg chg="del">
            <ac:chgData name="PAZ PEREZ GONZALEZ" userId="26aae163-bc01-4fb0-9990-a7fc0c79e5c1" providerId="ADAL" clId="{7BBA1DB5-0FA9-4744-8407-B1795FEDF99C}" dt="2025-07-01T21:53:21.632" v="5645" actId="478"/>
            <ac:picMkLst>
              <pc:docMk/>
              <pc:sldMasterMk cId="1002807644" sldId="2147483648"/>
              <pc:sldLayoutMk cId="1727538943" sldId="2147483649"/>
              <ac:picMk id="10" creationId="{5F4DAD9A-07E8-BB99-3A3B-2873E0C6317B}"/>
            </ac:picMkLst>
          </pc:picChg>
          <pc:picChg chg="add mod">
            <ac:chgData name="PAZ PEREZ GONZALEZ" userId="26aae163-bc01-4fb0-9990-a7fc0c79e5c1" providerId="ADAL" clId="{7BBA1DB5-0FA9-4744-8407-B1795FEDF99C}" dt="2025-07-01T21:54:50.397" v="5655" actId="1076"/>
            <ac:picMkLst>
              <pc:docMk/>
              <pc:sldMasterMk cId="1002807644" sldId="2147483648"/>
              <pc:sldLayoutMk cId="1727538943" sldId="2147483649"/>
              <ac:picMk id="11" creationId="{4CC48B08-4781-E23D-8779-3FAB1C64A44F}"/>
            </ac:picMkLst>
          </pc:picChg>
          <pc:picChg chg="mod">
            <ac:chgData name="PAZ PEREZ GONZALEZ" userId="26aae163-bc01-4fb0-9990-a7fc0c79e5c1" providerId="ADAL" clId="{7BBA1DB5-0FA9-4744-8407-B1795FEDF99C}" dt="2025-07-01T21:53:29.736" v="5646" actId="1076"/>
            <ac:picMkLst>
              <pc:docMk/>
              <pc:sldMasterMk cId="1002807644" sldId="2147483648"/>
              <pc:sldLayoutMk cId="1727538943" sldId="2147483649"/>
              <ac:picMk id="12" creationId="{63CAF9C1-7951-E2DC-09F7-18871D371F19}"/>
            </ac:picMkLst>
          </pc:picChg>
          <pc:picChg chg="mod">
            <ac:chgData name="PAZ PEREZ GONZALEZ" userId="26aae163-bc01-4fb0-9990-a7fc0c79e5c1" providerId="ADAL" clId="{7BBA1DB5-0FA9-4744-8407-B1795FEDF99C}" dt="2025-07-01T21:54:22.502" v="5649" actId="1076"/>
            <ac:picMkLst>
              <pc:docMk/>
              <pc:sldMasterMk cId="1002807644" sldId="2147483648"/>
              <pc:sldLayoutMk cId="1727538943" sldId="2147483649"/>
              <ac:picMk id="13" creationId="{93125DEB-86EC-B179-806A-86ECC6FFB7C4}"/>
            </ac:picMkLst>
          </pc:picChg>
          <pc:picChg chg="add mod">
            <ac:chgData name="PAZ PEREZ GONZALEZ" userId="26aae163-bc01-4fb0-9990-a7fc0c79e5c1" providerId="ADAL" clId="{7BBA1DB5-0FA9-4744-8407-B1795FEDF99C}" dt="2025-07-01T21:54:54.051" v="5656" actId="1076"/>
            <ac:picMkLst>
              <pc:docMk/>
              <pc:sldMasterMk cId="1002807644" sldId="2147483648"/>
              <pc:sldLayoutMk cId="1727538943" sldId="2147483649"/>
              <ac:picMk id="18" creationId="{DAD908A0-6215-6DB7-6FB3-CDA62423F915}"/>
            </ac:picMkLst>
          </pc:picChg>
        </pc:sldLayoutChg>
        <pc:sldLayoutChg chg="modSp mod">
          <pc:chgData name="PAZ PEREZ GONZALEZ" userId="26aae163-bc01-4fb0-9990-a7fc0c79e5c1" providerId="ADAL" clId="{7BBA1DB5-0FA9-4744-8407-B1795FEDF99C}" dt="2025-07-01T22:22:45.640" v="5702" actId="14100"/>
          <pc:sldLayoutMkLst>
            <pc:docMk/>
            <pc:sldMasterMk cId="1002807644" sldId="2147483648"/>
            <pc:sldLayoutMk cId="1805315612" sldId="2147483652"/>
          </pc:sldLayoutMkLst>
          <pc:spChg chg="mod">
            <ac:chgData name="PAZ PEREZ GONZALEZ" userId="26aae163-bc01-4fb0-9990-a7fc0c79e5c1" providerId="ADAL" clId="{7BBA1DB5-0FA9-4744-8407-B1795FEDF99C}" dt="2025-07-01T22:22:39.570" v="5700" actId="14100"/>
            <ac:spMkLst>
              <pc:docMk/>
              <pc:sldMasterMk cId="1002807644" sldId="2147483648"/>
              <pc:sldLayoutMk cId="1805315612" sldId="2147483652"/>
              <ac:spMk id="2" creationId="{E93294C1-4AB9-AA54-F130-F56FEE0551C5}"/>
            </ac:spMkLst>
          </pc:spChg>
          <pc:spChg chg="mod">
            <ac:chgData name="PAZ PEREZ GONZALEZ" userId="26aae163-bc01-4fb0-9990-a7fc0c79e5c1" providerId="ADAL" clId="{7BBA1DB5-0FA9-4744-8407-B1795FEDF99C}" dt="2025-07-01T22:22:42.072" v="5701" actId="14100"/>
            <ac:spMkLst>
              <pc:docMk/>
              <pc:sldMasterMk cId="1002807644" sldId="2147483648"/>
              <pc:sldLayoutMk cId="1805315612" sldId="2147483652"/>
              <ac:spMk id="3" creationId="{5E36B1C9-F078-EFF0-77A9-441CDF488557}"/>
            </ac:spMkLst>
          </pc:spChg>
          <pc:spChg chg="mod">
            <ac:chgData name="PAZ PEREZ GONZALEZ" userId="26aae163-bc01-4fb0-9990-a7fc0c79e5c1" providerId="ADAL" clId="{7BBA1DB5-0FA9-4744-8407-B1795FEDF99C}" dt="2025-07-01T22:22:45.640" v="5702" actId="14100"/>
            <ac:spMkLst>
              <pc:docMk/>
              <pc:sldMasterMk cId="1002807644" sldId="2147483648"/>
              <pc:sldLayoutMk cId="1805315612" sldId="2147483652"/>
              <ac:spMk id="4" creationId="{6F5E0AD9-5A26-270F-F7A1-8673F95A582C}"/>
            </ac:spMkLst>
          </pc:spChg>
        </pc:sldLayoutChg>
        <pc:sldLayoutChg chg="modSp mod">
          <pc:chgData name="PAZ PEREZ GONZALEZ" userId="26aae163-bc01-4fb0-9990-a7fc0c79e5c1" providerId="ADAL" clId="{7BBA1DB5-0FA9-4744-8407-B1795FEDF99C}" dt="2025-07-01T06:59:39.410" v="2292" actId="1035"/>
          <pc:sldLayoutMkLst>
            <pc:docMk/>
            <pc:sldMasterMk cId="1002807644" sldId="2147483648"/>
            <pc:sldLayoutMk cId="2031800313" sldId="2147483654"/>
          </pc:sldLayoutMkLst>
          <pc:spChg chg="mod">
            <ac:chgData name="PAZ PEREZ GONZALEZ" userId="26aae163-bc01-4fb0-9990-a7fc0c79e5c1" providerId="ADAL" clId="{7BBA1DB5-0FA9-4744-8407-B1795FEDF99C}" dt="2025-07-01T06:59:39.410" v="2292" actId="1035"/>
            <ac:spMkLst>
              <pc:docMk/>
              <pc:sldMasterMk cId="1002807644" sldId="2147483648"/>
              <pc:sldLayoutMk cId="2031800313" sldId="2147483654"/>
              <ac:spMk id="2" creationId="{1E6FF04C-9918-50A6-1B83-D7570B50EAD3}"/>
            </ac:spMkLst>
          </pc:spChg>
        </pc:sldLayoutChg>
        <pc:sldLayoutChg chg="modSp mod">
          <pc:chgData name="PAZ PEREZ GONZALEZ" userId="26aae163-bc01-4fb0-9990-a7fc0c79e5c1" providerId="ADAL" clId="{7BBA1DB5-0FA9-4744-8407-B1795FEDF99C}" dt="2025-07-01T14:57:15.873" v="4853" actId="20577"/>
          <pc:sldLayoutMkLst>
            <pc:docMk/>
            <pc:sldMasterMk cId="1002807644" sldId="2147483648"/>
            <pc:sldLayoutMk cId="2383883990" sldId="2147483660"/>
          </pc:sldLayoutMkLst>
          <pc:spChg chg="mod">
            <ac:chgData name="PAZ PEREZ GONZALEZ" userId="26aae163-bc01-4fb0-9990-a7fc0c79e5c1" providerId="ADAL" clId="{7BBA1DB5-0FA9-4744-8407-B1795FEDF99C}" dt="2025-07-01T14:57:15.873" v="4853" actId="20577"/>
            <ac:spMkLst>
              <pc:docMk/>
              <pc:sldMasterMk cId="1002807644" sldId="2147483648"/>
              <pc:sldLayoutMk cId="2383883990" sldId="2147483660"/>
              <ac:spMk id="7" creationId="{38118372-28AD-3D0D-078E-CA905DB1B916}"/>
            </ac:spMkLst>
          </pc:spChg>
        </pc:sldLayoutChg>
      </pc:sldMasterChg>
    </pc:docChg>
  </pc:docChgLst>
  <pc:docChgLst>
    <pc:chgData name="PAZ PEREZ GONZALEZ" userId="26aae163-bc01-4fb0-9990-a7fc0c79e5c1" providerId="ADAL" clId="{EF355B86-B1D1-415F-80AC-2A56F7B52013}"/>
    <pc:docChg chg="undo redo custSel addSld modSld modMainMaster">
      <pc:chgData name="PAZ PEREZ GONZALEZ" userId="26aae163-bc01-4fb0-9990-a7fc0c79e5c1" providerId="ADAL" clId="{EF355B86-B1D1-415F-80AC-2A56F7B52013}" dt="2025-06-27T11:54:55.385" v="589" actId="478"/>
      <pc:docMkLst>
        <pc:docMk/>
      </pc:docMkLst>
      <pc:sldChg chg="addSp delSp modSp mod">
        <pc:chgData name="PAZ PEREZ GONZALEZ" userId="26aae163-bc01-4fb0-9990-a7fc0c79e5c1" providerId="ADAL" clId="{EF355B86-B1D1-415F-80AC-2A56F7B52013}" dt="2025-06-27T11:24:08.166" v="283" actId="1076"/>
        <pc:sldMkLst>
          <pc:docMk/>
          <pc:sldMk cId="1806570646" sldId="256"/>
        </pc:sldMkLst>
        <pc:spChg chg="mod">
          <ac:chgData name="PAZ PEREZ GONZALEZ" userId="26aae163-bc01-4fb0-9990-a7fc0c79e5c1" providerId="ADAL" clId="{EF355B86-B1D1-415F-80AC-2A56F7B52013}" dt="2025-06-27T11:23:24.414" v="182" actId="1076"/>
          <ac:spMkLst>
            <pc:docMk/>
            <pc:sldMk cId="1806570646" sldId="256"/>
            <ac:spMk id="2" creationId="{0BC7E0A4-0C95-ABF6-6411-30E06DBAB63C}"/>
          </ac:spMkLst>
        </pc:spChg>
        <pc:spChg chg="mod">
          <ac:chgData name="PAZ PEREZ GONZALEZ" userId="26aae163-bc01-4fb0-9990-a7fc0c79e5c1" providerId="ADAL" clId="{EF355B86-B1D1-415F-80AC-2A56F7B52013}" dt="2025-06-27T11:24:08.166" v="283" actId="1076"/>
          <ac:spMkLst>
            <pc:docMk/>
            <pc:sldMk cId="1806570646" sldId="256"/>
            <ac:spMk id="3" creationId="{50567F5C-DEF3-7EAF-861C-22B3692B4D4E}"/>
          </ac:spMkLst>
        </pc:spChg>
      </pc:sldChg>
      <pc:sldChg chg="modSp new mod">
        <pc:chgData name="PAZ PEREZ GONZALEZ" userId="26aae163-bc01-4fb0-9990-a7fc0c79e5c1" providerId="ADAL" clId="{EF355B86-B1D1-415F-80AC-2A56F7B52013}" dt="2025-06-27T11:28:29.313" v="421" actId="12"/>
        <pc:sldMkLst>
          <pc:docMk/>
          <pc:sldMk cId="353847305" sldId="287"/>
        </pc:sldMkLst>
        <pc:spChg chg="mod">
          <ac:chgData name="PAZ PEREZ GONZALEZ" userId="26aae163-bc01-4fb0-9990-a7fc0c79e5c1" providerId="ADAL" clId="{EF355B86-B1D1-415F-80AC-2A56F7B52013}" dt="2025-06-27T11:27:07.604" v="415" actId="790"/>
          <ac:spMkLst>
            <pc:docMk/>
            <pc:sldMk cId="353847305" sldId="287"/>
            <ac:spMk id="2" creationId="{F033EA51-BFBC-546A-B976-4F9FE5938E51}"/>
          </ac:spMkLst>
        </pc:spChg>
        <pc:spChg chg="mod">
          <ac:chgData name="PAZ PEREZ GONZALEZ" userId="26aae163-bc01-4fb0-9990-a7fc0c79e5c1" providerId="ADAL" clId="{EF355B86-B1D1-415F-80AC-2A56F7B52013}" dt="2025-06-27T11:28:29.313" v="421" actId="12"/>
          <ac:spMkLst>
            <pc:docMk/>
            <pc:sldMk cId="353847305" sldId="287"/>
            <ac:spMk id="3" creationId="{6F6A01D6-B5A2-59D6-720C-38907EC2E182}"/>
          </ac:spMkLst>
        </pc:spChg>
      </pc:sldChg>
      <pc:sldChg chg="addSp delSp modSp new mod">
        <pc:chgData name="PAZ PEREZ GONZALEZ" userId="26aae163-bc01-4fb0-9990-a7fc0c79e5c1" providerId="ADAL" clId="{EF355B86-B1D1-415F-80AC-2A56F7B52013}" dt="2025-06-27T11:54:55.385" v="589" actId="478"/>
        <pc:sldMkLst>
          <pc:docMk/>
          <pc:sldMk cId="3618690834" sldId="288"/>
        </pc:sldMkLst>
        <pc:spChg chg="mod">
          <ac:chgData name="PAZ PEREZ GONZALEZ" userId="26aae163-bc01-4fb0-9990-a7fc0c79e5c1" providerId="ADAL" clId="{EF355B86-B1D1-415F-80AC-2A56F7B52013}" dt="2025-06-27T11:28:34.429" v="436" actId="20577"/>
          <ac:spMkLst>
            <pc:docMk/>
            <pc:sldMk cId="3618690834" sldId="288"/>
            <ac:spMk id="2" creationId="{EED59D57-2BD9-BA21-43A2-7B70694731F4}"/>
          </ac:spMkLst>
        </pc:spChg>
        <pc:spChg chg="mod">
          <ac:chgData name="PAZ PEREZ GONZALEZ" userId="26aae163-bc01-4fb0-9990-a7fc0c79e5c1" providerId="ADAL" clId="{EF355B86-B1D1-415F-80AC-2A56F7B52013}" dt="2025-06-27T11:32:11.880" v="585" actId="20577"/>
          <ac:spMkLst>
            <pc:docMk/>
            <pc:sldMk cId="3618690834" sldId="288"/>
            <ac:spMk id="3" creationId="{3033871B-CED4-630C-AFE6-D21F9E7575D1}"/>
          </ac:spMkLst>
        </pc:spChg>
      </pc:sldChg>
      <pc:sldChg chg="add mod modClrScheme chgLayout">
        <pc:chgData name="PAZ PEREZ GONZALEZ" userId="26aae163-bc01-4fb0-9990-a7fc0c79e5c1" providerId="ADAL" clId="{EF355B86-B1D1-415F-80AC-2A56F7B52013}" dt="2025-06-27T11:54:24.121" v="587" actId="700"/>
        <pc:sldMkLst>
          <pc:docMk/>
          <pc:sldMk cId="2436985427" sldId="289"/>
        </pc:sldMkLst>
      </pc:sldChg>
      <pc:sldMasterChg chg="modSp modSldLayout">
        <pc:chgData name="PAZ PEREZ GONZALEZ" userId="26aae163-bc01-4fb0-9990-a7fc0c79e5c1" providerId="ADAL" clId="{EF355B86-B1D1-415F-80AC-2A56F7B52013}" dt="2025-06-27T11:27:42.306" v="419" actId="207"/>
        <pc:sldMasterMkLst>
          <pc:docMk/>
          <pc:sldMasterMk cId="1002807644" sldId="2147483648"/>
        </pc:sldMasterMkLst>
        <pc:spChg chg="mod">
          <ac:chgData name="PAZ PEREZ GONZALEZ" userId="26aae163-bc01-4fb0-9990-a7fc0c79e5c1" providerId="ADAL" clId="{EF355B86-B1D1-415F-80AC-2A56F7B52013}" dt="2025-06-27T11:27:42.306" v="419" actId="207"/>
          <ac:spMkLst>
            <pc:docMk/>
            <pc:sldMasterMk cId="1002807644" sldId="2147483648"/>
            <ac:spMk id="2" creationId="{12A6CB10-09AF-F6C9-A0D3-14A4FF1636E0}"/>
          </ac:spMkLst>
        </pc:spChg>
        <pc:spChg chg="mod">
          <ac:chgData name="PAZ PEREZ GONZALEZ" userId="26aae163-bc01-4fb0-9990-a7fc0c79e5c1" providerId="ADAL" clId="{EF355B86-B1D1-415F-80AC-2A56F7B52013}" dt="2025-06-27T11:27:42.306" v="419" actId="207"/>
          <ac:spMkLst>
            <pc:docMk/>
            <pc:sldMasterMk cId="1002807644" sldId="2147483648"/>
            <ac:spMk id="3" creationId="{A748D29F-E5C3-7779-E2F6-F83E23CDE514}"/>
          </ac:spMkLst>
        </pc:spChg>
        <pc:spChg chg="mod">
          <ac:chgData name="PAZ PEREZ GONZALEZ" userId="26aae163-bc01-4fb0-9990-a7fc0c79e5c1" providerId="ADAL" clId="{EF355B86-B1D1-415F-80AC-2A56F7B52013}" dt="2025-06-27T11:27:42.306" v="419" actId="207"/>
          <ac:spMkLst>
            <pc:docMk/>
            <pc:sldMasterMk cId="1002807644" sldId="2147483648"/>
            <ac:spMk id="5" creationId="{10D31BFA-DBEB-F117-9296-BE32C876139D}"/>
          </ac:spMkLst>
        </pc:spChg>
        <pc:sldLayoutChg chg="addSp delSp modSp mod">
          <pc:chgData name="PAZ PEREZ GONZALEZ" userId="26aae163-bc01-4fb0-9990-a7fc0c79e5c1" providerId="ADAL" clId="{EF355B86-B1D1-415F-80AC-2A56F7B52013}" dt="2025-06-27T11:19:53.585" v="86" actId="1076"/>
          <pc:sldLayoutMkLst>
            <pc:docMk/>
            <pc:sldMasterMk cId="1002807644" sldId="2147483648"/>
            <pc:sldLayoutMk cId="1727538943" sldId="2147483649"/>
          </pc:sldLayoutMkLst>
          <pc:spChg chg="mod">
            <ac:chgData name="PAZ PEREZ GONZALEZ" userId="26aae163-bc01-4fb0-9990-a7fc0c79e5c1" providerId="ADAL" clId="{EF355B86-B1D1-415F-80AC-2A56F7B52013}" dt="2025-06-27T11:19:23.019" v="72" actId="14100"/>
            <ac:spMkLst>
              <pc:docMk/>
              <pc:sldMasterMk cId="1002807644" sldId="2147483648"/>
              <pc:sldLayoutMk cId="1727538943" sldId="2147483649"/>
              <ac:spMk id="2" creationId="{5F4310E9-5C78-147C-0B36-96A1E79518F1}"/>
            </ac:spMkLst>
          </pc:spChg>
          <pc:picChg chg="mod">
            <ac:chgData name="PAZ PEREZ GONZALEZ" userId="26aae163-bc01-4fb0-9990-a7fc0c79e5c1" providerId="ADAL" clId="{EF355B86-B1D1-415F-80AC-2A56F7B52013}" dt="2025-06-27T11:19:53.585" v="86" actId="1076"/>
            <ac:picMkLst>
              <pc:docMk/>
              <pc:sldMasterMk cId="1002807644" sldId="2147483648"/>
              <pc:sldLayoutMk cId="1727538943" sldId="2147483649"/>
              <ac:picMk id="9" creationId="{9700A34E-5B3A-0FCB-7445-169BAE1711D1}"/>
            </ac:picMkLst>
          </pc:picChg>
          <pc:picChg chg="add mod">
            <ac:chgData name="PAZ PEREZ GONZALEZ" userId="26aae163-bc01-4fb0-9990-a7fc0c79e5c1" providerId="ADAL" clId="{EF355B86-B1D1-415F-80AC-2A56F7B52013}" dt="2025-06-27T11:19:14.099" v="54" actId="1076"/>
            <ac:picMkLst>
              <pc:docMk/>
              <pc:sldMasterMk cId="1002807644" sldId="2147483648"/>
              <pc:sldLayoutMk cId="1727538943" sldId="2147483649"/>
              <ac:picMk id="12" creationId="{63CAF9C1-7951-E2DC-09F7-18871D371F19}"/>
            </ac:picMkLst>
          </pc:picChg>
          <pc:picChg chg="add mod">
            <ac:chgData name="PAZ PEREZ GONZALEZ" userId="26aae163-bc01-4fb0-9990-a7fc0c79e5c1" providerId="ADAL" clId="{EF355B86-B1D1-415F-80AC-2A56F7B52013}" dt="2025-06-27T11:19:50.586" v="85" actId="1076"/>
            <ac:picMkLst>
              <pc:docMk/>
              <pc:sldMasterMk cId="1002807644" sldId="2147483648"/>
              <pc:sldLayoutMk cId="1727538943" sldId="2147483649"/>
              <ac:picMk id="13" creationId="{93125DEB-86EC-B179-806A-86ECC6FFB7C4}"/>
            </ac:picMkLst>
          </pc:picChg>
        </pc:sldLayoutChg>
        <pc:sldLayoutChg chg="modSp mod">
          <pc:chgData name="PAZ PEREZ GONZALEZ" userId="26aae163-bc01-4fb0-9990-a7fc0c79e5c1" providerId="ADAL" clId="{EF355B86-B1D1-415F-80AC-2A56F7B52013}" dt="2025-06-27T11:27:31.639" v="418" actId="1037"/>
          <pc:sldLayoutMkLst>
            <pc:docMk/>
            <pc:sldMasterMk cId="1002807644" sldId="2147483648"/>
            <pc:sldLayoutMk cId="691303866" sldId="2147483650"/>
          </pc:sldLayoutMkLst>
          <pc:spChg chg="mod">
            <ac:chgData name="PAZ PEREZ GONZALEZ" userId="26aae163-bc01-4fb0-9990-a7fc0c79e5c1" providerId="ADAL" clId="{EF355B86-B1D1-415F-80AC-2A56F7B52013}" dt="2025-06-27T11:27:26.569" v="416" actId="207"/>
            <ac:spMkLst>
              <pc:docMk/>
              <pc:sldMasterMk cId="1002807644" sldId="2147483648"/>
              <pc:sldLayoutMk cId="691303866" sldId="2147483650"/>
              <ac:spMk id="2" creationId="{59F0BCE1-1864-5BC1-83DA-7221E1529473}"/>
            </ac:spMkLst>
          </pc:spChg>
          <pc:spChg chg="mod">
            <ac:chgData name="PAZ PEREZ GONZALEZ" userId="26aae163-bc01-4fb0-9990-a7fc0c79e5c1" providerId="ADAL" clId="{EF355B86-B1D1-415F-80AC-2A56F7B52013}" dt="2025-06-27T11:27:28.318" v="417" actId="207"/>
            <ac:spMkLst>
              <pc:docMk/>
              <pc:sldMasterMk cId="1002807644" sldId="2147483648"/>
              <pc:sldLayoutMk cId="691303866" sldId="2147483650"/>
              <ac:spMk id="3" creationId="{538B4A5B-5007-74C9-5B87-D165CF88E6A8}"/>
            </ac:spMkLst>
          </pc:spChg>
          <pc:spChg chg="mod">
            <ac:chgData name="PAZ PEREZ GONZALEZ" userId="26aae163-bc01-4fb0-9990-a7fc0c79e5c1" providerId="ADAL" clId="{EF355B86-B1D1-415F-80AC-2A56F7B52013}" dt="2025-06-27T11:27:31.639" v="418" actId="1037"/>
            <ac:spMkLst>
              <pc:docMk/>
              <pc:sldMasterMk cId="1002807644" sldId="2147483648"/>
              <pc:sldLayoutMk cId="691303866" sldId="2147483650"/>
              <ac:spMk id="4" creationId="{0648A6A9-7393-352F-EF6D-F1850070CA10}"/>
            </ac:spMkLst>
          </pc:spChg>
        </pc:sldLayoutChg>
      </pc:sldMasterChg>
    </pc:docChg>
  </pc:docChgLst>
  <pc:docChgLst>
    <pc:chgData name="PAZ PEREZ GONZALEZ" userId="26aae163-bc01-4fb0-9990-a7fc0c79e5c1" providerId="ADAL" clId="{5E4D0449-C295-420B-AEE3-F63D0DBE16FE}"/>
    <pc:docChg chg="undo custSel addSld delSld modSld sldOrd modMainMaster">
      <pc:chgData name="PAZ PEREZ GONZALEZ" userId="26aae163-bc01-4fb0-9990-a7fc0c79e5c1" providerId="ADAL" clId="{5E4D0449-C295-420B-AEE3-F63D0DBE16FE}" dt="2025-10-25T18:16:06.588" v="5780" actId="27636"/>
      <pc:docMkLst>
        <pc:docMk/>
      </pc:docMkLst>
      <pc:sldChg chg="modSp mod">
        <pc:chgData name="PAZ PEREZ GONZALEZ" userId="26aae163-bc01-4fb0-9990-a7fc0c79e5c1" providerId="ADAL" clId="{5E4D0449-C295-420B-AEE3-F63D0DBE16FE}" dt="2025-10-21T15:24:59.635" v="35" actId="14100"/>
        <pc:sldMkLst>
          <pc:docMk/>
          <pc:sldMk cId="1806570646" sldId="256"/>
        </pc:sldMkLst>
        <pc:spChg chg="mod">
          <ac:chgData name="PAZ PEREZ GONZALEZ" userId="26aae163-bc01-4fb0-9990-a7fc0c79e5c1" providerId="ADAL" clId="{5E4D0449-C295-420B-AEE3-F63D0DBE16FE}" dt="2025-10-21T15:24:59.635" v="35" actId="14100"/>
          <ac:spMkLst>
            <pc:docMk/>
            <pc:sldMk cId="1806570646" sldId="256"/>
            <ac:spMk id="2" creationId="{0BC7E0A4-0C95-ABF6-6411-30E06DBAB63C}"/>
          </ac:spMkLst>
        </pc:spChg>
        <pc:spChg chg="mod">
          <ac:chgData name="PAZ PEREZ GONZALEZ" userId="26aae163-bc01-4fb0-9990-a7fc0c79e5c1" providerId="ADAL" clId="{5E4D0449-C295-420B-AEE3-F63D0DBE16FE}" dt="2025-10-21T15:24:45.892" v="33" actId="113"/>
          <ac:spMkLst>
            <pc:docMk/>
            <pc:sldMk cId="1806570646" sldId="256"/>
            <ac:spMk id="3" creationId="{50567F5C-DEF3-7EAF-861C-22B3692B4D4E}"/>
          </ac:spMkLst>
        </pc:spChg>
      </pc:sldChg>
      <pc:sldChg chg="addSp delSp modSp mod delAnim">
        <pc:chgData name="PAZ PEREZ GONZALEZ" userId="26aae163-bc01-4fb0-9990-a7fc0c79e5c1" providerId="ADAL" clId="{5E4D0449-C295-420B-AEE3-F63D0DBE16FE}" dt="2025-10-21T15:54:37.899" v="749" actId="1076"/>
        <pc:sldMkLst>
          <pc:docMk/>
          <pc:sldMk cId="2037953590" sldId="260"/>
        </pc:sldMkLst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2" creationId="{721013AD-1D10-AAF4-97A7-CDB74023F59B}"/>
          </ac:spMkLst>
        </pc:spChg>
        <pc:spChg chg="del">
          <ac:chgData name="PAZ PEREZ GONZALEZ" userId="26aae163-bc01-4fb0-9990-a7fc0c79e5c1" providerId="ADAL" clId="{5E4D0449-C295-420B-AEE3-F63D0DBE16FE}" dt="2025-10-21T15:28:12.560" v="72" actId="478"/>
          <ac:spMkLst>
            <pc:docMk/>
            <pc:sldMk cId="2037953590" sldId="260"/>
            <ac:spMk id="13" creationId="{167130DF-B559-C4CA-4BC3-1300EA168767}"/>
          </ac:spMkLst>
        </pc:spChg>
        <pc:spChg chg="del">
          <ac:chgData name="PAZ PEREZ GONZALEZ" userId="26aae163-bc01-4fb0-9990-a7fc0c79e5c1" providerId="ADAL" clId="{5E4D0449-C295-420B-AEE3-F63D0DBE16FE}" dt="2025-10-21T15:28:12.560" v="72" actId="478"/>
          <ac:spMkLst>
            <pc:docMk/>
            <pc:sldMk cId="2037953590" sldId="260"/>
            <ac:spMk id="14" creationId="{89A06182-1807-F5DB-46B7-37375F958951}"/>
          </ac:spMkLst>
        </pc:spChg>
        <pc:spChg chg="del">
          <ac:chgData name="PAZ PEREZ GONZALEZ" userId="26aae163-bc01-4fb0-9990-a7fc0c79e5c1" providerId="ADAL" clId="{5E4D0449-C295-420B-AEE3-F63D0DBE16FE}" dt="2025-10-21T15:28:12.560" v="72" actId="478"/>
          <ac:spMkLst>
            <pc:docMk/>
            <pc:sldMk cId="2037953590" sldId="260"/>
            <ac:spMk id="17" creationId="{6B666484-FDDC-9CBD-C3AB-73A6702881A2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18" creationId="{F5535855-2624-FAE9-95BC-CF85561750EF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19" creationId="{D3D506BD-D907-090D-EB80-8084E8A94924}"/>
          </ac:spMkLst>
        </pc:spChg>
        <pc:spChg chg="del">
          <ac:chgData name="PAZ PEREZ GONZALEZ" userId="26aae163-bc01-4fb0-9990-a7fc0c79e5c1" providerId="ADAL" clId="{5E4D0449-C295-420B-AEE3-F63D0DBE16FE}" dt="2025-10-21T15:28:15.659" v="74" actId="478"/>
          <ac:spMkLst>
            <pc:docMk/>
            <pc:sldMk cId="2037953590" sldId="260"/>
            <ac:spMk id="27" creationId="{EB8D579B-7809-0D5B-E38D-95FC5EC1A39D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28" creationId="{1FBA2038-E5ED-6826-ABFC-B26462EA03F7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29" creationId="{23429311-06B0-1755-47E1-4FBA0E95A7CC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30" creationId="{6646332A-90B8-DF50-4B0C-C62CE9D5F6C3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31" creationId="{48B7DDA1-B394-778C-8FEF-B4DBC203290A}"/>
          </ac:spMkLst>
        </pc:spChg>
        <pc:spChg chg="del">
          <ac:chgData name="PAZ PEREZ GONZALEZ" userId="26aae163-bc01-4fb0-9990-a7fc0c79e5c1" providerId="ADAL" clId="{5E4D0449-C295-420B-AEE3-F63D0DBE16FE}" dt="2025-10-21T15:28:14.515" v="73" actId="478"/>
          <ac:spMkLst>
            <pc:docMk/>
            <pc:sldMk cId="2037953590" sldId="260"/>
            <ac:spMk id="32" creationId="{1C565ADD-2588-7714-3971-EEAEBD9B0832}"/>
          </ac:spMkLst>
        </pc:spChg>
        <pc:spChg chg="del">
          <ac:chgData name="PAZ PEREZ GONZALEZ" userId="26aae163-bc01-4fb0-9990-a7fc0c79e5c1" providerId="ADAL" clId="{5E4D0449-C295-420B-AEE3-F63D0DBE16FE}" dt="2025-10-21T15:28:12.560" v="72" actId="478"/>
          <ac:spMkLst>
            <pc:docMk/>
            <pc:sldMk cId="2037953590" sldId="260"/>
            <ac:spMk id="33" creationId="{D7B45268-1BBA-B575-2D8B-AB04B3F72E05}"/>
          </ac:spMkLst>
        </pc:spChg>
        <pc:spChg chg="mod">
          <ac:chgData name="PAZ PEREZ GONZALEZ" userId="26aae163-bc01-4fb0-9990-a7fc0c79e5c1" providerId="ADAL" clId="{5E4D0449-C295-420B-AEE3-F63D0DBE16FE}" dt="2025-10-21T15:34:54.737" v="167" actId="1076"/>
          <ac:spMkLst>
            <pc:docMk/>
            <pc:sldMk cId="2037953590" sldId="260"/>
            <ac:spMk id="34" creationId="{35E79481-0CCB-DAD6-9596-AC8FB733D830}"/>
          </ac:spMkLst>
        </pc:spChg>
        <pc:spChg chg="del">
          <ac:chgData name="PAZ PEREZ GONZALEZ" userId="26aae163-bc01-4fb0-9990-a7fc0c79e5c1" providerId="ADAL" clId="{5E4D0449-C295-420B-AEE3-F63D0DBE16FE}" dt="2025-10-21T15:28:20.732" v="76" actId="478"/>
          <ac:spMkLst>
            <pc:docMk/>
            <pc:sldMk cId="2037953590" sldId="260"/>
            <ac:spMk id="35" creationId="{417CD0E7-A92A-7692-7ADB-9072020DB06E}"/>
          </ac:spMkLst>
        </pc:spChg>
        <pc:spChg chg="del">
          <ac:chgData name="PAZ PEREZ GONZALEZ" userId="26aae163-bc01-4fb0-9990-a7fc0c79e5c1" providerId="ADAL" clId="{5E4D0449-C295-420B-AEE3-F63D0DBE16FE}" dt="2025-10-21T15:28:22.515" v="77" actId="478"/>
          <ac:spMkLst>
            <pc:docMk/>
            <pc:sldMk cId="2037953590" sldId="260"/>
            <ac:spMk id="36" creationId="{723FCAD8-5F63-92F5-4F20-DDA5E2FC9B25}"/>
          </ac:spMkLst>
        </pc:spChg>
        <pc:spChg chg="add mod">
          <ac:chgData name="PAZ PEREZ GONZALEZ" userId="26aae163-bc01-4fb0-9990-a7fc0c79e5c1" providerId="ADAL" clId="{5E4D0449-C295-420B-AEE3-F63D0DBE16FE}" dt="2025-10-21T15:33:01.331" v="144" actId="1076"/>
          <ac:spMkLst>
            <pc:docMk/>
            <pc:sldMk cId="2037953590" sldId="260"/>
            <ac:spMk id="41" creationId="{D17FA436-88FD-5E80-937C-3F098931A927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44" creationId="{08AC0EFD-E035-F29A-E146-264C8C8D3CE2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45" creationId="{405DF79E-CACC-5E0C-A1F2-21DEE446B2F4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46" creationId="{AADE350E-F73E-E6EF-96A4-00B26E82E1DF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47" creationId="{B9503344-A4D4-31A6-7BA1-BD8DF6E8CE3F}"/>
          </ac:spMkLst>
        </pc:spChg>
        <pc:spChg chg="add mod">
          <ac:chgData name="PAZ PEREZ GONZALEZ" userId="26aae163-bc01-4fb0-9990-a7fc0c79e5c1" providerId="ADAL" clId="{5E4D0449-C295-420B-AEE3-F63D0DBE16FE}" dt="2025-10-21T15:32:51.426" v="141" actId="1076"/>
          <ac:spMkLst>
            <pc:docMk/>
            <pc:sldMk cId="2037953590" sldId="260"/>
            <ac:spMk id="50" creationId="{38885CAD-BD07-319A-A0B7-1AF4135389CD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52" creationId="{B9CC49D9-C423-839D-DAD2-E79FC98D897E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53" creationId="{9FBC567B-F266-60DB-9228-3306B0B83791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54" creationId="{2F16A047-ECD6-583B-0BED-0264F56EB282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55" creationId="{71E67ADC-A158-5B2A-C781-EA5F86C5630F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57" creationId="{6D8CA0E9-EDA3-3E9C-2E63-95ADFF37BBCF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58" creationId="{5A964AF4-3B62-DCC3-B443-992F855002DD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59" creationId="{28BE06A6-E1AF-5DC2-A0C8-5440BE8B28D9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61" creationId="{B60C60CD-DD72-3F0A-3A3E-168E233ABE82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67" creationId="{9C9EB6E7-C5F5-01A7-AFE9-6A51350EC81D}"/>
          </ac:spMkLst>
        </pc:spChg>
        <pc:spChg chg="add mod">
          <ac:chgData name="PAZ PEREZ GONZALEZ" userId="26aae163-bc01-4fb0-9990-a7fc0c79e5c1" providerId="ADAL" clId="{5E4D0449-C295-420B-AEE3-F63D0DBE16FE}" dt="2025-10-21T15:30:39.108" v="137" actId="1076"/>
          <ac:spMkLst>
            <pc:docMk/>
            <pc:sldMk cId="2037953590" sldId="260"/>
            <ac:spMk id="68" creationId="{0C6ADE54-65A8-F214-42CE-74E61F5B28C2}"/>
          </ac:spMkLst>
        </pc:spChg>
        <pc:spChg chg="add mod">
          <ac:chgData name="PAZ PEREZ GONZALEZ" userId="26aae163-bc01-4fb0-9990-a7fc0c79e5c1" providerId="ADAL" clId="{5E4D0449-C295-420B-AEE3-F63D0DBE16FE}" dt="2025-10-21T15:33:08.724" v="145" actId="1076"/>
          <ac:spMkLst>
            <pc:docMk/>
            <pc:sldMk cId="2037953590" sldId="260"/>
            <ac:spMk id="70" creationId="{F4081A75-599B-3EE0-DB9C-C4755583BDC0}"/>
          </ac:spMkLst>
        </pc:spChg>
        <pc:spChg chg="add mod">
          <ac:chgData name="PAZ PEREZ GONZALEZ" userId="26aae163-bc01-4fb0-9990-a7fc0c79e5c1" providerId="ADAL" clId="{5E4D0449-C295-420B-AEE3-F63D0DBE16FE}" dt="2025-10-21T15:36:17.966" v="179" actId="164"/>
          <ac:spMkLst>
            <pc:docMk/>
            <pc:sldMk cId="2037953590" sldId="260"/>
            <ac:spMk id="76" creationId="{872E999F-6E8B-B3EE-FB4D-182A4482677A}"/>
          </ac:spMkLst>
        </pc:spChg>
        <pc:spChg chg="add mod">
          <ac:chgData name="PAZ PEREZ GONZALEZ" userId="26aae163-bc01-4fb0-9990-a7fc0c79e5c1" providerId="ADAL" clId="{5E4D0449-C295-420B-AEE3-F63D0DBE16FE}" dt="2025-10-21T15:36:17.966" v="179" actId="164"/>
          <ac:spMkLst>
            <pc:docMk/>
            <pc:sldMk cId="2037953590" sldId="260"/>
            <ac:spMk id="77" creationId="{32203AE0-5494-8FBD-BB85-0C36FF129906}"/>
          </ac:spMkLst>
        </pc:spChg>
        <pc:spChg chg="add mod">
          <ac:chgData name="PAZ PEREZ GONZALEZ" userId="26aae163-bc01-4fb0-9990-a7fc0c79e5c1" providerId="ADAL" clId="{5E4D0449-C295-420B-AEE3-F63D0DBE16FE}" dt="2025-10-21T15:36:17.966" v="179" actId="164"/>
          <ac:spMkLst>
            <pc:docMk/>
            <pc:sldMk cId="2037953590" sldId="260"/>
            <ac:spMk id="78" creationId="{8C98643E-C45A-72F5-84AE-471004B51EFF}"/>
          </ac:spMkLst>
        </pc:spChg>
        <pc:spChg chg="add mod">
          <ac:chgData name="PAZ PEREZ GONZALEZ" userId="26aae163-bc01-4fb0-9990-a7fc0c79e5c1" providerId="ADAL" clId="{5E4D0449-C295-420B-AEE3-F63D0DBE16FE}" dt="2025-10-21T15:36:17.966" v="179" actId="164"/>
          <ac:spMkLst>
            <pc:docMk/>
            <pc:sldMk cId="2037953590" sldId="260"/>
            <ac:spMk id="79" creationId="{DF1358EE-0664-68C3-B9D6-D4C96FD123EA}"/>
          </ac:spMkLst>
        </pc:spChg>
        <pc:spChg chg="add del mod">
          <ac:chgData name="PAZ PEREZ GONZALEZ" userId="26aae163-bc01-4fb0-9990-a7fc0c79e5c1" providerId="ADAL" clId="{5E4D0449-C295-420B-AEE3-F63D0DBE16FE}" dt="2025-10-21T15:35:11.133" v="171" actId="478"/>
          <ac:spMkLst>
            <pc:docMk/>
            <pc:sldMk cId="2037953590" sldId="260"/>
            <ac:spMk id="80" creationId="{737280C6-3B5A-656B-A8C7-76CAEA84CB87}"/>
          </ac:spMkLst>
        </pc:spChg>
        <pc:spChg chg="add del mod">
          <ac:chgData name="PAZ PEREZ GONZALEZ" userId="26aae163-bc01-4fb0-9990-a7fc0c79e5c1" providerId="ADAL" clId="{5E4D0449-C295-420B-AEE3-F63D0DBE16FE}" dt="2025-10-21T15:35:28.828" v="174" actId="478"/>
          <ac:spMkLst>
            <pc:docMk/>
            <pc:sldMk cId="2037953590" sldId="260"/>
            <ac:spMk id="81" creationId="{8119E375-93C8-FCA7-3302-9C41BAE4D6FB}"/>
          </ac:spMkLst>
        </pc:spChg>
        <pc:spChg chg="add mod">
          <ac:chgData name="PAZ PEREZ GONZALEZ" userId="26aae163-bc01-4fb0-9990-a7fc0c79e5c1" providerId="ADAL" clId="{5E4D0449-C295-420B-AEE3-F63D0DBE16FE}" dt="2025-10-21T15:36:17.966" v="179" actId="164"/>
          <ac:spMkLst>
            <pc:docMk/>
            <pc:sldMk cId="2037953590" sldId="260"/>
            <ac:spMk id="82" creationId="{3B3F3099-A7CE-D618-FE71-3D9417B6959F}"/>
          </ac:spMkLst>
        </pc:spChg>
        <pc:spChg chg="del">
          <ac:chgData name="PAZ PEREZ GONZALEZ" userId="26aae163-bc01-4fb0-9990-a7fc0c79e5c1" providerId="ADAL" clId="{5E4D0449-C295-420B-AEE3-F63D0DBE16FE}" dt="2025-10-21T15:28:12.560" v="72" actId="478"/>
          <ac:spMkLst>
            <pc:docMk/>
            <pc:sldMk cId="2037953590" sldId="260"/>
            <ac:spMk id="165" creationId="{B4F16C55-3F9C-B7BB-D736-511FB19C1F17}"/>
          </ac:spMkLst>
        </pc:spChg>
        <pc:spChg chg="del">
          <ac:chgData name="PAZ PEREZ GONZALEZ" userId="26aae163-bc01-4fb0-9990-a7fc0c79e5c1" providerId="ADAL" clId="{5E4D0449-C295-420B-AEE3-F63D0DBE16FE}" dt="2025-10-21T15:28:12.560" v="72" actId="478"/>
          <ac:spMkLst>
            <pc:docMk/>
            <pc:sldMk cId="2037953590" sldId="260"/>
            <ac:spMk id="166" creationId="{31C011DE-81E9-C7CC-6A6C-1F48D334F3D1}"/>
          </ac:spMkLst>
        </pc:spChg>
        <pc:grpChg chg="add mod">
          <ac:chgData name="PAZ PEREZ GONZALEZ" userId="26aae163-bc01-4fb0-9990-a7fc0c79e5c1" providerId="ADAL" clId="{5E4D0449-C295-420B-AEE3-F63D0DBE16FE}" dt="2025-10-21T15:36:20.549" v="180" actId="1076"/>
          <ac:grpSpMkLst>
            <pc:docMk/>
            <pc:sldMk cId="2037953590" sldId="260"/>
            <ac:grpSpMk id="83" creationId="{48319593-677F-F8CB-3FAB-49FECCB8A6A1}"/>
          </ac:grpSpMkLst>
        </pc:grp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3" creationId="{96B98687-0651-DE49-AA76-A231032E8DD2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4" creationId="{92BF4575-EBD5-AC98-DBE1-0C99643216FE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5" creationId="{111F632E-CD94-F0B0-13A4-2CC2AB7284BB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7" creationId="{17ED61BC-4C32-5E3E-C6CB-EF9E8E9FD0DC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9" creationId="{7254D4E5-8259-18B2-C810-8E386A20ADDD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10" creationId="{5FDB9589-47B2-99DF-875E-931C335FC1CA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11" creationId="{6ECA8B57-B589-E0F2-D5A1-77C2A3D2A3BB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12" creationId="{141AADC7-CF13-F96D-DFB1-94E55862BD82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15" creationId="{E8A8D1A9-7325-6C6C-DD99-C8E2E20A7024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20" creationId="{F7BAF66C-5B4B-A850-67BC-05F3705F90FC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21" creationId="{00C75831-CBBC-7C6D-B43A-72B828904DD2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22" creationId="{5A30F259-BEC2-8072-2BB2-570C857A6F36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24" creationId="{602F1779-2F32-83A2-3CF0-8FDD03266F51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60" creationId="{DED76978-E565-4E1C-6BE3-616B052F0F9B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84" creationId="{2A0129E2-CE93-48E7-AD4C-289CD6020BA3}"/>
          </ac:picMkLst>
        </pc:picChg>
        <pc:picChg chg="add mod">
          <ac:chgData name="PAZ PEREZ GONZALEZ" userId="26aae163-bc01-4fb0-9990-a7fc0c79e5c1" providerId="ADAL" clId="{5E4D0449-C295-420B-AEE3-F63D0DBE16FE}" dt="2025-10-21T15:54:37.899" v="749" actId="1076"/>
          <ac:picMkLst>
            <pc:docMk/>
            <pc:sldMk cId="2037953590" sldId="260"/>
            <ac:picMk id="86" creationId="{9A9A69B5-58BA-0C08-E956-5272CB24AF92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141" creationId="{6DD35E58-2297-07D5-1364-A8CF7D0C5B99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167" creationId="{D8E0991B-E0EC-DE75-6BBD-E6C1A2B79E0C}"/>
          </ac:picMkLst>
        </pc:picChg>
        <pc:picChg chg="del">
          <ac:chgData name="PAZ PEREZ GONZALEZ" userId="26aae163-bc01-4fb0-9990-a7fc0c79e5c1" providerId="ADAL" clId="{5E4D0449-C295-420B-AEE3-F63D0DBE16FE}" dt="2025-10-21T15:28:12.560" v="72" actId="478"/>
          <ac:picMkLst>
            <pc:docMk/>
            <pc:sldMk cId="2037953590" sldId="260"/>
            <ac:picMk id="171" creationId="{31B70B50-C2F7-2D33-20CD-A48E4DC2FB15}"/>
          </ac:picMkLst>
        </pc:picChg>
        <pc:cxnChg chg="del mod">
          <ac:chgData name="PAZ PEREZ GONZALEZ" userId="26aae163-bc01-4fb0-9990-a7fc0c79e5c1" providerId="ADAL" clId="{5E4D0449-C295-420B-AEE3-F63D0DBE16FE}" dt="2025-10-21T15:28:12.560" v="72" actId="478"/>
          <ac:cxnSpMkLst>
            <pc:docMk/>
            <pc:sldMk cId="2037953590" sldId="260"/>
            <ac:cxnSpMk id="6" creationId="{955AE36C-18A5-0714-7C47-D249EB160113}"/>
          </ac:cxnSpMkLst>
        </pc:cxnChg>
        <pc:cxnChg chg="del mod">
          <ac:chgData name="PAZ PEREZ GONZALEZ" userId="26aae163-bc01-4fb0-9990-a7fc0c79e5c1" providerId="ADAL" clId="{5E4D0449-C295-420B-AEE3-F63D0DBE16FE}" dt="2025-10-21T15:28:12.560" v="72" actId="478"/>
          <ac:cxnSpMkLst>
            <pc:docMk/>
            <pc:sldMk cId="2037953590" sldId="260"/>
            <ac:cxnSpMk id="8" creationId="{64E50488-1F33-7253-734D-1F824773C777}"/>
          </ac:cxnSpMkLst>
        </pc:cxnChg>
        <pc:cxnChg chg="del mod">
          <ac:chgData name="PAZ PEREZ GONZALEZ" userId="26aae163-bc01-4fb0-9990-a7fc0c79e5c1" providerId="ADAL" clId="{5E4D0449-C295-420B-AEE3-F63D0DBE16FE}" dt="2025-10-21T15:28:12.560" v="72" actId="478"/>
          <ac:cxnSpMkLst>
            <pc:docMk/>
            <pc:sldMk cId="2037953590" sldId="260"/>
            <ac:cxnSpMk id="16" creationId="{20B4AE99-5F0C-DFD9-1AE1-363059B30F45}"/>
          </ac:cxnSpMkLst>
        </pc:cxnChg>
        <pc:cxnChg chg="del mod">
          <ac:chgData name="PAZ PEREZ GONZALEZ" userId="26aae163-bc01-4fb0-9990-a7fc0c79e5c1" providerId="ADAL" clId="{5E4D0449-C295-420B-AEE3-F63D0DBE16FE}" dt="2025-10-21T15:28:12.560" v="72" actId="478"/>
          <ac:cxnSpMkLst>
            <pc:docMk/>
            <pc:sldMk cId="2037953590" sldId="260"/>
            <ac:cxnSpMk id="23" creationId="{1EF12359-3C08-FB63-54BB-1EB4352B0627}"/>
          </ac:cxnSpMkLst>
        </pc:cxnChg>
        <pc:cxnChg chg="del mod">
          <ac:chgData name="PAZ PEREZ GONZALEZ" userId="26aae163-bc01-4fb0-9990-a7fc0c79e5c1" providerId="ADAL" clId="{5E4D0449-C295-420B-AEE3-F63D0DBE16FE}" dt="2025-10-21T15:28:12.560" v="72" actId="478"/>
          <ac:cxnSpMkLst>
            <pc:docMk/>
            <pc:sldMk cId="2037953590" sldId="260"/>
            <ac:cxnSpMk id="25" creationId="{8A0A081F-7518-018F-C212-3EECD8E44844}"/>
          </ac:cxnSpMkLst>
        </pc:cxnChg>
        <pc:cxnChg chg="del mod">
          <ac:chgData name="PAZ PEREZ GONZALEZ" userId="26aae163-bc01-4fb0-9990-a7fc0c79e5c1" providerId="ADAL" clId="{5E4D0449-C295-420B-AEE3-F63D0DBE16FE}" dt="2025-10-21T15:28:12.560" v="72" actId="478"/>
          <ac:cxnSpMkLst>
            <pc:docMk/>
            <pc:sldMk cId="2037953590" sldId="260"/>
            <ac:cxnSpMk id="26" creationId="{4EB71367-C5FE-3ED7-0AC3-50C48C4FAC97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38" creationId="{0E700913-1978-8586-0406-003F4C6AAB98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39" creationId="{6AA6A5C6-118F-AECA-D61B-08927BB4A301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40" creationId="{65C7BD95-DE10-2CC8-3F50-0753EEC5AE56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42" creationId="{1EF61978-D489-01EB-9F76-F697E99E625B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43" creationId="{CF7525FD-7A5A-C372-DA5F-143873B9FF5D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48" creationId="{3D790A7C-28EF-348F-1F7E-22A597895D75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49" creationId="{9FDCD444-6977-2A1E-0C16-7F9A2F94EB34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51" creationId="{E9C7860E-3BA4-FF6E-3275-3756963EBDD7}"/>
          </ac:cxnSpMkLst>
        </pc:cxnChg>
        <pc:cxnChg chg="del mod">
          <ac:chgData name="PAZ PEREZ GONZALEZ" userId="26aae163-bc01-4fb0-9990-a7fc0c79e5c1" providerId="ADAL" clId="{5E4D0449-C295-420B-AEE3-F63D0DBE16FE}" dt="2025-10-21T15:28:12.560" v="72" actId="478"/>
          <ac:cxnSpMkLst>
            <pc:docMk/>
            <pc:sldMk cId="2037953590" sldId="260"/>
            <ac:cxnSpMk id="56" creationId="{968D4121-2989-E878-3668-5A3920A3D4FB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62" creationId="{9A099493-2A94-7ED7-D22D-E6E127BDA49A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63" creationId="{404DBCA2-F347-1A4B-B9EA-C37A8669562C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64" creationId="{56ADBDA1-289B-FE54-9BF3-B0F290B60AD4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65" creationId="{780F2CFE-BCEF-9E7D-95E2-F34390FCD503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66" creationId="{ED724031-0D32-7A0E-7945-47D5265C9A51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69" creationId="{732A87E3-242E-2C0E-766A-DAC12C86C1A9}"/>
          </ac:cxnSpMkLst>
        </pc:cxnChg>
        <pc:cxnChg chg="del mod">
          <ac:chgData name="PAZ PEREZ GONZALEZ" userId="26aae163-bc01-4fb0-9990-a7fc0c79e5c1" providerId="ADAL" clId="{5E4D0449-C295-420B-AEE3-F63D0DBE16FE}" dt="2025-10-21T15:28:12.560" v="72" actId="478"/>
          <ac:cxnSpMkLst>
            <pc:docMk/>
            <pc:sldMk cId="2037953590" sldId="260"/>
            <ac:cxnSpMk id="71" creationId="{C9CE902B-37C2-BE7D-10DF-AF7EF5CDDD7A}"/>
          </ac:cxnSpMkLst>
        </pc:cxnChg>
        <pc:cxnChg chg="add mod">
          <ac:chgData name="PAZ PEREZ GONZALEZ" userId="26aae163-bc01-4fb0-9990-a7fc0c79e5c1" providerId="ADAL" clId="{5E4D0449-C295-420B-AEE3-F63D0DBE16FE}" dt="2025-10-21T15:30:39.108" v="137" actId="1076"/>
          <ac:cxnSpMkLst>
            <pc:docMk/>
            <pc:sldMk cId="2037953590" sldId="260"/>
            <ac:cxnSpMk id="72" creationId="{BA61B6EE-3952-7AF7-50F5-A0229CCD9B37}"/>
          </ac:cxnSpMkLst>
        </pc:cxnChg>
        <pc:cxnChg chg="del mod">
          <ac:chgData name="PAZ PEREZ GONZALEZ" userId="26aae163-bc01-4fb0-9990-a7fc0c79e5c1" providerId="ADAL" clId="{5E4D0449-C295-420B-AEE3-F63D0DBE16FE}" dt="2025-10-21T15:28:12.560" v="72" actId="478"/>
          <ac:cxnSpMkLst>
            <pc:docMk/>
            <pc:sldMk cId="2037953590" sldId="260"/>
            <ac:cxnSpMk id="138" creationId="{E2576109-5411-B2E9-9206-E60EB1257FA2}"/>
          </ac:cxnSpMkLst>
        </pc:cxnChg>
      </pc:sldChg>
      <pc:sldChg chg="del">
        <pc:chgData name="PAZ PEREZ GONZALEZ" userId="26aae163-bc01-4fb0-9990-a7fc0c79e5c1" providerId="ADAL" clId="{5E4D0449-C295-420B-AEE3-F63D0DBE16FE}" dt="2025-10-21T15:56:32.512" v="758" actId="47"/>
        <pc:sldMkLst>
          <pc:docMk/>
          <pc:sldMk cId="4163017887" sldId="265"/>
        </pc:sldMkLst>
      </pc:sldChg>
      <pc:sldChg chg="delSp modSp mod">
        <pc:chgData name="PAZ PEREZ GONZALEZ" userId="26aae163-bc01-4fb0-9990-a7fc0c79e5c1" providerId="ADAL" clId="{5E4D0449-C295-420B-AEE3-F63D0DBE16FE}" dt="2025-10-25T11:12:03.526" v="1869" actId="20577"/>
        <pc:sldMkLst>
          <pc:docMk/>
          <pc:sldMk cId="353847305" sldId="287"/>
        </pc:sldMkLst>
        <pc:spChg chg="mod">
          <ac:chgData name="PAZ PEREZ GONZALEZ" userId="26aae163-bc01-4fb0-9990-a7fc0c79e5c1" providerId="ADAL" clId="{5E4D0449-C295-420B-AEE3-F63D0DBE16FE}" dt="2025-10-25T11:12:03.526" v="1869" actId="20577"/>
          <ac:spMkLst>
            <pc:docMk/>
            <pc:sldMk cId="353847305" sldId="287"/>
            <ac:spMk id="3" creationId="{6F6A01D6-B5A2-59D6-720C-38907EC2E182}"/>
          </ac:spMkLst>
        </pc:spChg>
        <pc:spChg chg="mod">
          <ac:chgData name="PAZ PEREZ GONZALEZ" userId="26aae163-bc01-4fb0-9990-a7fc0c79e5c1" providerId="ADAL" clId="{5E4D0449-C295-420B-AEE3-F63D0DBE16FE}" dt="2025-10-21T15:25:22.628" v="39" actId="1076"/>
          <ac:spMkLst>
            <pc:docMk/>
            <pc:sldMk cId="353847305" sldId="287"/>
            <ac:spMk id="11" creationId="{59304832-2505-0665-D1F5-5C135A1DF95C}"/>
          </ac:spMkLst>
        </pc:spChg>
        <pc:spChg chg="del">
          <ac:chgData name="PAZ PEREZ GONZALEZ" userId="26aae163-bc01-4fb0-9990-a7fc0c79e5c1" providerId="ADAL" clId="{5E4D0449-C295-420B-AEE3-F63D0DBE16FE}" dt="2025-10-21T15:25:14.931" v="37" actId="478"/>
          <ac:spMkLst>
            <pc:docMk/>
            <pc:sldMk cId="353847305" sldId="287"/>
            <ac:spMk id="13" creationId="{D182CD89-0EE9-E4D8-F475-A064787974C3}"/>
          </ac:spMkLst>
        </pc:spChg>
        <pc:picChg chg="del">
          <ac:chgData name="PAZ PEREZ GONZALEZ" userId="26aae163-bc01-4fb0-9990-a7fc0c79e5c1" providerId="ADAL" clId="{5E4D0449-C295-420B-AEE3-F63D0DBE16FE}" dt="2025-10-21T15:25:12.586" v="36" actId="478"/>
          <ac:picMkLst>
            <pc:docMk/>
            <pc:sldMk cId="353847305" sldId="287"/>
            <ac:picMk id="10" creationId="{2E272B53-918D-F90A-49A0-EF7C360BC448}"/>
          </ac:picMkLst>
        </pc:picChg>
        <pc:picChg chg="mod">
          <ac:chgData name="PAZ PEREZ GONZALEZ" userId="26aae163-bc01-4fb0-9990-a7fc0c79e5c1" providerId="ADAL" clId="{5E4D0449-C295-420B-AEE3-F63D0DBE16FE}" dt="2025-10-21T15:25:18.121" v="38" actId="1076"/>
          <ac:picMkLst>
            <pc:docMk/>
            <pc:sldMk cId="353847305" sldId="287"/>
            <ac:picMk id="1030" creationId="{B65EB83A-56E1-7F06-AD46-ECE702EBEB10}"/>
          </ac:picMkLst>
        </pc:picChg>
      </pc:sldChg>
      <pc:sldChg chg="addSp delSp modSp mod modClrScheme chgLayout">
        <pc:chgData name="PAZ PEREZ GONZALEZ" userId="26aae163-bc01-4fb0-9990-a7fc0c79e5c1" providerId="ADAL" clId="{5E4D0449-C295-420B-AEE3-F63D0DBE16FE}" dt="2025-10-25T18:06:47.317" v="5001" actId="20577"/>
        <pc:sldMkLst>
          <pc:docMk/>
          <pc:sldMk cId="3618690834" sldId="288"/>
        </pc:sldMkLst>
        <pc:spChg chg="mod ord">
          <ac:chgData name="PAZ PEREZ GONZALEZ" userId="26aae163-bc01-4fb0-9990-a7fc0c79e5c1" providerId="ADAL" clId="{5E4D0449-C295-420B-AEE3-F63D0DBE16FE}" dt="2025-10-21T15:38:05.125" v="253" actId="700"/>
          <ac:spMkLst>
            <pc:docMk/>
            <pc:sldMk cId="3618690834" sldId="288"/>
            <ac:spMk id="2" creationId="{EED59D57-2BD9-BA21-43A2-7B70694731F4}"/>
          </ac:spMkLst>
        </pc:spChg>
        <pc:spChg chg="mod ord">
          <ac:chgData name="PAZ PEREZ GONZALEZ" userId="26aae163-bc01-4fb0-9990-a7fc0c79e5c1" providerId="ADAL" clId="{5E4D0449-C295-420B-AEE3-F63D0DBE16FE}" dt="2025-10-25T18:06:47.317" v="5001" actId="20577"/>
          <ac:spMkLst>
            <pc:docMk/>
            <pc:sldMk cId="3618690834" sldId="288"/>
            <ac:spMk id="3" creationId="{3033871B-CED4-630C-AFE6-D21F9E7575D1}"/>
          </ac:spMkLst>
        </pc:spChg>
        <pc:spChg chg="mod ord">
          <ac:chgData name="PAZ PEREZ GONZALEZ" userId="26aae163-bc01-4fb0-9990-a7fc0c79e5c1" providerId="ADAL" clId="{5E4D0449-C295-420B-AEE3-F63D0DBE16FE}" dt="2025-10-21T15:38:05.125" v="253" actId="700"/>
          <ac:spMkLst>
            <pc:docMk/>
            <pc:sldMk cId="3618690834" sldId="288"/>
            <ac:spMk id="4" creationId="{916E9783-49B7-B0A1-7126-D2D42EFD4C61}"/>
          </ac:spMkLst>
        </pc:spChg>
        <pc:spChg chg="add del mod">
          <ac:chgData name="PAZ PEREZ GONZALEZ" userId="26aae163-bc01-4fb0-9990-a7fc0c79e5c1" providerId="ADAL" clId="{5E4D0449-C295-420B-AEE3-F63D0DBE16FE}" dt="2025-10-21T15:38:01.092" v="252" actId="6264"/>
          <ac:spMkLst>
            <pc:docMk/>
            <pc:sldMk cId="3618690834" sldId="288"/>
            <ac:spMk id="5" creationId="{401D60FC-0290-8007-921A-A28F77FA0136}"/>
          </ac:spMkLst>
        </pc:spChg>
        <pc:spChg chg="add del mod">
          <ac:chgData name="PAZ PEREZ GONZALEZ" userId="26aae163-bc01-4fb0-9990-a7fc0c79e5c1" providerId="ADAL" clId="{5E4D0449-C295-420B-AEE3-F63D0DBE16FE}" dt="2025-10-21T15:38:01.092" v="252" actId="6264"/>
          <ac:spMkLst>
            <pc:docMk/>
            <pc:sldMk cId="3618690834" sldId="288"/>
            <ac:spMk id="6" creationId="{D6D7EF4E-FA5B-6FD1-7402-6BBE1177DE3A}"/>
          </ac:spMkLst>
        </pc:spChg>
        <pc:spChg chg="add del mod">
          <ac:chgData name="PAZ PEREZ GONZALEZ" userId="26aae163-bc01-4fb0-9990-a7fc0c79e5c1" providerId="ADAL" clId="{5E4D0449-C295-420B-AEE3-F63D0DBE16FE}" dt="2025-10-21T15:38:01.092" v="252" actId="6264"/>
          <ac:spMkLst>
            <pc:docMk/>
            <pc:sldMk cId="3618690834" sldId="288"/>
            <ac:spMk id="7" creationId="{46845EDB-7C9D-39D4-DE02-9BC1D1942407}"/>
          </ac:spMkLst>
        </pc:spChg>
        <pc:spChg chg="add del mod ord">
          <ac:chgData name="PAZ PEREZ GONZALEZ" userId="26aae163-bc01-4fb0-9990-a7fc0c79e5c1" providerId="ADAL" clId="{5E4D0449-C295-420B-AEE3-F63D0DBE16FE}" dt="2025-10-21T15:38:05.125" v="253" actId="700"/>
          <ac:spMkLst>
            <pc:docMk/>
            <pc:sldMk cId="3618690834" sldId="288"/>
            <ac:spMk id="9" creationId="{212AA72B-AE92-FF27-4E6E-C7752F5A38A4}"/>
          </ac:spMkLst>
        </pc:spChg>
        <pc:picChg chg="del">
          <ac:chgData name="PAZ PEREZ GONZALEZ" userId="26aae163-bc01-4fb0-9990-a7fc0c79e5c1" providerId="ADAL" clId="{5E4D0449-C295-420B-AEE3-F63D0DBE16FE}" dt="2025-10-21T15:26:24.251" v="71" actId="478"/>
          <ac:picMkLst>
            <pc:docMk/>
            <pc:sldMk cId="3618690834" sldId="288"/>
            <ac:picMk id="8" creationId="{09098FDE-8C5A-BD23-9301-8EE0AAF21B8E}"/>
          </ac:picMkLst>
        </pc:picChg>
      </pc:sldChg>
      <pc:sldChg chg="addSp delSp modSp mod modAnim">
        <pc:chgData name="PAZ PEREZ GONZALEZ" userId="26aae163-bc01-4fb0-9990-a7fc0c79e5c1" providerId="ADAL" clId="{5E4D0449-C295-420B-AEE3-F63D0DBE16FE}" dt="2025-10-21T17:51:34.792" v="1453"/>
        <pc:sldMkLst>
          <pc:docMk/>
          <pc:sldMk cId="372712838" sldId="291"/>
        </pc:sldMkLst>
        <pc:spChg chg="mod">
          <ac:chgData name="PAZ PEREZ GONZALEZ" userId="26aae163-bc01-4fb0-9990-a7fc0c79e5c1" providerId="ADAL" clId="{5E4D0449-C295-420B-AEE3-F63D0DBE16FE}" dt="2025-10-21T15:55:43.046" v="753" actId="27636"/>
          <ac:spMkLst>
            <pc:docMk/>
            <pc:sldMk cId="372712838" sldId="291"/>
            <ac:spMk id="3" creationId="{A99971F0-9BC5-0B08-4F42-66B385F8BFDF}"/>
          </ac:spMkLst>
        </pc:spChg>
        <pc:spChg chg="del">
          <ac:chgData name="PAZ PEREZ GONZALEZ" userId="26aae163-bc01-4fb0-9990-a7fc0c79e5c1" providerId="ADAL" clId="{5E4D0449-C295-420B-AEE3-F63D0DBE16FE}" dt="2025-10-21T15:55:53.575" v="754" actId="478"/>
          <ac:spMkLst>
            <pc:docMk/>
            <pc:sldMk cId="372712838" sldId="291"/>
            <ac:spMk id="5" creationId="{D82E81BD-F2B0-F20B-05F0-FEA35D63C7FE}"/>
          </ac:spMkLst>
        </pc:spChg>
        <pc:spChg chg="add mod">
          <ac:chgData name="PAZ PEREZ GONZALEZ" userId="26aae163-bc01-4fb0-9990-a7fc0c79e5c1" providerId="ADAL" clId="{5E4D0449-C295-420B-AEE3-F63D0DBE16FE}" dt="2025-10-21T17:51:07.350" v="1438" actId="207"/>
          <ac:spMkLst>
            <pc:docMk/>
            <pc:sldMk cId="372712838" sldId="291"/>
            <ac:spMk id="6" creationId="{A25D6441-EAC2-4C53-808A-D51A57D63C81}"/>
          </ac:spMkLst>
        </pc:spChg>
        <pc:spChg chg="del">
          <ac:chgData name="PAZ PEREZ GONZALEZ" userId="26aae163-bc01-4fb0-9990-a7fc0c79e5c1" providerId="ADAL" clId="{5E4D0449-C295-420B-AEE3-F63D0DBE16FE}" dt="2025-10-21T15:55:53.575" v="754" actId="478"/>
          <ac:spMkLst>
            <pc:docMk/>
            <pc:sldMk cId="372712838" sldId="291"/>
            <ac:spMk id="8" creationId="{AED4809B-7951-D372-D08F-417A6F50A014}"/>
          </ac:spMkLst>
        </pc:spChg>
        <pc:spChg chg="add mod">
          <ac:chgData name="PAZ PEREZ GONZALEZ" userId="26aae163-bc01-4fb0-9990-a7fc0c79e5c1" providerId="ADAL" clId="{5E4D0449-C295-420B-AEE3-F63D0DBE16FE}" dt="2025-10-21T17:51:29.923" v="1452" actId="1076"/>
          <ac:spMkLst>
            <pc:docMk/>
            <pc:sldMk cId="372712838" sldId="291"/>
            <ac:spMk id="9" creationId="{2DA4604D-C4BE-D1D2-3C05-C5F0CBEC741F}"/>
          </ac:spMkLst>
        </pc:spChg>
        <pc:spChg chg="del">
          <ac:chgData name="PAZ PEREZ GONZALEZ" userId="26aae163-bc01-4fb0-9990-a7fc0c79e5c1" providerId="ADAL" clId="{5E4D0449-C295-420B-AEE3-F63D0DBE16FE}" dt="2025-10-21T15:55:53.575" v="754" actId="478"/>
          <ac:spMkLst>
            <pc:docMk/>
            <pc:sldMk cId="372712838" sldId="291"/>
            <ac:spMk id="20" creationId="{D39E1547-DBB2-1833-4473-E47FFF1034A2}"/>
          </ac:spMkLst>
        </pc:spChg>
        <pc:spChg chg="del">
          <ac:chgData name="PAZ PEREZ GONZALEZ" userId="26aae163-bc01-4fb0-9990-a7fc0c79e5c1" providerId="ADAL" clId="{5E4D0449-C295-420B-AEE3-F63D0DBE16FE}" dt="2025-10-21T15:55:53.575" v="754" actId="478"/>
          <ac:spMkLst>
            <pc:docMk/>
            <pc:sldMk cId="372712838" sldId="291"/>
            <ac:spMk id="27" creationId="{3A8C7610-C283-0028-C54C-08835AC9CF72}"/>
          </ac:spMkLst>
        </pc:spChg>
        <pc:spChg chg="del">
          <ac:chgData name="PAZ PEREZ GONZALEZ" userId="26aae163-bc01-4fb0-9990-a7fc0c79e5c1" providerId="ADAL" clId="{5E4D0449-C295-420B-AEE3-F63D0DBE16FE}" dt="2025-10-21T15:55:53.575" v="754" actId="478"/>
          <ac:spMkLst>
            <pc:docMk/>
            <pc:sldMk cId="372712838" sldId="291"/>
            <ac:spMk id="29" creationId="{4CA8FB76-2742-BB7B-FC70-40EC312524EC}"/>
          </ac:spMkLst>
        </pc:spChg>
        <pc:spChg chg="del">
          <ac:chgData name="PAZ PEREZ GONZALEZ" userId="26aae163-bc01-4fb0-9990-a7fc0c79e5c1" providerId="ADAL" clId="{5E4D0449-C295-420B-AEE3-F63D0DBE16FE}" dt="2025-10-21T15:55:53.575" v="754" actId="478"/>
          <ac:spMkLst>
            <pc:docMk/>
            <pc:sldMk cId="372712838" sldId="291"/>
            <ac:spMk id="32" creationId="{A2CF1176-9388-880C-7EB1-A7642A91A4CD}"/>
          </ac:spMkLst>
        </pc:spChg>
        <pc:spChg chg="del">
          <ac:chgData name="PAZ PEREZ GONZALEZ" userId="26aae163-bc01-4fb0-9990-a7fc0c79e5c1" providerId="ADAL" clId="{5E4D0449-C295-420B-AEE3-F63D0DBE16FE}" dt="2025-10-21T15:55:53.575" v="754" actId="478"/>
          <ac:spMkLst>
            <pc:docMk/>
            <pc:sldMk cId="372712838" sldId="291"/>
            <ac:spMk id="35" creationId="{4C4E8E7A-565C-57C9-3C40-F95C59B895E2}"/>
          </ac:spMkLst>
        </pc:spChg>
        <pc:spChg chg="del">
          <ac:chgData name="PAZ PEREZ GONZALEZ" userId="26aae163-bc01-4fb0-9990-a7fc0c79e5c1" providerId="ADAL" clId="{5E4D0449-C295-420B-AEE3-F63D0DBE16FE}" dt="2025-10-21T15:55:53.575" v="754" actId="478"/>
          <ac:spMkLst>
            <pc:docMk/>
            <pc:sldMk cId="372712838" sldId="291"/>
            <ac:spMk id="61" creationId="{0FEA0AF2-8057-D20F-43D4-CC3F1485ECCF}"/>
          </ac:spMkLst>
        </pc:spChg>
        <pc:spChg chg="del">
          <ac:chgData name="PAZ PEREZ GONZALEZ" userId="26aae163-bc01-4fb0-9990-a7fc0c79e5c1" providerId="ADAL" clId="{5E4D0449-C295-420B-AEE3-F63D0DBE16FE}" dt="2025-10-21T15:56:03.138" v="757" actId="478"/>
          <ac:spMkLst>
            <pc:docMk/>
            <pc:sldMk cId="372712838" sldId="291"/>
            <ac:spMk id="63" creationId="{6035E9F8-07D1-793C-EB26-3346898028DD}"/>
          </ac:spMkLst>
        </pc:spChg>
        <pc:spChg chg="del">
          <ac:chgData name="PAZ PEREZ GONZALEZ" userId="26aae163-bc01-4fb0-9990-a7fc0c79e5c1" providerId="ADAL" clId="{5E4D0449-C295-420B-AEE3-F63D0DBE16FE}" dt="2025-10-21T15:55:53.575" v="754" actId="478"/>
          <ac:spMkLst>
            <pc:docMk/>
            <pc:sldMk cId="372712838" sldId="291"/>
            <ac:spMk id="66" creationId="{CFCD64C8-F85C-F81B-6B58-85641B55D51E}"/>
          </ac:spMkLst>
        </pc:spChg>
        <pc:spChg chg="del">
          <ac:chgData name="PAZ PEREZ GONZALEZ" userId="26aae163-bc01-4fb0-9990-a7fc0c79e5c1" providerId="ADAL" clId="{5E4D0449-C295-420B-AEE3-F63D0DBE16FE}" dt="2025-10-21T15:55:58.209" v="755" actId="478"/>
          <ac:spMkLst>
            <pc:docMk/>
            <pc:sldMk cId="372712838" sldId="291"/>
            <ac:spMk id="69" creationId="{84D507A8-818E-1ED9-95DD-8346D9BB4FD3}"/>
          </ac:spMkLst>
        </pc:spChg>
        <pc:spChg chg="del">
          <ac:chgData name="PAZ PEREZ GONZALEZ" userId="26aae163-bc01-4fb0-9990-a7fc0c79e5c1" providerId="ADAL" clId="{5E4D0449-C295-420B-AEE3-F63D0DBE16FE}" dt="2025-10-21T15:56:03.138" v="757" actId="478"/>
          <ac:spMkLst>
            <pc:docMk/>
            <pc:sldMk cId="372712838" sldId="291"/>
            <ac:spMk id="78" creationId="{4418547A-EF73-6052-6207-5067BBD30720}"/>
          </ac:spMkLst>
        </pc:spChg>
        <pc:spChg chg="del">
          <ac:chgData name="PAZ PEREZ GONZALEZ" userId="26aae163-bc01-4fb0-9990-a7fc0c79e5c1" providerId="ADAL" clId="{5E4D0449-C295-420B-AEE3-F63D0DBE16FE}" dt="2025-10-21T15:56:03.138" v="757" actId="478"/>
          <ac:spMkLst>
            <pc:docMk/>
            <pc:sldMk cId="372712838" sldId="291"/>
            <ac:spMk id="92" creationId="{F564C7C8-B0A4-3C23-8826-0984C22B8EFC}"/>
          </ac:spMkLst>
        </pc:spChg>
        <pc:spChg chg="del">
          <ac:chgData name="PAZ PEREZ GONZALEZ" userId="26aae163-bc01-4fb0-9990-a7fc0c79e5c1" providerId="ADAL" clId="{5E4D0449-C295-420B-AEE3-F63D0DBE16FE}" dt="2025-10-21T15:55:53.575" v="754" actId="478"/>
          <ac:spMkLst>
            <pc:docMk/>
            <pc:sldMk cId="372712838" sldId="291"/>
            <ac:spMk id="101" creationId="{823634C5-5AFD-E02C-D954-CD4CDDC0E038}"/>
          </ac:spMkLst>
        </pc:spChg>
        <pc:spChg chg="del">
          <ac:chgData name="PAZ PEREZ GONZALEZ" userId="26aae163-bc01-4fb0-9990-a7fc0c79e5c1" providerId="ADAL" clId="{5E4D0449-C295-420B-AEE3-F63D0DBE16FE}" dt="2025-10-21T15:55:53.575" v="754" actId="478"/>
          <ac:spMkLst>
            <pc:docMk/>
            <pc:sldMk cId="372712838" sldId="291"/>
            <ac:spMk id="102" creationId="{1BE052EB-6AE7-5460-079F-217DADA19357}"/>
          </ac:spMkLst>
        </pc:spChg>
        <pc:spChg chg="del">
          <ac:chgData name="PAZ PEREZ GONZALEZ" userId="26aae163-bc01-4fb0-9990-a7fc0c79e5c1" providerId="ADAL" clId="{5E4D0449-C295-420B-AEE3-F63D0DBE16FE}" dt="2025-10-21T15:56:03.138" v="757" actId="478"/>
          <ac:spMkLst>
            <pc:docMk/>
            <pc:sldMk cId="372712838" sldId="291"/>
            <ac:spMk id="139" creationId="{A66C7276-0BC6-1832-C9C2-C669E4DBB65D}"/>
          </ac:spMkLst>
        </pc:spChg>
        <pc:spChg chg="del">
          <ac:chgData name="PAZ PEREZ GONZALEZ" userId="26aae163-bc01-4fb0-9990-a7fc0c79e5c1" providerId="ADAL" clId="{5E4D0449-C295-420B-AEE3-F63D0DBE16FE}" dt="2025-10-21T15:55:53.575" v="754" actId="478"/>
          <ac:spMkLst>
            <pc:docMk/>
            <pc:sldMk cId="372712838" sldId="291"/>
            <ac:spMk id="145" creationId="{E860DB11-3FE3-EE33-9D07-ED9A22963A8B}"/>
          </ac:spMkLst>
        </pc:spChg>
        <pc:graphicFrameChg chg="add mod modGraphic">
          <ac:chgData name="PAZ PEREZ GONZALEZ" userId="26aae163-bc01-4fb0-9990-a7fc0c79e5c1" providerId="ADAL" clId="{5E4D0449-C295-420B-AEE3-F63D0DBE16FE}" dt="2025-10-21T17:50:42.366" v="1436" actId="114"/>
          <ac:graphicFrameMkLst>
            <pc:docMk/>
            <pc:sldMk cId="372712838" sldId="291"/>
            <ac:graphicFrameMk id="4" creationId="{C41CDB9E-59FC-5377-9D77-D5804222AF5A}"/>
          </ac:graphicFrameMkLst>
        </pc:graphicFrameChg>
        <pc:picChg chg="del">
          <ac:chgData name="PAZ PEREZ GONZALEZ" userId="26aae163-bc01-4fb0-9990-a7fc0c79e5c1" providerId="ADAL" clId="{5E4D0449-C295-420B-AEE3-F63D0DBE16FE}" dt="2025-10-21T15:55:59.385" v="756" actId="478"/>
          <ac:picMkLst>
            <pc:docMk/>
            <pc:sldMk cId="372712838" sldId="291"/>
            <ac:picMk id="19" creationId="{228521FA-5080-51D9-489E-AEE720E0C13F}"/>
          </ac:picMkLst>
        </pc:picChg>
        <pc:picChg chg="del">
          <ac:chgData name="PAZ PEREZ GONZALEZ" userId="26aae163-bc01-4fb0-9990-a7fc0c79e5c1" providerId="ADAL" clId="{5E4D0449-C295-420B-AEE3-F63D0DBE16FE}" dt="2025-10-21T15:55:53.575" v="754" actId="478"/>
          <ac:picMkLst>
            <pc:docMk/>
            <pc:sldMk cId="372712838" sldId="291"/>
            <ac:picMk id="23" creationId="{92BE6E55-6025-2726-A11C-14E4703818E4}"/>
          </ac:picMkLst>
        </pc:picChg>
        <pc:picChg chg="del">
          <ac:chgData name="PAZ PEREZ GONZALEZ" userId="26aae163-bc01-4fb0-9990-a7fc0c79e5c1" providerId="ADAL" clId="{5E4D0449-C295-420B-AEE3-F63D0DBE16FE}" dt="2025-10-21T15:55:53.575" v="754" actId="478"/>
          <ac:picMkLst>
            <pc:docMk/>
            <pc:sldMk cId="372712838" sldId="291"/>
            <ac:picMk id="31" creationId="{5E91B4F9-A09E-4629-B9B6-1EA4921D3D1B}"/>
          </ac:picMkLst>
        </pc:picChg>
        <pc:picChg chg="del">
          <ac:chgData name="PAZ PEREZ GONZALEZ" userId="26aae163-bc01-4fb0-9990-a7fc0c79e5c1" providerId="ADAL" clId="{5E4D0449-C295-420B-AEE3-F63D0DBE16FE}" dt="2025-10-21T15:55:53.575" v="754" actId="478"/>
          <ac:picMkLst>
            <pc:docMk/>
            <pc:sldMk cId="372712838" sldId="291"/>
            <ac:picMk id="33" creationId="{0B076434-A4EB-EE72-AC61-377B932999C8}"/>
          </ac:picMkLst>
        </pc:picChg>
        <pc:picChg chg="del">
          <ac:chgData name="PAZ PEREZ GONZALEZ" userId="26aae163-bc01-4fb0-9990-a7fc0c79e5c1" providerId="ADAL" clId="{5E4D0449-C295-420B-AEE3-F63D0DBE16FE}" dt="2025-10-21T15:55:53.575" v="754" actId="478"/>
          <ac:picMkLst>
            <pc:docMk/>
            <pc:sldMk cId="372712838" sldId="291"/>
            <ac:picMk id="41" creationId="{44B047AF-4D52-BD7B-94CA-AE74B1D47578}"/>
          </ac:picMkLst>
        </pc:picChg>
        <pc:picChg chg="del">
          <ac:chgData name="PAZ PEREZ GONZALEZ" userId="26aae163-bc01-4fb0-9990-a7fc0c79e5c1" providerId="ADAL" clId="{5E4D0449-C295-420B-AEE3-F63D0DBE16FE}" dt="2025-10-21T15:55:53.575" v="754" actId="478"/>
          <ac:picMkLst>
            <pc:docMk/>
            <pc:sldMk cId="372712838" sldId="291"/>
            <ac:picMk id="71" creationId="{90D83D0C-A7C0-D3E9-1AB9-21CF697EBDE3}"/>
          </ac:picMkLst>
        </pc:picChg>
        <pc:picChg chg="del">
          <ac:chgData name="PAZ PEREZ GONZALEZ" userId="26aae163-bc01-4fb0-9990-a7fc0c79e5c1" providerId="ADAL" clId="{5E4D0449-C295-420B-AEE3-F63D0DBE16FE}" dt="2025-10-21T15:55:53.575" v="754" actId="478"/>
          <ac:picMkLst>
            <pc:docMk/>
            <pc:sldMk cId="372712838" sldId="291"/>
            <ac:picMk id="137" creationId="{24FC7237-080E-2EF1-C80E-3CADBBAA324E}"/>
          </ac:picMkLst>
        </pc:pic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7" creationId="{443B296C-69F2-FBE5-1BBD-33F9A855A2F0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12" creationId="{B4836036-ECEC-A8BD-F99F-D5B8F42E54E2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24" creationId="{BF1F8DE8-96F8-FBC5-BAA0-66073328809D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28" creationId="{4D03E70E-2CE0-3BED-8534-9B65A5B8769D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30" creationId="{7DCAE173-4BDB-DDB7-EC0F-E11915A2F122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34" creationId="{E05E222E-ABF4-9D5E-877D-72290E6CACFF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36" creationId="{FDC30217-18D9-722B-F240-1D2E7BBBBFB0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42" creationId="{580A5EB3-9536-0F97-35C3-A650A91F47FC}"/>
          </ac:cxnSpMkLst>
        </pc:cxnChg>
        <pc:cxnChg chg="del mod">
          <ac:chgData name="PAZ PEREZ GONZALEZ" userId="26aae163-bc01-4fb0-9990-a7fc0c79e5c1" providerId="ADAL" clId="{5E4D0449-C295-420B-AEE3-F63D0DBE16FE}" dt="2025-10-21T15:56:03.138" v="757" actId="478"/>
          <ac:cxnSpMkLst>
            <pc:docMk/>
            <pc:sldMk cId="372712838" sldId="291"/>
            <ac:cxnSpMk id="62" creationId="{267BF7AF-50F2-4F2A-F7D2-68435AC45D6D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64" creationId="{52AE417F-8A62-3760-B64A-51A48BC5CABE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77" creationId="{DE00298C-3D9E-2363-F91B-09F6EBE64161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79" creationId="{7B458542-4323-80C1-DEBA-BBFC1BB11D1C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104" creationId="{AF729A26-16E9-5BBD-8B32-9F5590EB4BBF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107" creationId="{DF3B22C7-7167-35AF-1444-CFE21132728D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136" creationId="{37499243-578A-766D-452D-BC304371CA6D}"/>
          </ac:cxnSpMkLst>
        </pc:cxnChg>
        <pc:cxnChg chg="del mod">
          <ac:chgData name="PAZ PEREZ GONZALEZ" userId="26aae163-bc01-4fb0-9990-a7fc0c79e5c1" providerId="ADAL" clId="{5E4D0449-C295-420B-AEE3-F63D0DBE16FE}" dt="2025-10-21T15:55:53.575" v="754" actId="478"/>
          <ac:cxnSpMkLst>
            <pc:docMk/>
            <pc:sldMk cId="372712838" sldId="291"/>
            <ac:cxnSpMk id="138" creationId="{B1D45F6A-12FF-E128-4F59-6BE333254B55}"/>
          </ac:cxnSpMkLst>
        </pc:cxnChg>
      </pc:sldChg>
      <pc:sldChg chg="addSp delSp modSp mod modClrScheme delAnim chgLayout">
        <pc:chgData name="PAZ PEREZ GONZALEZ" userId="26aae163-bc01-4fb0-9990-a7fc0c79e5c1" providerId="ADAL" clId="{5E4D0449-C295-420B-AEE3-F63D0DBE16FE}" dt="2025-10-25T07:10:08.844" v="1746" actId="962"/>
        <pc:sldMkLst>
          <pc:docMk/>
          <pc:sldMk cId="3577158898" sldId="293"/>
        </pc:sldMkLst>
        <pc:spChg chg="mod ord">
          <ac:chgData name="PAZ PEREZ GONZALEZ" userId="26aae163-bc01-4fb0-9990-a7fc0c79e5c1" providerId="ADAL" clId="{5E4D0449-C295-420B-AEE3-F63D0DBE16FE}" dt="2025-10-21T17:53:18.408" v="1472" actId="700"/>
          <ac:spMkLst>
            <pc:docMk/>
            <pc:sldMk cId="3577158898" sldId="293"/>
            <ac:spMk id="2" creationId="{B0460348-961D-181F-7BAE-164ADEB09155}"/>
          </ac:spMkLst>
        </pc:spChg>
        <pc:spChg chg="mod ord">
          <ac:chgData name="PAZ PEREZ GONZALEZ" userId="26aae163-bc01-4fb0-9990-a7fc0c79e5c1" providerId="ADAL" clId="{5E4D0449-C295-420B-AEE3-F63D0DBE16FE}" dt="2025-10-21T17:53:18.408" v="1472" actId="700"/>
          <ac:spMkLst>
            <pc:docMk/>
            <pc:sldMk cId="3577158898" sldId="293"/>
            <ac:spMk id="3" creationId="{8504F9A9-2D53-69CA-0DC5-BC9AC052CDEB}"/>
          </ac:spMkLst>
        </pc:spChg>
        <pc:spChg chg="del">
          <ac:chgData name="PAZ PEREZ GONZALEZ" userId="26aae163-bc01-4fb0-9990-a7fc0c79e5c1" providerId="ADAL" clId="{5E4D0449-C295-420B-AEE3-F63D0DBE16FE}" dt="2025-10-21T17:52:56.604" v="1456" actId="478"/>
          <ac:spMkLst>
            <pc:docMk/>
            <pc:sldMk cId="3577158898" sldId="293"/>
            <ac:spMk id="4" creationId="{A985873A-C7FE-5602-A2FF-20E42B232CD2}"/>
          </ac:spMkLst>
        </pc:spChg>
        <pc:spChg chg="del">
          <ac:chgData name="PAZ PEREZ GONZALEZ" userId="26aae163-bc01-4fb0-9990-a7fc0c79e5c1" providerId="ADAL" clId="{5E4D0449-C295-420B-AEE3-F63D0DBE16FE}" dt="2025-10-21T17:52:20.173" v="1454" actId="478"/>
          <ac:spMkLst>
            <pc:docMk/>
            <pc:sldMk cId="3577158898" sldId="293"/>
            <ac:spMk id="6" creationId="{69CEE639-8381-589B-65EE-EFBB94F13C52}"/>
          </ac:spMkLst>
        </pc:spChg>
        <pc:spChg chg="add mod ord">
          <ac:chgData name="PAZ PEREZ GONZALEZ" userId="26aae163-bc01-4fb0-9990-a7fc0c79e5c1" providerId="ADAL" clId="{5E4D0449-C295-420B-AEE3-F63D0DBE16FE}" dt="2025-10-25T06:34:32.847" v="1576" actId="20577"/>
          <ac:spMkLst>
            <pc:docMk/>
            <pc:sldMk cId="3577158898" sldId="293"/>
            <ac:spMk id="7" creationId="{E5AF8AFA-FA12-841B-8440-AAEF220D072B}"/>
          </ac:spMkLst>
        </pc:spChg>
        <pc:spChg chg="add mod ord">
          <ac:chgData name="PAZ PEREZ GONZALEZ" userId="26aae163-bc01-4fb0-9990-a7fc0c79e5c1" providerId="ADAL" clId="{5E4D0449-C295-420B-AEE3-F63D0DBE16FE}" dt="2025-10-25T07:04:28.110" v="1687" actId="20577"/>
          <ac:spMkLst>
            <pc:docMk/>
            <pc:sldMk cId="3577158898" sldId="293"/>
            <ac:spMk id="8" creationId="{6FA900AF-3FDE-C871-851D-420128B17906}"/>
          </ac:spMkLst>
        </pc:spChg>
        <pc:picChg chg="mod replST">
          <ac:chgData name="PAZ PEREZ GONZALEZ" userId="26aae163-bc01-4fb0-9990-a7fc0c79e5c1" providerId="ADAL" clId="{5E4D0449-C295-420B-AEE3-F63D0DBE16FE}" dt="2025-10-25T06:38:40.846" v="1627" actId="1076"/>
          <ac:picMkLst>
            <pc:docMk/>
            <pc:sldMk cId="3577158898" sldId="293"/>
            <ac:picMk id="5" creationId="{70070EC6-DDCE-A6CB-CE9A-9BA8BDB4FA9E}"/>
          </ac:picMkLst>
        </pc:picChg>
        <pc:picChg chg="del mod replST">
          <ac:chgData name="PAZ PEREZ GONZALEZ" userId="26aae163-bc01-4fb0-9990-a7fc0c79e5c1" providerId="ADAL" clId="{5E4D0449-C295-420B-AEE3-F63D0DBE16FE}" dt="2025-10-25T07:04:16.387" v="1680" actId="478"/>
          <ac:picMkLst>
            <pc:docMk/>
            <pc:sldMk cId="3577158898" sldId="293"/>
            <ac:picMk id="9" creationId="{DC15BAA6-27CA-7191-EC4F-FA4B96F8FD35}"/>
          </ac:picMkLst>
        </pc:picChg>
        <pc:picChg chg="del mod ord replST">
          <ac:chgData name="PAZ PEREZ GONZALEZ" userId="26aae163-bc01-4fb0-9990-a7fc0c79e5c1" providerId="ADAL" clId="{5E4D0449-C295-420B-AEE3-F63D0DBE16FE}" dt="2025-10-25T07:10:08.844" v="1744" actId="478"/>
          <ac:picMkLst>
            <pc:docMk/>
            <pc:sldMk cId="3577158898" sldId="293"/>
            <ac:picMk id="11" creationId="{0315FFA8-9902-0060-F0BA-B1155B96EED3}"/>
          </ac:picMkLst>
        </pc:picChg>
        <pc:picChg chg="mod replST">
          <ac:chgData name="PAZ PEREZ GONZALEZ" userId="26aae163-bc01-4fb0-9990-a7fc0c79e5c1" providerId="ADAL" clId="{5E4D0449-C295-420B-AEE3-F63D0DBE16FE}" dt="2025-10-25T07:09:14.782" v="1715" actId="1076"/>
          <ac:picMkLst>
            <pc:docMk/>
            <pc:sldMk cId="3577158898" sldId="293"/>
            <ac:picMk id="13" creationId="{63E6115B-6815-A6F5-19CD-57BCFEA72547}"/>
          </ac:picMkLst>
        </pc:picChg>
        <pc:picChg chg="mod ord replST">
          <ac:chgData name="PAZ PEREZ GONZALEZ" userId="26aae163-bc01-4fb0-9990-a7fc0c79e5c1" providerId="ADAL" clId="{5E4D0449-C295-420B-AEE3-F63D0DBE16FE}" dt="2025-10-25T07:10:08.844" v="1746" actId="962"/>
          <ac:picMkLst>
            <pc:docMk/>
            <pc:sldMk cId="3577158898" sldId="293"/>
            <ac:picMk id="15" creationId="{2E22A108-08CB-02CB-9F35-15BCFC40D0B8}"/>
          </ac:picMkLst>
        </pc:picChg>
      </pc:sldChg>
      <pc:sldChg chg="del">
        <pc:chgData name="PAZ PEREZ GONZALEZ" userId="26aae163-bc01-4fb0-9990-a7fc0c79e5c1" providerId="ADAL" clId="{5E4D0449-C295-420B-AEE3-F63D0DBE16FE}" dt="2025-10-21T17:52:53.081" v="1455" actId="47"/>
        <pc:sldMkLst>
          <pc:docMk/>
          <pc:sldMk cId="1058505135" sldId="294"/>
        </pc:sldMkLst>
      </pc:sldChg>
      <pc:sldChg chg="addSp delSp modSp mod">
        <pc:chgData name="PAZ PEREZ GONZALEZ" userId="26aae163-bc01-4fb0-9990-a7fc0c79e5c1" providerId="ADAL" clId="{5E4D0449-C295-420B-AEE3-F63D0DBE16FE}" dt="2025-10-25T12:08:28.436" v="3089" actId="1076"/>
        <pc:sldMkLst>
          <pc:docMk/>
          <pc:sldMk cId="2456339153" sldId="296"/>
        </pc:sldMkLst>
        <pc:spChg chg="mod">
          <ac:chgData name="PAZ PEREZ GONZALEZ" userId="26aae163-bc01-4fb0-9990-a7fc0c79e5c1" providerId="ADAL" clId="{5E4D0449-C295-420B-AEE3-F63D0DBE16FE}" dt="2025-10-25T07:55:32.836" v="1800" actId="20577"/>
          <ac:spMkLst>
            <pc:docMk/>
            <pc:sldMk cId="2456339153" sldId="296"/>
            <ac:spMk id="3" creationId="{25B9B686-E1C3-6359-C150-2F21044244C2}"/>
          </ac:spMkLst>
        </pc:spChg>
        <pc:graphicFrameChg chg="add del mod">
          <ac:chgData name="PAZ PEREZ GONZALEZ" userId="26aae163-bc01-4fb0-9990-a7fc0c79e5c1" providerId="ADAL" clId="{5E4D0449-C295-420B-AEE3-F63D0DBE16FE}" dt="2025-10-25T07:37:13.827" v="1750" actId="478"/>
          <ac:graphicFrameMkLst>
            <pc:docMk/>
            <pc:sldMk cId="2456339153" sldId="296"/>
            <ac:graphicFrameMk id="4" creationId="{0E44FD89-A8A6-8C1A-5771-AB17CB04E164}"/>
          </ac:graphicFrameMkLst>
        </pc:graphicFrameChg>
        <pc:graphicFrameChg chg="add del mod">
          <ac:chgData name="PAZ PEREZ GONZALEZ" userId="26aae163-bc01-4fb0-9990-a7fc0c79e5c1" providerId="ADAL" clId="{5E4D0449-C295-420B-AEE3-F63D0DBE16FE}" dt="2025-10-25T08:17:23.030" v="1803" actId="478"/>
          <ac:graphicFrameMkLst>
            <pc:docMk/>
            <pc:sldMk cId="2456339153" sldId="296"/>
            <ac:graphicFrameMk id="5" creationId="{C52A50CC-F9A8-7108-21AB-D66DDFF8F4E6}"/>
          </ac:graphicFrameMkLst>
        </pc:graphicFrameChg>
        <pc:graphicFrameChg chg="add del mod">
          <ac:chgData name="PAZ PEREZ GONZALEZ" userId="26aae163-bc01-4fb0-9990-a7fc0c79e5c1" providerId="ADAL" clId="{5E4D0449-C295-420B-AEE3-F63D0DBE16FE}" dt="2025-10-25T08:17:25.154" v="1804" actId="478"/>
          <ac:graphicFrameMkLst>
            <pc:docMk/>
            <pc:sldMk cId="2456339153" sldId="296"/>
            <ac:graphicFrameMk id="6" creationId="{4859024D-E4ED-8662-1A1C-135ED619EDA3}"/>
          </ac:graphicFrameMkLst>
        </pc:graphicFrameChg>
        <pc:graphicFrameChg chg="del">
          <ac:chgData name="PAZ PEREZ GONZALEZ" userId="26aae163-bc01-4fb0-9990-a7fc0c79e5c1" providerId="ADAL" clId="{5E4D0449-C295-420B-AEE3-F63D0DBE16FE}" dt="2025-10-25T07:36:40.144" v="1748" actId="478"/>
          <ac:graphicFrameMkLst>
            <pc:docMk/>
            <pc:sldMk cId="2456339153" sldId="296"/>
            <ac:graphicFrameMk id="7" creationId="{5EC3B2B9-33EA-D7E7-96FC-071B09103F80}"/>
          </ac:graphicFrameMkLst>
        </pc:graphicFrameChg>
        <pc:graphicFrameChg chg="del">
          <ac:chgData name="PAZ PEREZ GONZALEZ" userId="26aae163-bc01-4fb0-9990-a7fc0c79e5c1" providerId="ADAL" clId="{5E4D0449-C295-420B-AEE3-F63D0DBE16FE}" dt="2025-10-25T07:36:37.528" v="1747" actId="478"/>
          <ac:graphicFrameMkLst>
            <pc:docMk/>
            <pc:sldMk cId="2456339153" sldId="296"/>
            <ac:graphicFrameMk id="8" creationId="{F493A2A8-27DA-6CAE-FAF7-1E1D7F393E51}"/>
          </ac:graphicFrameMkLst>
        </pc:graphicFrameChg>
        <pc:picChg chg="add del mod">
          <ac:chgData name="PAZ PEREZ GONZALEZ" userId="26aae163-bc01-4fb0-9990-a7fc0c79e5c1" providerId="ADAL" clId="{5E4D0449-C295-420B-AEE3-F63D0DBE16FE}" dt="2025-10-25T08:17:51.560" v="1808" actId="478"/>
          <ac:picMkLst>
            <pc:docMk/>
            <pc:sldMk cId="2456339153" sldId="296"/>
            <ac:picMk id="9" creationId="{B77AECF9-715A-B21C-EF3A-79A6D79885AD}"/>
          </ac:picMkLst>
        </pc:picChg>
        <pc:picChg chg="add del mod">
          <ac:chgData name="PAZ PEREZ GONZALEZ" userId="26aae163-bc01-4fb0-9990-a7fc0c79e5c1" providerId="ADAL" clId="{5E4D0449-C295-420B-AEE3-F63D0DBE16FE}" dt="2025-10-25T08:18:12.899" v="1811" actId="478"/>
          <ac:picMkLst>
            <pc:docMk/>
            <pc:sldMk cId="2456339153" sldId="296"/>
            <ac:picMk id="10" creationId="{26446FB2-9B83-E776-E7E4-E9931F3A0442}"/>
          </ac:picMkLst>
        </pc:picChg>
        <pc:picChg chg="add del mod">
          <ac:chgData name="PAZ PEREZ GONZALEZ" userId="26aae163-bc01-4fb0-9990-a7fc0c79e5c1" providerId="ADAL" clId="{5E4D0449-C295-420B-AEE3-F63D0DBE16FE}" dt="2025-10-25T08:19:23.487" v="1818" actId="478"/>
          <ac:picMkLst>
            <pc:docMk/>
            <pc:sldMk cId="2456339153" sldId="296"/>
            <ac:picMk id="11" creationId="{97850A91-D33B-C60D-F5D4-D2066EE03979}"/>
          </ac:picMkLst>
        </pc:picChg>
        <pc:picChg chg="add mod">
          <ac:chgData name="PAZ PEREZ GONZALEZ" userId="26aae163-bc01-4fb0-9990-a7fc0c79e5c1" providerId="ADAL" clId="{5E4D0449-C295-420B-AEE3-F63D0DBE16FE}" dt="2025-10-25T11:52:47.455" v="3071" actId="1076"/>
          <ac:picMkLst>
            <pc:docMk/>
            <pc:sldMk cId="2456339153" sldId="296"/>
            <ac:picMk id="12" creationId="{4259301A-1D10-4F54-D983-530437786EBC}"/>
          </ac:picMkLst>
        </pc:picChg>
        <pc:picChg chg="add del mod">
          <ac:chgData name="PAZ PEREZ GONZALEZ" userId="26aae163-bc01-4fb0-9990-a7fc0c79e5c1" providerId="ADAL" clId="{5E4D0449-C295-420B-AEE3-F63D0DBE16FE}" dt="2025-10-25T08:24:53.114" v="1847" actId="478"/>
          <ac:picMkLst>
            <pc:docMk/>
            <pc:sldMk cId="2456339153" sldId="296"/>
            <ac:picMk id="13" creationId="{D58CA91A-7D06-F881-4E2D-4D436778D367}"/>
          </ac:picMkLst>
        </pc:picChg>
        <pc:picChg chg="add del mod">
          <ac:chgData name="PAZ PEREZ GONZALEZ" userId="26aae163-bc01-4fb0-9990-a7fc0c79e5c1" providerId="ADAL" clId="{5E4D0449-C295-420B-AEE3-F63D0DBE16FE}" dt="2025-10-25T08:25:57.035" v="1851" actId="478"/>
          <ac:picMkLst>
            <pc:docMk/>
            <pc:sldMk cId="2456339153" sldId="296"/>
            <ac:picMk id="14" creationId="{8AD53AF3-7881-C3EE-7852-0B8D5D617F32}"/>
          </ac:picMkLst>
        </pc:picChg>
        <pc:picChg chg="add mod">
          <ac:chgData name="PAZ PEREZ GONZALEZ" userId="26aae163-bc01-4fb0-9990-a7fc0c79e5c1" providerId="ADAL" clId="{5E4D0449-C295-420B-AEE3-F63D0DBE16FE}" dt="2025-10-25T12:03:53.947" v="3072" actId="1076"/>
          <ac:picMkLst>
            <pc:docMk/>
            <pc:sldMk cId="2456339153" sldId="296"/>
            <ac:picMk id="15" creationId="{CDB0CD5C-4818-44CC-8A5F-94E0845D7DD0}"/>
          </ac:picMkLst>
        </pc:picChg>
        <pc:picChg chg="add del mod">
          <ac:chgData name="PAZ PEREZ GONZALEZ" userId="26aae163-bc01-4fb0-9990-a7fc0c79e5c1" providerId="ADAL" clId="{5E4D0449-C295-420B-AEE3-F63D0DBE16FE}" dt="2025-10-25T11:50:48.685" v="3006" actId="478"/>
          <ac:picMkLst>
            <pc:docMk/>
            <pc:sldMk cId="2456339153" sldId="296"/>
            <ac:picMk id="16" creationId="{A6077873-915A-876B-0978-F3E21340B201}"/>
          </ac:picMkLst>
        </pc:picChg>
        <pc:picChg chg="add mod">
          <ac:chgData name="PAZ PEREZ GONZALEZ" userId="26aae163-bc01-4fb0-9990-a7fc0c79e5c1" providerId="ADAL" clId="{5E4D0449-C295-420B-AEE3-F63D0DBE16FE}" dt="2025-10-25T11:52:15.977" v="3068" actId="1076"/>
          <ac:picMkLst>
            <pc:docMk/>
            <pc:sldMk cId="2456339153" sldId="296"/>
            <ac:picMk id="17" creationId="{0D6BDBE1-4DD3-5147-B9CA-F628C456C230}"/>
          </ac:picMkLst>
        </pc:picChg>
        <pc:picChg chg="del mod ord replST">
          <ac:chgData name="PAZ PEREZ GONZALEZ" userId="26aae163-bc01-4fb0-9990-a7fc0c79e5c1" providerId="ADAL" clId="{5E4D0449-C295-420B-AEE3-F63D0DBE16FE}" dt="2025-10-25T11:52:03.281" v="3036" actId="478"/>
          <ac:picMkLst>
            <pc:docMk/>
            <pc:sldMk cId="2456339153" sldId="296"/>
            <ac:picMk id="19" creationId="{4D3AF06D-67E5-B7B0-A83F-A1E058496154}"/>
          </ac:picMkLst>
        </pc:picChg>
        <pc:picChg chg="del mod ord replST">
          <ac:chgData name="PAZ PEREZ GONZALEZ" userId="26aae163-bc01-4fb0-9990-a7fc0c79e5c1" providerId="ADAL" clId="{5E4D0449-C295-420B-AEE3-F63D0DBE16FE}" dt="2025-10-25T11:52:12.726" v="3065" actId="478"/>
          <ac:picMkLst>
            <pc:docMk/>
            <pc:sldMk cId="2456339153" sldId="296"/>
            <ac:picMk id="21" creationId="{462FE868-3188-D369-38EC-C587ACBE17D5}"/>
          </ac:picMkLst>
        </pc:picChg>
        <pc:picChg chg="mod ord replST">
          <ac:chgData name="PAZ PEREZ GONZALEZ" userId="26aae163-bc01-4fb0-9990-a7fc0c79e5c1" providerId="ADAL" clId="{5E4D0449-C295-420B-AEE3-F63D0DBE16FE}" dt="2025-10-25T11:52:12.726" v="3067" actId="962"/>
          <ac:picMkLst>
            <pc:docMk/>
            <pc:sldMk cId="2456339153" sldId="296"/>
            <ac:picMk id="23" creationId="{F7D14144-C320-1601-AE23-C55FEE54B0E7}"/>
          </ac:picMkLst>
        </pc:picChg>
        <pc:picChg chg="add mod modCrop">
          <ac:chgData name="PAZ PEREZ GONZALEZ" userId="26aae163-bc01-4fb0-9990-a7fc0c79e5c1" providerId="ADAL" clId="{5E4D0449-C295-420B-AEE3-F63D0DBE16FE}" dt="2025-10-25T12:07:53.191" v="3087" actId="732"/>
          <ac:picMkLst>
            <pc:docMk/>
            <pc:sldMk cId="2456339153" sldId="296"/>
            <ac:picMk id="24" creationId="{ADF8986C-FF2D-F6B1-A542-068EBF72DB4F}"/>
          </ac:picMkLst>
        </pc:picChg>
        <pc:picChg chg="add mod">
          <ac:chgData name="PAZ PEREZ GONZALEZ" userId="26aae163-bc01-4fb0-9990-a7fc0c79e5c1" providerId="ADAL" clId="{5E4D0449-C295-420B-AEE3-F63D0DBE16FE}" dt="2025-10-25T12:08:28.436" v="3089" actId="1076"/>
          <ac:picMkLst>
            <pc:docMk/>
            <pc:sldMk cId="2456339153" sldId="296"/>
            <ac:picMk id="25" creationId="{54EBD739-3F33-6993-AF51-46F5304989EE}"/>
          </ac:picMkLst>
        </pc:picChg>
      </pc:sldChg>
      <pc:sldChg chg="addSp delSp modSp mod">
        <pc:chgData name="PAZ PEREZ GONZALEZ" userId="26aae163-bc01-4fb0-9990-a7fc0c79e5c1" providerId="ADAL" clId="{5E4D0449-C295-420B-AEE3-F63D0DBE16FE}" dt="2025-10-25T18:12:54.199" v="5445" actId="20577"/>
        <pc:sldMkLst>
          <pc:docMk/>
          <pc:sldMk cId="761865649" sldId="297"/>
        </pc:sldMkLst>
        <pc:spChg chg="del">
          <ac:chgData name="PAZ PEREZ GONZALEZ" userId="26aae163-bc01-4fb0-9990-a7fc0c79e5c1" providerId="ADAL" clId="{5E4D0449-C295-420B-AEE3-F63D0DBE16FE}" dt="2025-10-25T18:08:55.549" v="5022" actId="478"/>
          <ac:spMkLst>
            <pc:docMk/>
            <pc:sldMk cId="761865649" sldId="297"/>
            <ac:spMk id="3" creationId="{10909D3C-5F4B-DFF7-B384-53434C66A968}"/>
          </ac:spMkLst>
        </pc:spChg>
        <pc:spChg chg="mod">
          <ac:chgData name="PAZ PEREZ GONZALEZ" userId="26aae163-bc01-4fb0-9990-a7fc0c79e5c1" providerId="ADAL" clId="{5E4D0449-C295-420B-AEE3-F63D0DBE16FE}" dt="2025-10-25T11:26:04.316" v="1934" actId="27636"/>
          <ac:spMkLst>
            <pc:docMk/>
            <pc:sldMk cId="761865649" sldId="297"/>
            <ac:spMk id="4" creationId="{67DAFD66-CD3E-F2C9-E37E-0ACD417E791F}"/>
          </ac:spMkLst>
        </pc:spChg>
        <pc:spChg chg="add mod">
          <ac:chgData name="PAZ PEREZ GONZALEZ" userId="26aae163-bc01-4fb0-9990-a7fc0c79e5c1" providerId="ADAL" clId="{5E4D0449-C295-420B-AEE3-F63D0DBE16FE}" dt="2025-10-25T18:12:54.199" v="5445" actId="20577"/>
          <ac:spMkLst>
            <pc:docMk/>
            <pc:sldMk cId="761865649" sldId="297"/>
            <ac:spMk id="6" creationId="{DE8A2A29-225B-E209-A64A-D5C2F1315F8B}"/>
          </ac:spMkLst>
        </pc:spChg>
        <pc:picChg chg="del">
          <ac:chgData name="PAZ PEREZ GONZALEZ" userId="26aae163-bc01-4fb0-9990-a7fc0c79e5c1" providerId="ADAL" clId="{5E4D0449-C295-420B-AEE3-F63D0DBE16FE}" dt="2025-10-25T18:08:52.425" v="5021" actId="478"/>
          <ac:picMkLst>
            <pc:docMk/>
            <pc:sldMk cId="761865649" sldId="297"/>
            <ac:picMk id="7" creationId="{6B666656-194F-9B88-3193-C084AE87ACC3}"/>
          </ac:picMkLst>
        </pc:picChg>
      </pc:sldChg>
      <pc:sldChg chg="addSp delSp modSp mod modClrScheme delDesignElem chgLayout">
        <pc:chgData name="PAZ PEREZ GONZALEZ" userId="26aae163-bc01-4fb0-9990-a7fc0c79e5c1" providerId="ADAL" clId="{5E4D0449-C295-420B-AEE3-F63D0DBE16FE}" dt="2025-10-25T18:16:06.588" v="5780" actId="27636"/>
        <pc:sldMkLst>
          <pc:docMk/>
          <pc:sldMk cId="2425724181" sldId="298"/>
        </pc:sldMkLst>
        <pc:spChg chg="mod ord">
          <ac:chgData name="PAZ PEREZ GONZALEZ" userId="26aae163-bc01-4fb0-9990-a7fc0c79e5c1" providerId="ADAL" clId="{5E4D0449-C295-420B-AEE3-F63D0DBE16FE}" dt="2025-10-25T18:09:17.336" v="5025" actId="700"/>
          <ac:spMkLst>
            <pc:docMk/>
            <pc:sldMk cId="2425724181" sldId="298"/>
            <ac:spMk id="2" creationId="{C78162FC-C21A-BA5A-AE6F-4009BBB02C78}"/>
          </ac:spMkLst>
        </pc:spChg>
        <pc:spChg chg="del">
          <ac:chgData name="PAZ PEREZ GONZALEZ" userId="26aae163-bc01-4fb0-9990-a7fc0c79e5c1" providerId="ADAL" clId="{5E4D0449-C295-420B-AEE3-F63D0DBE16FE}" dt="2025-10-25T18:09:03.364" v="5023" actId="478"/>
          <ac:spMkLst>
            <pc:docMk/>
            <pc:sldMk cId="2425724181" sldId="298"/>
            <ac:spMk id="3" creationId="{FA71967A-2FA3-BCC8-0836-1C12175E9F8B}"/>
          </ac:spMkLst>
        </pc:spChg>
        <pc:spChg chg="mod ord">
          <ac:chgData name="PAZ PEREZ GONZALEZ" userId="26aae163-bc01-4fb0-9990-a7fc0c79e5c1" providerId="ADAL" clId="{5E4D0449-C295-420B-AEE3-F63D0DBE16FE}" dt="2025-10-25T18:09:17.399" v="5026" actId="27636"/>
          <ac:spMkLst>
            <pc:docMk/>
            <pc:sldMk cId="2425724181" sldId="298"/>
            <ac:spMk id="4" creationId="{1753AEF7-0030-256C-CDD7-6C518EAAB3DD}"/>
          </ac:spMkLst>
        </pc:spChg>
        <pc:spChg chg="add del mod ord">
          <ac:chgData name="PAZ PEREZ GONZALEZ" userId="26aae163-bc01-4fb0-9990-a7fc0c79e5c1" providerId="ADAL" clId="{5E4D0449-C295-420B-AEE3-F63D0DBE16FE}" dt="2025-10-25T18:09:17.336" v="5025" actId="700"/>
          <ac:spMkLst>
            <pc:docMk/>
            <pc:sldMk cId="2425724181" sldId="298"/>
            <ac:spMk id="6" creationId="{6A6BADB1-AA99-A776-A48B-D2ED4EE99322}"/>
          </ac:spMkLst>
        </pc:spChg>
        <pc:spChg chg="add mod ord">
          <ac:chgData name="PAZ PEREZ GONZALEZ" userId="26aae163-bc01-4fb0-9990-a7fc0c79e5c1" providerId="ADAL" clId="{5E4D0449-C295-420B-AEE3-F63D0DBE16FE}" dt="2025-10-25T18:16:06.588" v="5780" actId="27636"/>
          <ac:spMkLst>
            <pc:docMk/>
            <pc:sldMk cId="2425724181" sldId="298"/>
            <ac:spMk id="7" creationId="{5B538D81-4B02-C879-4D71-5210816060A6}"/>
          </ac:spMkLst>
        </pc:spChg>
        <pc:spChg chg="add mod ord">
          <ac:chgData name="PAZ PEREZ GONZALEZ" userId="26aae163-bc01-4fb0-9990-a7fc0c79e5c1" providerId="ADAL" clId="{5E4D0449-C295-420B-AEE3-F63D0DBE16FE}" dt="2025-10-25T18:16:06.588" v="5779" actId="27636"/>
          <ac:spMkLst>
            <pc:docMk/>
            <pc:sldMk cId="2425724181" sldId="298"/>
            <ac:spMk id="8" creationId="{603D20F7-6735-721A-2EA4-F7459855D663}"/>
          </ac:spMkLst>
        </pc:spChg>
        <pc:spChg chg="del">
          <ac:chgData name="PAZ PEREZ GONZALEZ" userId="26aae163-bc01-4fb0-9990-a7fc0c79e5c1" providerId="ADAL" clId="{5E4D0449-C295-420B-AEE3-F63D0DBE16FE}" dt="2025-10-25T18:09:17.336" v="5025" actId="700"/>
          <ac:spMkLst>
            <pc:docMk/>
            <pc:sldMk cId="2425724181" sldId="298"/>
            <ac:spMk id="3079" creationId="{CBB0869A-0BE5-B3E9-F73D-2F3691E4D932}"/>
          </ac:spMkLst>
        </pc:spChg>
        <pc:spChg chg="del">
          <ac:chgData name="PAZ PEREZ GONZALEZ" userId="26aae163-bc01-4fb0-9990-a7fc0c79e5c1" providerId="ADAL" clId="{5E4D0449-C295-420B-AEE3-F63D0DBE16FE}" dt="2025-10-25T18:09:17.336" v="5025" actId="700"/>
          <ac:spMkLst>
            <pc:docMk/>
            <pc:sldMk cId="2425724181" sldId="298"/>
            <ac:spMk id="3081" creationId="{064D2207-AA67-DAD1-D42E-7A07328CA8EF}"/>
          </ac:spMkLst>
        </pc:spChg>
        <pc:spChg chg="del">
          <ac:chgData name="PAZ PEREZ GONZALEZ" userId="26aae163-bc01-4fb0-9990-a7fc0c79e5c1" providerId="ADAL" clId="{5E4D0449-C295-420B-AEE3-F63D0DBE16FE}" dt="2025-10-25T18:09:17.336" v="5025" actId="700"/>
          <ac:spMkLst>
            <pc:docMk/>
            <pc:sldMk cId="2425724181" sldId="298"/>
            <ac:spMk id="3083" creationId="{6ACA6F80-D392-A64E-3CF8-F28F1CCEE67B}"/>
          </ac:spMkLst>
        </pc:spChg>
        <pc:picChg chg="mod">
          <ac:chgData name="PAZ PEREZ GONZALEZ" userId="26aae163-bc01-4fb0-9990-a7fc0c79e5c1" providerId="ADAL" clId="{5E4D0449-C295-420B-AEE3-F63D0DBE16FE}" dt="2025-10-25T18:10:20.392" v="5033" actId="732"/>
          <ac:picMkLst>
            <pc:docMk/>
            <pc:sldMk cId="2425724181" sldId="298"/>
            <ac:picMk id="3074" creationId="{946044B4-A732-5D6A-62EF-83CEAD610D7F}"/>
          </ac:picMkLst>
        </pc:picChg>
      </pc:sldChg>
      <pc:sldChg chg="addSp delSp modSp add mod ord">
        <pc:chgData name="PAZ PEREZ GONZALEZ" userId="26aae163-bc01-4fb0-9990-a7fc0c79e5c1" providerId="ADAL" clId="{5E4D0449-C295-420B-AEE3-F63D0DBE16FE}" dt="2025-10-25T12:07:43.148" v="3086" actId="732"/>
        <pc:sldMkLst>
          <pc:docMk/>
          <pc:sldMk cId="55807828" sldId="299"/>
        </pc:sldMkLst>
        <pc:spChg chg="mod">
          <ac:chgData name="PAZ PEREZ GONZALEZ" userId="26aae163-bc01-4fb0-9990-a7fc0c79e5c1" providerId="ADAL" clId="{5E4D0449-C295-420B-AEE3-F63D0DBE16FE}" dt="2025-10-25T08:20:31.293" v="1838" actId="20577"/>
          <ac:spMkLst>
            <pc:docMk/>
            <pc:sldMk cId="55807828" sldId="299"/>
            <ac:spMk id="3" creationId="{25B9B686-E1C3-6359-C150-2F21044244C2}"/>
          </ac:spMkLst>
        </pc:spChg>
        <pc:graphicFrameChg chg="del">
          <ac:chgData name="PAZ PEREZ GONZALEZ" userId="26aae163-bc01-4fb0-9990-a7fc0c79e5c1" providerId="ADAL" clId="{5E4D0449-C295-420B-AEE3-F63D0DBE16FE}" dt="2025-10-25T08:20:22.745" v="1822" actId="478"/>
          <ac:graphicFrameMkLst>
            <pc:docMk/>
            <pc:sldMk cId="55807828" sldId="299"/>
            <ac:graphicFrameMk id="5" creationId="{C52A50CC-F9A8-7108-21AB-D66DDFF8F4E6}"/>
          </ac:graphicFrameMkLst>
        </pc:graphicFrameChg>
        <pc:graphicFrameChg chg="del">
          <ac:chgData name="PAZ PEREZ GONZALEZ" userId="26aae163-bc01-4fb0-9990-a7fc0c79e5c1" providerId="ADAL" clId="{5E4D0449-C295-420B-AEE3-F63D0DBE16FE}" dt="2025-10-25T08:20:24.529" v="1823" actId="478"/>
          <ac:graphicFrameMkLst>
            <pc:docMk/>
            <pc:sldMk cId="55807828" sldId="299"/>
            <ac:graphicFrameMk id="6" creationId="{4859024D-E4ED-8662-1A1C-135ED619EDA3}"/>
          </ac:graphicFrameMkLst>
        </pc:graphicFrameChg>
        <pc:picChg chg="add mod">
          <ac:chgData name="PAZ PEREZ GONZALEZ" userId="26aae163-bc01-4fb0-9990-a7fc0c79e5c1" providerId="ADAL" clId="{5E4D0449-C295-420B-AEE3-F63D0DBE16FE}" dt="2025-10-25T11:44:25.941" v="2650" actId="1076"/>
          <ac:picMkLst>
            <pc:docMk/>
            <pc:sldMk cId="55807828" sldId="299"/>
            <ac:picMk id="4" creationId="{63008519-F9AE-AEE8-5755-AF2B4F46492C}"/>
          </ac:picMkLst>
        </pc:picChg>
        <pc:picChg chg="add mod">
          <ac:chgData name="PAZ PEREZ GONZALEZ" userId="26aae163-bc01-4fb0-9990-a7fc0c79e5c1" providerId="ADAL" clId="{5E4D0449-C295-420B-AEE3-F63D0DBE16FE}" dt="2025-10-25T12:04:28.348" v="3075" actId="1076"/>
          <ac:picMkLst>
            <pc:docMk/>
            <pc:sldMk cId="55807828" sldId="299"/>
            <ac:picMk id="7" creationId="{F6224231-74B1-4800-EC03-D822F1A84BAE}"/>
          </ac:picMkLst>
        </pc:picChg>
        <pc:picChg chg="del mod replST">
          <ac:chgData name="PAZ PEREZ GONZALEZ" userId="26aae163-bc01-4fb0-9990-a7fc0c79e5c1" providerId="ADAL" clId="{5E4D0449-C295-420B-AEE3-F63D0DBE16FE}" dt="2025-10-25T11:44:33.714" v="2674" actId="478"/>
          <ac:picMkLst>
            <pc:docMk/>
            <pc:sldMk cId="55807828" sldId="299"/>
            <ac:picMk id="9" creationId="{172B932E-97B7-C5F6-7183-B1A8DDF47B70}"/>
          </ac:picMkLst>
        </pc:picChg>
        <pc:picChg chg="mod ord replST">
          <ac:chgData name="PAZ PEREZ GONZALEZ" userId="26aae163-bc01-4fb0-9990-a7fc0c79e5c1" providerId="ADAL" clId="{5E4D0449-C295-420B-AEE3-F63D0DBE16FE}" dt="2025-10-25T11:44:33.714" v="2676" actId="962"/>
          <ac:picMkLst>
            <pc:docMk/>
            <pc:sldMk cId="55807828" sldId="299"/>
            <ac:picMk id="11" creationId="{6FC6FE41-3760-826C-D920-76100F246041}"/>
          </ac:picMkLst>
        </pc:picChg>
        <pc:picChg chg="del mod replST">
          <ac:chgData name="PAZ PEREZ GONZALEZ" userId="26aae163-bc01-4fb0-9990-a7fc0c79e5c1" providerId="ADAL" clId="{5E4D0449-C295-420B-AEE3-F63D0DBE16FE}" dt="2025-10-25T11:45:29.745" v="2725" actId="478"/>
          <ac:picMkLst>
            <pc:docMk/>
            <pc:sldMk cId="55807828" sldId="299"/>
            <ac:picMk id="13" creationId="{8C05D685-956A-7380-C01D-97240C4B584C}"/>
          </ac:picMkLst>
        </pc:picChg>
        <pc:picChg chg="del mod ord replST">
          <ac:chgData name="PAZ PEREZ GONZALEZ" userId="26aae163-bc01-4fb0-9990-a7fc0c79e5c1" providerId="ADAL" clId="{5E4D0449-C295-420B-AEE3-F63D0DBE16FE}" dt="2025-10-25T11:45:58.044" v="2753" actId="478"/>
          <ac:picMkLst>
            <pc:docMk/>
            <pc:sldMk cId="55807828" sldId="299"/>
            <ac:picMk id="15" creationId="{90B8D92D-8BA3-4C3A-101E-C8406E15CE14}"/>
          </ac:picMkLst>
        </pc:picChg>
        <pc:picChg chg="del mod ord replST">
          <ac:chgData name="PAZ PEREZ GONZALEZ" userId="26aae163-bc01-4fb0-9990-a7fc0c79e5c1" providerId="ADAL" clId="{5E4D0449-C295-420B-AEE3-F63D0DBE16FE}" dt="2025-10-25T11:46:21.200" v="2781" actId="478"/>
          <ac:picMkLst>
            <pc:docMk/>
            <pc:sldMk cId="55807828" sldId="299"/>
            <ac:picMk id="17" creationId="{04CE7AF6-8C17-2CC1-2B1E-FF70489D7A70}"/>
          </ac:picMkLst>
        </pc:picChg>
        <pc:picChg chg="del mod ord replST">
          <ac:chgData name="PAZ PEREZ GONZALEZ" userId="26aae163-bc01-4fb0-9990-a7fc0c79e5c1" providerId="ADAL" clId="{5E4D0449-C295-420B-AEE3-F63D0DBE16FE}" dt="2025-10-25T11:46:39.486" v="2809" actId="478"/>
          <ac:picMkLst>
            <pc:docMk/>
            <pc:sldMk cId="55807828" sldId="299"/>
            <ac:picMk id="19" creationId="{D24CB5E1-A561-01AC-AF56-36398309AE00}"/>
          </ac:picMkLst>
        </pc:picChg>
        <pc:picChg chg="del mod ord replST">
          <ac:chgData name="PAZ PEREZ GONZALEZ" userId="26aae163-bc01-4fb0-9990-a7fc0c79e5c1" providerId="ADAL" clId="{5E4D0449-C295-420B-AEE3-F63D0DBE16FE}" dt="2025-10-25T11:47:35.017" v="2837" actId="478"/>
          <ac:picMkLst>
            <pc:docMk/>
            <pc:sldMk cId="55807828" sldId="299"/>
            <ac:picMk id="21" creationId="{2CC91568-3A27-A42E-43AA-A94388985392}"/>
          </ac:picMkLst>
        </pc:picChg>
        <pc:picChg chg="del mod ord replST">
          <ac:chgData name="PAZ PEREZ GONZALEZ" userId="26aae163-bc01-4fb0-9990-a7fc0c79e5c1" providerId="ADAL" clId="{5E4D0449-C295-420B-AEE3-F63D0DBE16FE}" dt="2025-10-25T11:47:48.878" v="2863" actId="478"/>
          <ac:picMkLst>
            <pc:docMk/>
            <pc:sldMk cId="55807828" sldId="299"/>
            <ac:picMk id="23" creationId="{324A10BF-EB23-3DFA-F150-A2122B97FA4A}"/>
          </ac:picMkLst>
        </pc:picChg>
        <pc:picChg chg="mod ord replST">
          <ac:chgData name="PAZ PEREZ GONZALEZ" userId="26aae163-bc01-4fb0-9990-a7fc0c79e5c1" providerId="ADAL" clId="{5E4D0449-C295-420B-AEE3-F63D0DBE16FE}" dt="2025-10-25T11:47:51.619" v="2866" actId="1076"/>
          <ac:picMkLst>
            <pc:docMk/>
            <pc:sldMk cId="55807828" sldId="299"/>
            <ac:picMk id="25" creationId="{C6CB18FB-A83D-2486-2194-93B3F1A80949}"/>
          </ac:picMkLst>
        </pc:picChg>
        <pc:picChg chg="add mod modCrop">
          <ac:chgData name="PAZ PEREZ GONZALEZ" userId="26aae163-bc01-4fb0-9990-a7fc0c79e5c1" providerId="ADAL" clId="{5E4D0449-C295-420B-AEE3-F63D0DBE16FE}" dt="2025-10-25T12:06:52.847" v="3081" actId="732"/>
          <ac:picMkLst>
            <pc:docMk/>
            <pc:sldMk cId="55807828" sldId="299"/>
            <ac:picMk id="26" creationId="{CEB3E173-A65E-9FC1-6A4B-E4163C1A76A8}"/>
          </ac:picMkLst>
        </pc:picChg>
        <pc:picChg chg="add del mod modCrop">
          <ac:chgData name="PAZ PEREZ GONZALEZ" userId="26aae163-bc01-4fb0-9990-a7fc0c79e5c1" providerId="ADAL" clId="{5E4D0449-C295-420B-AEE3-F63D0DBE16FE}" dt="2025-10-25T12:07:34.506" v="3083" actId="478"/>
          <ac:picMkLst>
            <pc:docMk/>
            <pc:sldMk cId="55807828" sldId="299"/>
            <ac:picMk id="27" creationId="{382CEE28-3652-C65F-3E4F-911F8665BE74}"/>
          </ac:picMkLst>
        </pc:picChg>
        <pc:picChg chg="add mod modCrop">
          <ac:chgData name="PAZ PEREZ GONZALEZ" userId="26aae163-bc01-4fb0-9990-a7fc0c79e5c1" providerId="ADAL" clId="{5E4D0449-C295-420B-AEE3-F63D0DBE16FE}" dt="2025-10-25T12:07:43.148" v="3086" actId="732"/>
          <ac:picMkLst>
            <pc:docMk/>
            <pc:sldMk cId="55807828" sldId="299"/>
            <ac:picMk id="28" creationId="{AE24BB5E-2F8B-1376-1F8A-83A93950801D}"/>
          </ac:picMkLst>
        </pc:picChg>
      </pc:sldChg>
      <pc:sldChg chg="del">
        <pc:chgData name="PAZ PEREZ GONZALEZ" userId="26aae163-bc01-4fb0-9990-a7fc0c79e5c1" providerId="ADAL" clId="{5E4D0449-C295-420B-AEE3-F63D0DBE16FE}" dt="2025-10-21T15:56:37.292" v="759" actId="47"/>
        <pc:sldMkLst>
          <pc:docMk/>
          <pc:sldMk cId="4191675098" sldId="299"/>
        </pc:sldMkLst>
      </pc:sldChg>
      <pc:sldChg chg="addSp delSp modSp new mod">
        <pc:chgData name="PAZ PEREZ GONZALEZ" userId="26aae163-bc01-4fb0-9990-a7fc0c79e5c1" providerId="ADAL" clId="{5E4D0449-C295-420B-AEE3-F63D0DBE16FE}" dt="2025-10-25T11:48:57.302" v="2976" actId="1076"/>
        <pc:sldMkLst>
          <pc:docMk/>
          <pc:sldMk cId="2067218394" sldId="300"/>
        </pc:sldMkLst>
        <pc:spChg chg="mod">
          <ac:chgData name="PAZ PEREZ GONZALEZ" userId="26aae163-bc01-4fb0-9990-a7fc0c79e5c1" providerId="ADAL" clId="{5E4D0449-C295-420B-AEE3-F63D0DBE16FE}" dt="2025-10-25T11:40:14.727" v="2601" actId="1076"/>
          <ac:spMkLst>
            <pc:docMk/>
            <pc:sldMk cId="2067218394" sldId="300"/>
            <ac:spMk id="2" creationId="{D2B464D8-3911-3C7E-CAFA-528022F61019}"/>
          </ac:spMkLst>
        </pc:spChg>
        <pc:spChg chg="del">
          <ac:chgData name="PAZ PEREZ GONZALEZ" userId="26aae163-bc01-4fb0-9990-a7fc0c79e5c1" providerId="ADAL" clId="{5E4D0449-C295-420B-AEE3-F63D0DBE16FE}" dt="2025-10-25T11:24:50.096" v="1907" actId="478"/>
          <ac:spMkLst>
            <pc:docMk/>
            <pc:sldMk cId="2067218394" sldId="300"/>
            <ac:spMk id="3" creationId="{5169AD59-DEF3-AD7F-5016-3523C8E5EE35}"/>
          </ac:spMkLst>
        </pc:spChg>
        <pc:spChg chg="add mod">
          <ac:chgData name="PAZ PEREZ GONZALEZ" userId="26aae163-bc01-4fb0-9990-a7fc0c79e5c1" providerId="ADAL" clId="{5E4D0449-C295-420B-AEE3-F63D0DBE16FE}" dt="2025-10-25T11:48:57.302" v="2976" actId="1076"/>
          <ac:spMkLst>
            <pc:docMk/>
            <pc:sldMk cId="2067218394" sldId="300"/>
            <ac:spMk id="30" creationId="{6913BF69-6830-B76D-9B5F-9C10914936AF}"/>
          </ac:spMkLst>
        </pc:spChg>
        <pc:graphicFrameChg chg="add mod modGraphic">
          <ac:chgData name="PAZ PEREZ GONZALEZ" userId="26aae163-bc01-4fb0-9990-a7fc0c79e5c1" providerId="ADAL" clId="{5E4D0449-C295-420B-AEE3-F63D0DBE16FE}" dt="2025-10-25T11:40:51.163" v="2605" actId="1076"/>
          <ac:graphicFrameMkLst>
            <pc:docMk/>
            <pc:sldMk cId="2067218394" sldId="300"/>
            <ac:graphicFrameMk id="5" creationId="{F1CF7E24-35D0-E2F3-846D-EF352A644330}"/>
          </ac:graphicFrameMkLst>
        </pc:graphicFrameChg>
        <pc:picChg chg="del mod replST">
          <ac:chgData name="PAZ PEREZ GONZALEZ" userId="26aae163-bc01-4fb0-9990-a7fc0c79e5c1" providerId="ADAL" clId="{5E4D0449-C295-420B-AEE3-F63D0DBE16FE}" dt="2025-10-25T11:48:17.210" v="2900" actId="478"/>
          <ac:picMkLst>
            <pc:docMk/>
            <pc:sldMk cId="2067218394" sldId="300"/>
            <ac:picMk id="7" creationId="{04DD1C2D-0D6F-E860-7D88-47CD501E5F6D}"/>
          </ac:picMkLst>
        </pc:picChg>
        <pc:picChg chg="add del mod">
          <ac:chgData name="PAZ PEREZ GONZALEZ" userId="26aae163-bc01-4fb0-9990-a7fc0c79e5c1" providerId="ADAL" clId="{5E4D0449-C295-420B-AEE3-F63D0DBE16FE}" dt="2025-10-25T11:26:26.280" v="1971" actId="478"/>
          <ac:picMkLst>
            <pc:docMk/>
            <pc:sldMk cId="2067218394" sldId="300"/>
            <ac:picMk id="8" creationId="{47B31A23-6BC6-3487-6FB1-1E44FA4693AD}"/>
          </ac:picMkLst>
        </pc:picChg>
        <pc:picChg chg="del mod ord replST">
          <ac:chgData name="PAZ PEREZ GONZALEZ" userId="26aae163-bc01-4fb0-9990-a7fc0c79e5c1" providerId="ADAL" clId="{5E4D0449-C295-420B-AEE3-F63D0DBE16FE}" dt="2025-10-25T11:48:34.305" v="2935" actId="478"/>
          <ac:picMkLst>
            <pc:docMk/>
            <pc:sldMk cId="2067218394" sldId="300"/>
            <ac:picMk id="10" creationId="{DBF382AC-3628-3D63-90CB-B51C2CDD9A38}"/>
          </ac:picMkLst>
        </pc:picChg>
        <pc:picChg chg="mod replST">
          <ac:chgData name="PAZ PEREZ GONZALEZ" userId="26aae163-bc01-4fb0-9990-a7fc0c79e5c1" providerId="ADAL" clId="{5E4D0449-C295-420B-AEE3-F63D0DBE16FE}" dt="2025-10-25T11:40:51.163" v="2605" actId="1076"/>
          <ac:picMkLst>
            <pc:docMk/>
            <pc:sldMk cId="2067218394" sldId="300"/>
            <ac:picMk id="12" creationId="{B28F2A60-0546-3B60-62B0-B9FDDE12E03E}"/>
          </ac:picMkLst>
        </pc:picChg>
        <pc:picChg chg="add del mod">
          <ac:chgData name="PAZ PEREZ GONZALEZ" userId="26aae163-bc01-4fb0-9990-a7fc0c79e5c1" providerId="ADAL" clId="{5E4D0449-C295-420B-AEE3-F63D0DBE16FE}" dt="2025-10-25T11:31:15.292" v="2056" actId="478"/>
          <ac:picMkLst>
            <pc:docMk/>
            <pc:sldMk cId="2067218394" sldId="300"/>
            <ac:picMk id="13" creationId="{B460A1EA-0D9B-71F4-D0D1-889548B5579D}"/>
          </ac:picMkLst>
        </pc:picChg>
        <pc:picChg chg="del mod ord replST">
          <ac:chgData name="PAZ PEREZ GONZALEZ" userId="26aae163-bc01-4fb0-9990-a7fc0c79e5c1" providerId="ADAL" clId="{5E4D0449-C295-420B-AEE3-F63D0DBE16FE}" dt="2025-10-25T11:31:23.672" v="2087" actId="478"/>
          <ac:picMkLst>
            <pc:docMk/>
            <pc:sldMk cId="2067218394" sldId="300"/>
            <ac:picMk id="15" creationId="{5D98CABF-E27B-41B2-388B-0F2EB9C46FE8}"/>
          </ac:picMkLst>
        </pc:picChg>
        <pc:picChg chg="del mod ord replST">
          <ac:chgData name="PAZ PEREZ GONZALEZ" userId="26aae163-bc01-4fb0-9990-a7fc0c79e5c1" providerId="ADAL" clId="{5E4D0449-C295-420B-AEE3-F63D0DBE16FE}" dt="2025-10-25T11:31:41.330" v="2117" actId="478"/>
          <ac:picMkLst>
            <pc:docMk/>
            <pc:sldMk cId="2067218394" sldId="300"/>
            <ac:picMk id="17" creationId="{A9C77366-5D1E-80FD-16F5-A11425D644B5}"/>
          </ac:picMkLst>
        </pc:picChg>
        <pc:picChg chg="mod ord replST">
          <ac:chgData name="PAZ PEREZ GONZALEZ" userId="26aae163-bc01-4fb0-9990-a7fc0c79e5c1" providerId="ADAL" clId="{5E4D0449-C295-420B-AEE3-F63D0DBE16FE}" dt="2025-10-25T11:40:51.163" v="2605" actId="1076"/>
          <ac:picMkLst>
            <pc:docMk/>
            <pc:sldMk cId="2067218394" sldId="300"/>
            <ac:picMk id="19" creationId="{7F5B60A7-DE9D-403F-3CDC-B072CCB8D818}"/>
          </ac:picMkLst>
        </pc:picChg>
        <pc:picChg chg="add del mod">
          <ac:chgData name="PAZ PEREZ GONZALEZ" userId="26aae163-bc01-4fb0-9990-a7fc0c79e5c1" providerId="ADAL" clId="{5E4D0449-C295-420B-AEE3-F63D0DBE16FE}" dt="2025-10-25T11:32:03.345" v="2149" actId="478"/>
          <ac:picMkLst>
            <pc:docMk/>
            <pc:sldMk cId="2067218394" sldId="300"/>
            <ac:picMk id="20" creationId="{6745F239-3152-D2B7-EC14-05D0456B56F9}"/>
          </ac:picMkLst>
        </pc:picChg>
        <pc:picChg chg="mod ord replST">
          <ac:chgData name="PAZ PEREZ GONZALEZ" userId="26aae163-bc01-4fb0-9990-a7fc0c79e5c1" providerId="ADAL" clId="{5E4D0449-C295-420B-AEE3-F63D0DBE16FE}" dt="2025-10-25T11:40:51.163" v="2605" actId="1076"/>
          <ac:picMkLst>
            <pc:docMk/>
            <pc:sldMk cId="2067218394" sldId="300"/>
            <ac:picMk id="22" creationId="{DA080048-122F-4CC3-80CC-3E33BA5E0DC4}"/>
          </ac:picMkLst>
        </pc:picChg>
        <pc:picChg chg="mod replST">
          <ac:chgData name="PAZ PEREZ GONZALEZ" userId="26aae163-bc01-4fb0-9990-a7fc0c79e5c1" providerId="ADAL" clId="{5E4D0449-C295-420B-AEE3-F63D0DBE16FE}" dt="2025-10-25T11:40:51.163" v="2605" actId="1076"/>
          <ac:picMkLst>
            <pc:docMk/>
            <pc:sldMk cId="2067218394" sldId="300"/>
            <ac:picMk id="24" creationId="{057D56B5-1E3D-E940-434F-D5694CB3A26A}"/>
          </ac:picMkLst>
        </pc:picChg>
        <pc:picChg chg="add del mod">
          <ac:chgData name="PAZ PEREZ GONZALEZ" userId="26aae163-bc01-4fb0-9990-a7fc0c79e5c1" providerId="ADAL" clId="{5E4D0449-C295-420B-AEE3-F63D0DBE16FE}" dt="2025-10-25T11:37:14.366" v="2433" actId="478"/>
          <ac:picMkLst>
            <pc:docMk/>
            <pc:sldMk cId="2067218394" sldId="300"/>
            <ac:picMk id="25" creationId="{C5F1A0BE-C4B3-570D-C182-AE69AEFED398}"/>
          </ac:picMkLst>
        </pc:picChg>
        <pc:picChg chg="mod ord replST">
          <ac:chgData name="PAZ PEREZ GONZALEZ" userId="26aae163-bc01-4fb0-9990-a7fc0c79e5c1" providerId="ADAL" clId="{5E4D0449-C295-420B-AEE3-F63D0DBE16FE}" dt="2025-10-25T11:40:51.163" v="2605" actId="1076"/>
          <ac:picMkLst>
            <pc:docMk/>
            <pc:sldMk cId="2067218394" sldId="300"/>
            <ac:picMk id="27" creationId="{B9EE8A26-8B50-921D-5F4E-3489FDAEA10E}"/>
          </ac:picMkLst>
        </pc:picChg>
        <pc:picChg chg="mod replST">
          <ac:chgData name="PAZ PEREZ GONZALEZ" userId="26aae163-bc01-4fb0-9990-a7fc0c79e5c1" providerId="ADAL" clId="{5E4D0449-C295-420B-AEE3-F63D0DBE16FE}" dt="2025-10-25T11:40:51.163" v="2605" actId="1076"/>
          <ac:picMkLst>
            <pc:docMk/>
            <pc:sldMk cId="2067218394" sldId="300"/>
            <ac:picMk id="29" creationId="{9D3741CB-2A33-016E-0426-853B196F85F2}"/>
          </ac:picMkLst>
        </pc:picChg>
        <pc:picChg chg="mod ord replST">
          <ac:chgData name="PAZ PEREZ GONZALEZ" userId="26aae163-bc01-4fb0-9990-a7fc0c79e5c1" providerId="ADAL" clId="{5E4D0449-C295-420B-AEE3-F63D0DBE16FE}" dt="2025-10-25T11:48:17.210" v="2902" actId="962"/>
          <ac:picMkLst>
            <pc:docMk/>
            <pc:sldMk cId="2067218394" sldId="300"/>
            <ac:picMk id="32" creationId="{95727A73-D7CA-7569-F5A8-2E1B325DD210}"/>
          </ac:picMkLst>
        </pc:picChg>
        <pc:picChg chg="del mod ord replST">
          <ac:chgData name="PAZ PEREZ GONZALEZ" userId="26aae163-bc01-4fb0-9990-a7fc0c79e5c1" providerId="ADAL" clId="{5E4D0449-C295-420B-AEE3-F63D0DBE16FE}" dt="2025-10-25T11:48:44.247" v="2970" actId="478"/>
          <ac:picMkLst>
            <pc:docMk/>
            <pc:sldMk cId="2067218394" sldId="300"/>
            <ac:picMk id="34" creationId="{17AC91E4-4F55-A1B2-30A7-6C576510CBAA}"/>
          </ac:picMkLst>
        </pc:picChg>
        <pc:picChg chg="mod ord replST">
          <ac:chgData name="PAZ PEREZ GONZALEZ" userId="26aae163-bc01-4fb0-9990-a7fc0c79e5c1" providerId="ADAL" clId="{5E4D0449-C295-420B-AEE3-F63D0DBE16FE}" dt="2025-10-25T11:48:47.408" v="2975" actId="1035"/>
          <ac:picMkLst>
            <pc:docMk/>
            <pc:sldMk cId="2067218394" sldId="300"/>
            <ac:picMk id="36" creationId="{C847D094-B8C0-33B0-5E29-6DE015CC9225}"/>
          </ac:picMkLst>
        </pc:picChg>
      </pc:sldChg>
      <pc:sldChg chg="addSp delSp modSp add mod delAnim modAnim">
        <pc:chgData name="PAZ PEREZ GONZALEZ" userId="26aae163-bc01-4fb0-9990-a7fc0c79e5c1" providerId="ADAL" clId="{5E4D0449-C295-420B-AEE3-F63D0DBE16FE}" dt="2025-10-25T17:35:41.677" v="4705" actId="1037"/>
        <pc:sldMkLst>
          <pc:docMk/>
          <pc:sldMk cId="447035641" sldId="301"/>
        </pc:sldMkLst>
        <pc:spChg chg="mod">
          <ac:chgData name="PAZ PEREZ GONZALEZ" userId="26aae163-bc01-4fb0-9990-a7fc0c79e5c1" providerId="ADAL" clId="{5E4D0449-C295-420B-AEE3-F63D0DBE16FE}" dt="2025-10-25T16:32:27.718" v="3101" actId="1076"/>
          <ac:spMkLst>
            <pc:docMk/>
            <pc:sldMk cId="447035641" sldId="301"/>
            <ac:spMk id="2" creationId="{D2B464D8-3911-3C7E-CAFA-528022F61019}"/>
          </ac:spMkLst>
        </pc:spChg>
        <pc:spChg chg="mod">
          <ac:chgData name="PAZ PEREZ GONZALEZ" userId="26aae163-bc01-4fb0-9990-a7fc0c79e5c1" providerId="ADAL" clId="{5E4D0449-C295-420B-AEE3-F63D0DBE16FE}" dt="2025-10-25T17:34:59.126" v="4690" actId="1076"/>
          <ac:spMkLst>
            <pc:docMk/>
            <pc:sldMk cId="447035641" sldId="301"/>
            <ac:spMk id="4" creationId="{C24196F7-6A4C-4B24-E0C0-6EAA275C72D2}"/>
          </ac:spMkLst>
        </pc:spChg>
        <pc:spChg chg="del">
          <ac:chgData name="PAZ PEREZ GONZALEZ" userId="26aae163-bc01-4fb0-9990-a7fc0c79e5c1" providerId="ADAL" clId="{5E4D0449-C295-420B-AEE3-F63D0DBE16FE}" dt="2025-10-25T16:32:30.242" v="3102" actId="478"/>
          <ac:spMkLst>
            <pc:docMk/>
            <pc:sldMk cId="447035641" sldId="301"/>
            <ac:spMk id="30" creationId="{6913BF69-6830-B76D-9B5F-9C10914936AF}"/>
          </ac:spMkLst>
        </pc:spChg>
        <pc:spChg chg="add del mod">
          <ac:chgData name="PAZ PEREZ GONZALEZ" userId="26aae163-bc01-4fb0-9990-a7fc0c79e5c1" providerId="ADAL" clId="{5E4D0449-C295-420B-AEE3-F63D0DBE16FE}" dt="2025-10-25T17:17:17.342" v="4224" actId="478"/>
          <ac:spMkLst>
            <pc:docMk/>
            <pc:sldMk cId="447035641" sldId="301"/>
            <ac:spMk id="33" creationId="{1AD49653-2E09-9BFC-2D9D-A2EB2A4FC8D7}"/>
          </ac:spMkLst>
        </pc:spChg>
        <pc:spChg chg="add del mod">
          <ac:chgData name="PAZ PEREZ GONZALEZ" userId="26aae163-bc01-4fb0-9990-a7fc0c79e5c1" providerId="ADAL" clId="{5E4D0449-C295-420B-AEE3-F63D0DBE16FE}" dt="2025-10-25T17:17:17.342" v="4224" actId="478"/>
          <ac:spMkLst>
            <pc:docMk/>
            <pc:sldMk cId="447035641" sldId="301"/>
            <ac:spMk id="34" creationId="{692257DF-83EB-E977-AE42-E498F8072AA0}"/>
          </ac:spMkLst>
        </pc:spChg>
        <pc:spChg chg="add del mod">
          <ac:chgData name="PAZ PEREZ GONZALEZ" userId="26aae163-bc01-4fb0-9990-a7fc0c79e5c1" providerId="ADAL" clId="{5E4D0449-C295-420B-AEE3-F63D0DBE16FE}" dt="2025-10-25T17:17:17.342" v="4224" actId="478"/>
          <ac:spMkLst>
            <pc:docMk/>
            <pc:sldMk cId="447035641" sldId="301"/>
            <ac:spMk id="35" creationId="{8AE0BD75-EFB0-79A9-10E6-4187D5D22BD4}"/>
          </ac:spMkLst>
        </pc:spChg>
        <pc:spChg chg="add del mod">
          <ac:chgData name="PAZ PEREZ GONZALEZ" userId="26aae163-bc01-4fb0-9990-a7fc0c79e5c1" providerId="ADAL" clId="{5E4D0449-C295-420B-AEE3-F63D0DBE16FE}" dt="2025-10-25T17:17:17.342" v="4224" actId="478"/>
          <ac:spMkLst>
            <pc:docMk/>
            <pc:sldMk cId="447035641" sldId="301"/>
            <ac:spMk id="37" creationId="{7DD3B026-FEB5-F120-4B6B-5B81CF89E1FB}"/>
          </ac:spMkLst>
        </pc:spChg>
        <pc:spChg chg="add mod">
          <ac:chgData name="PAZ PEREZ GONZALEZ" userId="26aae163-bc01-4fb0-9990-a7fc0c79e5c1" providerId="ADAL" clId="{5E4D0449-C295-420B-AEE3-F63D0DBE16FE}" dt="2025-10-25T17:15:41.128" v="4161" actId="14100"/>
          <ac:spMkLst>
            <pc:docMk/>
            <pc:sldMk cId="447035641" sldId="301"/>
            <ac:spMk id="51" creationId="{8706369A-E4B8-37BE-F179-F25517A7DA78}"/>
          </ac:spMkLst>
        </pc:spChg>
        <pc:spChg chg="add del mod">
          <ac:chgData name="PAZ PEREZ GONZALEZ" userId="26aae163-bc01-4fb0-9990-a7fc0c79e5c1" providerId="ADAL" clId="{5E4D0449-C295-420B-AEE3-F63D0DBE16FE}" dt="2025-10-25T17:17:17.342" v="4224" actId="478"/>
          <ac:spMkLst>
            <pc:docMk/>
            <pc:sldMk cId="447035641" sldId="301"/>
            <ac:spMk id="52" creationId="{0279579F-B951-101D-41FE-DE3BE4AB6E12}"/>
          </ac:spMkLst>
        </pc:spChg>
        <pc:spChg chg="add del mod">
          <ac:chgData name="PAZ PEREZ GONZALEZ" userId="26aae163-bc01-4fb0-9990-a7fc0c79e5c1" providerId="ADAL" clId="{5E4D0449-C295-420B-AEE3-F63D0DBE16FE}" dt="2025-10-25T17:17:17.342" v="4224" actId="478"/>
          <ac:spMkLst>
            <pc:docMk/>
            <pc:sldMk cId="447035641" sldId="301"/>
            <ac:spMk id="53" creationId="{06F6D7A6-5804-ADA1-4E0C-4A20E175BBDB}"/>
          </ac:spMkLst>
        </pc:spChg>
        <pc:spChg chg="add del mod">
          <ac:chgData name="PAZ PEREZ GONZALEZ" userId="26aae163-bc01-4fb0-9990-a7fc0c79e5c1" providerId="ADAL" clId="{5E4D0449-C295-420B-AEE3-F63D0DBE16FE}" dt="2025-10-25T17:01:58.291" v="3760" actId="478"/>
          <ac:spMkLst>
            <pc:docMk/>
            <pc:sldMk cId="447035641" sldId="301"/>
            <ac:spMk id="70" creationId="{3F069549-9227-59B3-551E-0756337E5CD2}"/>
          </ac:spMkLst>
        </pc:spChg>
        <pc:spChg chg="add mod">
          <ac:chgData name="PAZ PEREZ GONZALEZ" userId="26aae163-bc01-4fb0-9990-a7fc0c79e5c1" providerId="ADAL" clId="{5E4D0449-C295-420B-AEE3-F63D0DBE16FE}" dt="2025-10-25T17:02:42.258" v="3772" actId="1035"/>
          <ac:spMkLst>
            <pc:docMk/>
            <pc:sldMk cId="447035641" sldId="301"/>
            <ac:spMk id="71" creationId="{475ED7D0-391B-3008-C89C-2897BBA13157}"/>
          </ac:spMkLst>
        </pc:spChg>
        <pc:spChg chg="add mod">
          <ac:chgData name="PAZ PEREZ GONZALEZ" userId="26aae163-bc01-4fb0-9990-a7fc0c79e5c1" providerId="ADAL" clId="{5E4D0449-C295-420B-AEE3-F63D0DBE16FE}" dt="2025-10-25T17:17:18.618" v="4225"/>
          <ac:spMkLst>
            <pc:docMk/>
            <pc:sldMk cId="447035641" sldId="301"/>
            <ac:spMk id="93" creationId="{8FED35B7-FF15-629D-A4FC-BC37E82BB9C5}"/>
          </ac:spMkLst>
        </pc:spChg>
        <pc:spChg chg="add mod">
          <ac:chgData name="PAZ PEREZ GONZALEZ" userId="26aae163-bc01-4fb0-9990-a7fc0c79e5c1" providerId="ADAL" clId="{5E4D0449-C295-420B-AEE3-F63D0DBE16FE}" dt="2025-10-25T17:17:18.618" v="4225"/>
          <ac:spMkLst>
            <pc:docMk/>
            <pc:sldMk cId="447035641" sldId="301"/>
            <ac:spMk id="94" creationId="{483A01B9-FC5E-D1B4-2F7E-7EBE8139857E}"/>
          </ac:spMkLst>
        </pc:spChg>
        <pc:spChg chg="add mod">
          <ac:chgData name="PAZ PEREZ GONZALEZ" userId="26aae163-bc01-4fb0-9990-a7fc0c79e5c1" providerId="ADAL" clId="{5E4D0449-C295-420B-AEE3-F63D0DBE16FE}" dt="2025-10-25T17:17:18.618" v="4225"/>
          <ac:spMkLst>
            <pc:docMk/>
            <pc:sldMk cId="447035641" sldId="301"/>
            <ac:spMk id="95" creationId="{E7AECE08-D22D-4AF9-EAB2-55B7BFAAD51E}"/>
          </ac:spMkLst>
        </pc:spChg>
        <pc:spChg chg="add mod">
          <ac:chgData name="PAZ PEREZ GONZALEZ" userId="26aae163-bc01-4fb0-9990-a7fc0c79e5c1" providerId="ADAL" clId="{5E4D0449-C295-420B-AEE3-F63D0DBE16FE}" dt="2025-10-25T17:34:47.535" v="4661" actId="14100"/>
          <ac:spMkLst>
            <pc:docMk/>
            <pc:sldMk cId="447035641" sldId="301"/>
            <ac:spMk id="96" creationId="{40BCB11A-5AD5-6DDF-74D8-C7E1DC5582A5}"/>
          </ac:spMkLst>
        </pc:spChg>
        <pc:spChg chg="add mod">
          <ac:chgData name="PAZ PEREZ GONZALEZ" userId="26aae163-bc01-4fb0-9990-a7fc0c79e5c1" providerId="ADAL" clId="{5E4D0449-C295-420B-AEE3-F63D0DBE16FE}" dt="2025-10-25T17:35:27.905" v="4691" actId="14100"/>
          <ac:spMkLst>
            <pc:docMk/>
            <pc:sldMk cId="447035641" sldId="301"/>
            <ac:spMk id="103" creationId="{26C3E5BB-6084-36BD-D094-139D8F94B809}"/>
          </ac:spMkLst>
        </pc:spChg>
        <pc:spChg chg="add mod">
          <ac:chgData name="PAZ PEREZ GONZALEZ" userId="26aae163-bc01-4fb0-9990-a7fc0c79e5c1" providerId="ADAL" clId="{5E4D0449-C295-420B-AEE3-F63D0DBE16FE}" dt="2025-10-25T17:35:39.285" v="4703" actId="1076"/>
          <ac:spMkLst>
            <pc:docMk/>
            <pc:sldMk cId="447035641" sldId="301"/>
            <ac:spMk id="104" creationId="{7E84BCEA-C015-3508-E313-96C98DE7B853}"/>
          </ac:spMkLst>
        </pc:spChg>
        <pc:grpChg chg="add del mod">
          <ac:chgData name="PAZ PEREZ GONZALEZ" userId="26aae163-bc01-4fb0-9990-a7fc0c79e5c1" providerId="ADAL" clId="{5E4D0449-C295-420B-AEE3-F63D0DBE16FE}" dt="2025-10-25T17:17:17.342" v="4224" actId="478"/>
          <ac:grpSpMkLst>
            <pc:docMk/>
            <pc:sldMk cId="447035641" sldId="301"/>
            <ac:grpSpMk id="77" creationId="{6F236ABD-527F-7A45-58DD-B1B2DAD4C8AE}"/>
          </ac:grpSpMkLst>
        </pc:grpChg>
        <pc:grpChg chg="add del mod">
          <ac:chgData name="PAZ PEREZ GONZALEZ" userId="26aae163-bc01-4fb0-9990-a7fc0c79e5c1" providerId="ADAL" clId="{5E4D0449-C295-420B-AEE3-F63D0DBE16FE}" dt="2025-10-25T17:17:17.342" v="4224" actId="478"/>
          <ac:grpSpMkLst>
            <pc:docMk/>
            <pc:sldMk cId="447035641" sldId="301"/>
            <ac:grpSpMk id="78" creationId="{9FF8E654-9DF2-2A70-9267-44B544B5AAB2}"/>
          </ac:grpSpMkLst>
        </pc:grpChg>
        <pc:grpChg chg="add mod">
          <ac:chgData name="PAZ PEREZ GONZALEZ" userId="26aae163-bc01-4fb0-9990-a7fc0c79e5c1" providerId="ADAL" clId="{5E4D0449-C295-420B-AEE3-F63D0DBE16FE}" dt="2025-10-25T17:17:18.618" v="4225"/>
          <ac:grpSpMkLst>
            <pc:docMk/>
            <pc:sldMk cId="447035641" sldId="301"/>
            <ac:grpSpMk id="109" creationId="{3204506F-1F7D-3B08-100B-D3BB46C1584F}"/>
          </ac:grpSpMkLst>
        </pc:grpChg>
        <pc:grpChg chg="add mod">
          <ac:chgData name="PAZ PEREZ GONZALEZ" userId="26aae163-bc01-4fb0-9990-a7fc0c79e5c1" providerId="ADAL" clId="{5E4D0449-C295-420B-AEE3-F63D0DBE16FE}" dt="2025-10-25T17:17:18.618" v="4225"/>
          <ac:grpSpMkLst>
            <pc:docMk/>
            <pc:sldMk cId="447035641" sldId="301"/>
            <ac:grpSpMk id="115" creationId="{6656AC97-29C4-FE9E-B247-01BC597C17C5}"/>
          </ac:grpSpMkLst>
        </pc:grpChg>
        <pc:graphicFrameChg chg="del">
          <ac:chgData name="PAZ PEREZ GONZALEZ" userId="26aae163-bc01-4fb0-9990-a7fc0c79e5c1" providerId="ADAL" clId="{5E4D0449-C295-420B-AEE3-F63D0DBE16FE}" dt="2025-10-25T16:32:30.242" v="3102" actId="478"/>
          <ac:graphicFrameMkLst>
            <pc:docMk/>
            <pc:sldMk cId="447035641" sldId="301"/>
            <ac:graphicFrameMk id="5" creationId="{F1CF7E24-35D0-E2F3-846D-EF352A644330}"/>
          </ac:graphicFrameMkLst>
        </pc:graphicFrameChg>
        <pc:picChg chg="add del mod">
          <ac:chgData name="PAZ PEREZ GONZALEZ" userId="26aae163-bc01-4fb0-9990-a7fc0c79e5c1" providerId="ADAL" clId="{5E4D0449-C295-420B-AEE3-F63D0DBE16FE}" dt="2025-10-25T16:45:09.602" v="3129" actId="478"/>
          <ac:picMkLst>
            <pc:docMk/>
            <pc:sldMk cId="447035641" sldId="301"/>
            <ac:picMk id="3" creationId="{007264D5-FAB4-7767-A0B5-A5A142BFA006}"/>
          </ac:picMkLst>
        </pc:picChg>
        <pc:picChg chg="del mod ord replST">
          <ac:chgData name="PAZ PEREZ GONZALEZ" userId="26aae163-bc01-4fb0-9990-a7fc0c79e5c1" providerId="ADAL" clId="{5E4D0449-C295-420B-AEE3-F63D0DBE16FE}" dt="2025-10-25T16:47:48.289" v="3157" actId="478"/>
          <ac:picMkLst>
            <pc:docMk/>
            <pc:sldMk cId="447035641" sldId="301"/>
            <ac:picMk id="7" creationId="{745232DC-D8BF-95D0-C501-1039CFE0C520}"/>
          </ac:picMkLst>
        </pc:picChg>
        <pc:picChg chg="del mod ord replST">
          <ac:chgData name="PAZ PEREZ GONZALEZ" userId="26aae163-bc01-4fb0-9990-a7fc0c79e5c1" providerId="ADAL" clId="{5E4D0449-C295-420B-AEE3-F63D0DBE16FE}" dt="2025-10-25T16:48:19.760" v="3184" actId="478"/>
          <ac:picMkLst>
            <pc:docMk/>
            <pc:sldMk cId="447035641" sldId="301"/>
            <ac:picMk id="9" creationId="{25DD6B15-CD74-5CC9-9423-2ECEAC35F38E}"/>
          </ac:picMkLst>
        </pc:picChg>
        <pc:picChg chg="del mod ord replST modCrop">
          <ac:chgData name="PAZ PEREZ GONZALEZ" userId="26aae163-bc01-4fb0-9990-a7fc0c79e5c1" providerId="ADAL" clId="{5E4D0449-C295-420B-AEE3-F63D0DBE16FE}" dt="2025-10-25T16:49:05.684" v="3214" actId="478"/>
          <ac:picMkLst>
            <pc:docMk/>
            <pc:sldMk cId="447035641" sldId="301"/>
            <ac:picMk id="11" creationId="{C5401F47-19E8-71F5-3024-B6DA8D683C8F}"/>
          </ac:picMkLst>
        </pc:picChg>
        <pc:picChg chg="del">
          <ac:chgData name="PAZ PEREZ GONZALEZ" userId="26aae163-bc01-4fb0-9990-a7fc0c79e5c1" providerId="ADAL" clId="{5E4D0449-C295-420B-AEE3-F63D0DBE16FE}" dt="2025-10-25T16:32:30.242" v="3102" actId="478"/>
          <ac:picMkLst>
            <pc:docMk/>
            <pc:sldMk cId="447035641" sldId="301"/>
            <ac:picMk id="12" creationId="{B28F2A60-0546-3B60-62B0-B9FDDE12E03E}"/>
          </ac:picMkLst>
        </pc:picChg>
        <pc:picChg chg="del mod ord replST modCrop">
          <ac:chgData name="PAZ PEREZ GONZALEZ" userId="26aae163-bc01-4fb0-9990-a7fc0c79e5c1" providerId="ADAL" clId="{5E4D0449-C295-420B-AEE3-F63D0DBE16FE}" dt="2025-10-25T16:49:33.505" v="3242" actId="478"/>
          <ac:picMkLst>
            <pc:docMk/>
            <pc:sldMk cId="447035641" sldId="301"/>
            <ac:picMk id="14" creationId="{D9210DA5-066A-E171-B2E2-B27379EC63AC}"/>
          </ac:picMkLst>
        </pc:picChg>
        <pc:picChg chg="del mod ord replST modCrop">
          <ac:chgData name="PAZ PEREZ GONZALEZ" userId="26aae163-bc01-4fb0-9990-a7fc0c79e5c1" providerId="ADAL" clId="{5E4D0449-C295-420B-AEE3-F63D0DBE16FE}" dt="2025-10-25T17:00:19.782" v="3599" actId="478"/>
          <ac:picMkLst>
            <pc:docMk/>
            <pc:sldMk cId="447035641" sldId="301"/>
            <ac:picMk id="16" creationId="{97BB190E-2EAC-B238-EF68-44BDE758C988}"/>
          </ac:picMkLst>
        </pc:picChg>
        <pc:picChg chg="del">
          <ac:chgData name="PAZ PEREZ GONZALEZ" userId="26aae163-bc01-4fb0-9990-a7fc0c79e5c1" providerId="ADAL" clId="{5E4D0449-C295-420B-AEE3-F63D0DBE16FE}" dt="2025-10-25T16:32:30.242" v="3102" actId="478"/>
          <ac:picMkLst>
            <pc:docMk/>
            <pc:sldMk cId="447035641" sldId="301"/>
            <ac:picMk id="19" creationId="{7F5B60A7-DE9D-403F-3CDC-B072CCB8D818}"/>
          </ac:picMkLst>
        </pc:picChg>
        <pc:picChg chg="del">
          <ac:chgData name="PAZ PEREZ GONZALEZ" userId="26aae163-bc01-4fb0-9990-a7fc0c79e5c1" providerId="ADAL" clId="{5E4D0449-C295-420B-AEE3-F63D0DBE16FE}" dt="2025-10-25T16:32:30.242" v="3102" actId="478"/>
          <ac:picMkLst>
            <pc:docMk/>
            <pc:sldMk cId="447035641" sldId="301"/>
            <ac:picMk id="22" creationId="{DA080048-122F-4CC3-80CC-3E33BA5E0DC4}"/>
          </ac:picMkLst>
        </pc:picChg>
        <pc:picChg chg="del">
          <ac:chgData name="PAZ PEREZ GONZALEZ" userId="26aae163-bc01-4fb0-9990-a7fc0c79e5c1" providerId="ADAL" clId="{5E4D0449-C295-420B-AEE3-F63D0DBE16FE}" dt="2025-10-25T16:32:30.242" v="3102" actId="478"/>
          <ac:picMkLst>
            <pc:docMk/>
            <pc:sldMk cId="447035641" sldId="301"/>
            <ac:picMk id="24" creationId="{057D56B5-1E3D-E940-434F-D5694CB3A26A}"/>
          </ac:picMkLst>
        </pc:picChg>
        <pc:picChg chg="del">
          <ac:chgData name="PAZ PEREZ GONZALEZ" userId="26aae163-bc01-4fb0-9990-a7fc0c79e5c1" providerId="ADAL" clId="{5E4D0449-C295-420B-AEE3-F63D0DBE16FE}" dt="2025-10-25T16:32:30.242" v="3102" actId="478"/>
          <ac:picMkLst>
            <pc:docMk/>
            <pc:sldMk cId="447035641" sldId="301"/>
            <ac:picMk id="27" creationId="{B9EE8A26-8B50-921D-5F4E-3489FDAEA10E}"/>
          </ac:picMkLst>
        </pc:picChg>
        <pc:picChg chg="del">
          <ac:chgData name="PAZ PEREZ GONZALEZ" userId="26aae163-bc01-4fb0-9990-a7fc0c79e5c1" providerId="ADAL" clId="{5E4D0449-C295-420B-AEE3-F63D0DBE16FE}" dt="2025-10-25T16:32:30.242" v="3102" actId="478"/>
          <ac:picMkLst>
            <pc:docMk/>
            <pc:sldMk cId="447035641" sldId="301"/>
            <ac:picMk id="29" creationId="{9D3741CB-2A33-016E-0426-853B196F85F2}"/>
          </ac:picMkLst>
        </pc:picChg>
        <pc:picChg chg="del">
          <ac:chgData name="PAZ PEREZ GONZALEZ" userId="26aae163-bc01-4fb0-9990-a7fc0c79e5c1" providerId="ADAL" clId="{5E4D0449-C295-420B-AEE3-F63D0DBE16FE}" dt="2025-10-25T16:32:30.242" v="3102" actId="478"/>
          <ac:picMkLst>
            <pc:docMk/>
            <pc:sldMk cId="447035641" sldId="301"/>
            <ac:picMk id="32" creationId="{95727A73-D7CA-7569-F5A8-2E1B325DD210}"/>
          </ac:picMkLst>
        </pc:picChg>
        <pc:picChg chg="del">
          <ac:chgData name="PAZ PEREZ GONZALEZ" userId="26aae163-bc01-4fb0-9990-a7fc0c79e5c1" providerId="ADAL" clId="{5E4D0449-C295-420B-AEE3-F63D0DBE16FE}" dt="2025-10-25T16:32:30.242" v="3102" actId="478"/>
          <ac:picMkLst>
            <pc:docMk/>
            <pc:sldMk cId="447035641" sldId="301"/>
            <ac:picMk id="36" creationId="{C847D094-B8C0-33B0-5E29-6DE015CC9225}"/>
          </ac:picMkLst>
        </pc:picChg>
        <pc:picChg chg="del mod replST">
          <ac:chgData name="PAZ PEREZ GONZALEZ" userId="26aae163-bc01-4fb0-9990-a7fc0c79e5c1" providerId="ADAL" clId="{5E4D0449-C295-420B-AEE3-F63D0DBE16FE}" dt="2025-10-25T17:17:17.342" v="4224" actId="478"/>
          <ac:picMkLst>
            <pc:docMk/>
            <pc:sldMk cId="447035641" sldId="301"/>
            <ac:picMk id="41" creationId="{6F49D6D7-6CB5-18DE-FBA6-98CB060D9F4B}"/>
          </ac:picMkLst>
        </pc:picChg>
        <pc:picChg chg="del mod replST">
          <ac:chgData name="PAZ PEREZ GONZALEZ" userId="26aae163-bc01-4fb0-9990-a7fc0c79e5c1" providerId="ADAL" clId="{5E4D0449-C295-420B-AEE3-F63D0DBE16FE}" dt="2025-10-25T17:17:17.342" v="4224" actId="478"/>
          <ac:picMkLst>
            <pc:docMk/>
            <pc:sldMk cId="447035641" sldId="301"/>
            <ac:picMk id="43" creationId="{118651E0-E2DA-4D0E-75CA-7208AC32DCE3}"/>
          </ac:picMkLst>
        </pc:picChg>
        <pc:picChg chg="add del mod">
          <ac:chgData name="PAZ PEREZ GONZALEZ" userId="26aae163-bc01-4fb0-9990-a7fc0c79e5c1" providerId="ADAL" clId="{5E4D0449-C295-420B-AEE3-F63D0DBE16FE}" dt="2025-10-25T16:54:21.171" v="3407" actId="478"/>
          <ac:picMkLst>
            <pc:docMk/>
            <pc:sldMk cId="447035641" sldId="301"/>
            <ac:picMk id="44" creationId="{90DA2A92-AE43-ACCC-D7F2-325F004C5309}"/>
          </ac:picMkLst>
        </pc:picChg>
        <pc:picChg chg="del mod ord replST">
          <ac:chgData name="PAZ PEREZ GONZALEZ" userId="26aae163-bc01-4fb0-9990-a7fc0c79e5c1" providerId="ADAL" clId="{5E4D0449-C295-420B-AEE3-F63D0DBE16FE}" dt="2025-10-25T17:17:17.342" v="4224" actId="478"/>
          <ac:picMkLst>
            <pc:docMk/>
            <pc:sldMk cId="447035641" sldId="301"/>
            <ac:picMk id="46" creationId="{231C9AE1-66A0-E68C-3600-044ABAB1261F}"/>
          </ac:picMkLst>
        </pc:picChg>
        <pc:picChg chg="add del mod">
          <ac:chgData name="PAZ PEREZ GONZALEZ" userId="26aae163-bc01-4fb0-9990-a7fc0c79e5c1" providerId="ADAL" clId="{5E4D0449-C295-420B-AEE3-F63D0DBE16FE}" dt="2025-10-25T16:54:38.739" v="3437" actId="478"/>
          <ac:picMkLst>
            <pc:docMk/>
            <pc:sldMk cId="447035641" sldId="301"/>
            <ac:picMk id="48" creationId="{A7DC1E2F-BF36-DD9A-3EB6-75255D6F9D19}"/>
          </ac:picMkLst>
        </pc:picChg>
        <pc:picChg chg="del mod ord replST">
          <ac:chgData name="PAZ PEREZ GONZALEZ" userId="26aae163-bc01-4fb0-9990-a7fc0c79e5c1" providerId="ADAL" clId="{5E4D0449-C295-420B-AEE3-F63D0DBE16FE}" dt="2025-10-25T17:17:17.342" v="4224" actId="478"/>
          <ac:picMkLst>
            <pc:docMk/>
            <pc:sldMk cId="447035641" sldId="301"/>
            <ac:picMk id="50" creationId="{E6201427-529F-1EE9-36D8-28D8370073FF}"/>
          </ac:picMkLst>
        </pc:picChg>
        <pc:picChg chg="add del mod">
          <ac:chgData name="PAZ PEREZ GONZALEZ" userId="26aae163-bc01-4fb0-9990-a7fc0c79e5c1" providerId="ADAL" clId="{5E4D0449-C295-420B-AEE3-F63D0DBE16FE}" dt="2025-10-25T16:58:14.810" v="3511" actId="478"/>
          <ac:picMkLst>
            <pc:docMk/>
            <pc:sldMk cId="447035641" sldId="301"/>
            <ac:picMk id="54" creationId="{0C5A3452-99FD-21F0-FAF1-AC9F723A938D}"/>
          </ac:picMkLst>
        </pc:picChg>
        <pc:picChg chg="del mod ord replST">
          <ac:chgData name="PAZ PEREZ GONZALEZ" userId="26aae163-bc01-4fb0-9990-a7fc0c79e5c1" providerId="ADAL" clId="{5E4D0449-C295-420B-AEE3-F63D0DBE16FE}" dt="2025-10-25T17:17:17.342" v="4224" actId="478"/>
          <ac:picMkLst>
            <pc:docMk/>
            <pc:sldMk cId="447035641" sldId="301"/>
            <ac:picMk id="56" creationId="{87077E01-4272-3A93-93C3-930553DDC4C4}"/>
          </ac:picMkLst>
        </pc:picChg>
        <pc:picChg chg="add del mod">
          <ac:chgData name="PAZ PEREZ GONZALEZ" userId="26aae163-bc01-4fb0-9990-a7fc0c79e5c1" providerId="ADAL" clId="{5E4D0449-C295-420B-AEE3-F63D0DBE16FE}" dt="2025-10-25T16:58:46.014" v="3547" actId="478"/>
          <ac:picMkLst>
            <pc:docMk/>
            <pc:sldMk cId="447035641" sldId="301"/>
            <ac:picMk id="58" creationId="{FD18A0CC-6B17-CD9D-9377-1A8738C35DB0}"/>
          </ac:picMkLst>
        </pc:picChg>
        <pc:picChg chg="del mod ord replST">
          <ac:chgData name="PAZ PEREZ GONZALEZ" userId="26aae163-bc01-4fb0-9990-a7fc0c79e5c1" providerId="ADAL" clId="{5E4D0449-C295-420B-AEE3-F63D0DBE16FE}" dt="2025-10-25T17:17:17.342" v="4224" actId="478"/>
          <ac:picMkLst>
            <pc:docMk/>
            <pc:sldMk cId="447035641" sldId="301"/>
            <ac:picMk id="61" creationId="{8ADCA110-0EA4-50B0-23D1-A1275F8A26EC}"/>
          </ac:picMkLst>
        </pc:picChg>
        <pc:picChg chg="del mod ord replST">
          <ac:chgData name="PAZ PEREZ GONZALEZ" userId="26aae163-bc01-4fb0-9990-a7fc0c79e5c1" providerId="ADAL" clId="{5E4D0449-C295-420B-AEE3-F63D0DBE16FE}" dt="2025-10-25T17:00:49.173" v="3650" actId="478"/>
          <ac:picMkLst>
            <pc:docMk/>
            <pc:sldMk cId="447035641" sldId="301"/>
            <ac:picMk id="63" creationId="{1751D678-6EC6-8909-5AD5-362F27400954}"/>
          </ac:picMkLst>
        </pc:picChg>
        <pc:picChg chg="del mod ord replST">
          <ac:chgData name="PAZ PEREZ GONZALEZ" userId="26aae163-bc01-4fb0-9990-a7fc0c79e5c1" providerId="ADAL" clId="{5E4D0449-C295-420B-AEE3-F63D0DBE16FE}" dt="2025-10-25T17:01:12.432" v="3701" actId="478"/>
          <ac:picMkLst>
            <pc:docMk/>
            <pc:sldMk cId="447035641" sldId="301"/>
            <ac:picMk id="65" creationId="{207C8813-A3A8-6937-2D95-0CEF7400D4FC}"/>
          </ac:picMkLst>
        </pc:picChg>
        <pc:picChg chg="del mod ord replST">
          <ac:chgData name="PAZ PEREZ GONZALEZ" userId="26aae163-bc01-4fb0-9990-a7fc0c79e5c1" providerId="ADAL" clId="{5E4D0449-C295-420B-AEE3-F63D0DBE16FE}" dt="2025-10-25T17:01:24.931" v="3752" actId="478"/>
          <ac:picMkLst>
            <pc:docMk/>
            <pc:sldMk cId="447035641" sldId="301"/>
            <ac:picMk id="67" creationId="{CDB9787E-BAF2-1F09-4C23-7A18D0D81173}"/>
          </ac:picMkLst>
        </pc:picChg>
        <pc:picChg chg="del mod ord replST">
          <ac:chgData name="PAZ PEREZ GONZALEZ" userId="26aae163-bc01-4fb0-9990-a7fc0c79e5c1" providerId="ADAL" clId="{5E4D0449-C295-420B-AEE3-F63D0DBE16FE}" dt="2025-10-25T17:11:21.081" v="3997" actId="478"/>
          <ac:picMkLst>
            <pc:docMk/>
            <pc:sldMk cId="447035641" sldId="301"/>
            <ac:picMk id="69" creationId="{132E3BBE-1A2B-F32D-CF90-2B551F896D36}"/>
          </ac:picMkLst>
        </pc:picChg>
        <pc:picChg chg="add del mod">
          <ac:chgData name="PAZ PEREZ GONZALEZ" userId="26aae163-bc01-4fb0-9990-a7fc0c79e5c1" providerId="ADAL" clId="{5E4D0449-C295-420B-AEE3-F63D0DBE16FE}" dt="2025-10-25T17:17:17.342" v="4224" actId="478"/>
          <ac:picMkLst>
            <pc:docMk/>
            <pc:sldMk cId="447035641" sldId="301"/>
            <ac:picMk id="83" creationId="{7AD4575F-5EE2-6D5D-2B42-67C083158A5F}"/>
          </ac:picMkLst>
        </pc:picChg>
        <pc:picChg chg="mod replST">
          <ac:chgData name="PAZ PEREZ GONZALEZ" userId="26aae163-bc01-4fb0-9990-a7fc0c79e5c1" providerId="ADAL" clId="{5E4D0449-C295-420B-AEE3-F63D0DBE16FE}" dt="2025-10-25T17:10:26.043" v="3915" actId="1035"/>
          <ac:picMkLst>
            <pc:docMk/>
            <pc:sldMk cId="447035641" sldId="301"/>
            <ac:picMk id="86" creationId="{8BD3E944-AFBD-625D-74FB-B40EAD17737D}"/>
          </ac:picMkLst>
        </pc:picChg>
        <pc:picChg chg="del mod ord replST">
          <ac:chgData name="PAZ PEREZ GONZALEZ" userId="26aae163-bc01-4fb0-9990-a7fc0c79e5c1" providerId="ADAL" clId="{5E4D0449-C295-420B-AEE3-F63D0DBE16FE}" dt="2025-10-25T17:15:36.196" v="4158" actId="478"/>
          <ac:picMkLst>
            <pc:docMk/>
            <pc:sldMk cId="447035641" sldId="301"/>
            <ac:picMk id="88" creationId="{EF0AE1EB-A514-F507-2C6C-B23DF4A7D803}"/>
          </ac:picMkLst>
        </pc:picChg>
        <pc:picChg chg="del mod ord replST">
          <ac:chgData name="PAZ PEREZ GONZALEZ" userId="26aae163-bc01-4fb0-9990-a7fc0c79e5c1" providerId="ADAL" clId="{5E4D0449-C295-420B-AEE3-F63D0DBE16FE}" dt="2025-10-25T17:16:11.514" v="4212" actId="478"/>
          <ac:picMkLst>
            <pc:docMk/>
            <pc:sldMk cId="447035641" sldId="301"/>
            <ac:picMk id="90" creationId="{A2F49CC4-4052-C027-D54E-1122E8A7593E}"/>
          </ac:picMkLst>
        </pc:picChg>
        <pc:picChg chg="mod ord replST">
          <ac:chgData name="PAZ PEREZ GONZALEZ" userId="26aae163-bc01-4fb0-9990-a7fc0c79e5c1" providerId="ADAL" clId="{5E4D0449-C295-420B-AEE3-F63D0DBE16FE}" dt="2025-10-25T17:16:11.521" v="4214" actId="962"/>
          <ac:picMkLst>
            <pc:docMk/>
            <pc:sldMk cId="447035641" sldId="301"/>
            <ac:picMk id="92" creationId="{94F3302E-FFE6-C078-969F-74980104A498}"/>
          </ac:picMkLst>
        </pc:picChg>
        <pc:picChg chg="add mod">
          <ac:chgData name="PAZ PEREZ GONZALEZ" userId="26aae163-bc01-4fb0-9990-a7fc0c79e5c1" providerId="ADAL" clId="{5E4D0449-C295-420B-AEE3-F63D0DBE16FE}" dt="2025-10-25T17:17:18.618" v="4225"/>
          <ac:picMkLst>
            <pc:docMk/>
            <pc:sldMk cId="447035641" sldId="301"/>
            <ac:picMk id="98" creationId="{E178A9D0-A1F2-1C0D-23A5-49F302B2DCDE}"/>
          </ac:picMkLst>
        </pc:picChg>
        <pc:picChg chg="add mod">
          <ac:chgData name="PAZ PEREZ GONZALEZ" userId="26aae163-bc01-4fb0-9990-a7fc0c79e5c1" providerId="ADAL" clId="{5E4D0449-C295-420B-AEE3-F63D0DBE16FE}" dt="2025-10-25T17:17:18.618" v="4225"/>
          <ac:picMkLst>
            <pc:docMk/>
            <pc:sldMk cId="447035641" sldId="301"/>
            <ac:picMk id="99" creationId="{8BDEAAAF-C9E5-B0E8-729C-549419D90608}"/>
          </ac:picMkLst>
        </pc:picChg>
        <pc:picChg chg="add mod">
          <ac:chgData name="PAZ PEREZ GONZALEZ" userId="26aae163-bc01-4fb0-9990-a7fc0c79e5c1" providerId="ADAL" clId="{5E4D0449-C295-420B-AEE3-F63D0DBE16FE}" dt="2025-10-25T17:17:18.618" v="4225"/>
          <ac:picMkLst>
            <pc:docMk/>
            <pc:sldMk cId="447035641" sldId="301"/>
            <ac:picMk id="100" creationId="{D727B51F-F79A-D45C-C674-285F9AA61441}"/>
          </ac:picMkLst>
        </pc:picChg>
        <pc:picChg chg="add mod">
          <ac:chgData name="PAZ PEREZ GONZALEZ" userId="26aae163-bc01-4fb0-9990-a7fc0c79e5c1" providerId="ADAL" clId="{5E4D0449-C295-420B-AEE3-F63D0DBE16FE}" dt="2025-10-25T17:17:18.618" v="4225"/>
          <ac:picMkLst>
            <pc:docMk/>
            <pc:sldMk cId="447035641" sldId="301"/>
            <ac:picMk id="102" creationId="{AE209E95-81B0-4EF0-5DF5-4414D67D25F1}"/>
          </ac:picMkLst>
        </pc:picChg>
        <pc:picChg chg="add mod">
          <ac:chgData name="PAZ PEREZ GONZALEZ" userId="26aae163-bc01-4fb0-9990-a7fc0c79e5c1" providerId="ADAL" clId="{5E4D0449-C295-420B-AEE3-F63D0DBE16FE}" dt="2025-10-25T17:17:18.618" v="4225"/>
          <ac:picMkLst>
            <pc:docMk/>
            <pc:sldMk cId="447035641" sldId="301"/>
            <ac:picMk id="105" creationId="{14295CF8-DF2D-D258-AF60-C6C96AE54432}"/>
          </ac:picMkLst>
        </pc:picChg>
        <pc:picChg chg="add mod">
          <ac:chgData name="PAZ PEREZ GONZALEZ" userId="26aae163-bc01-4fb0-9990-a7fc0c79e5c1" providerId="ADAL" clId="{5E4D0449-C295-420B-AEE3-F63D0DBE16FE}" dt="2025-10-25T17:34:57.534" v="4689" actId="1038"/>
          <ac:picMkLst>
            <pc:docMk/>
            <pc:sldMk cId="447035641" sldId="301"/>
            <ac:picMk id="107" creationId="{46738ACA-9576-ABE8-698C-DB78000AD114}"/>
          </ac:picMkLst>
        </pc:picChg>
        <pc:picChg chg="add mod">
          <ac:chgData name="PAZ PEREZ GONZALEZ" userId="26aae163-bc01-4fb0-9990-a7fc0c79e5c1" providerId="ADAL" clId="{5E4D0449-C295-420B-AEE3-F63D0DBE16FE}" dt="2025-10-25T17:35:33.785" v="4702" actId="1037"/>
          <ac:picMkLst>
            <pc:docMk/>
            <pc:sldMk cId="447035641" sldId="301"/>
            <ac:picMk id="113" creationId="{40D6E128-CC62-C721-F30F-1E3AAC9976AC}"/>
          </ac:picMkLst>
        </pc:picChg>
        <pc:picChg chg="add mod">
          <ac:chgData name="PAZ PEREZ GONZALEZ" userId="26aae163-bc01-4fb0-9990-a7fc0c79e5c1" providerId="ADAL" clId="{5E4D0449-C295-420B-AEE3-F63D0DBE16FE}" dt="2025-10-25T17:23:37.959" v="4425" actId="1076"/>
          <ac:picMkLst>
            <pc:docMk/>
            <pc:sldMk cId="447035641" sldId="301"/>
            <ac:picMk id="120" creationId="{8B740F5C-5F53-BD8F-9768-BB1575B147DF}"/>
          </ac:picMkLst>
        </pc:picChg>
        <pc:cxnChg chg="add del mod">
          <ac:chgData name="PAZ PEREZ GONZALEZ" userId="26aae163-bc01-4fb0-9990-a7fc0c79e5c1" providerId="ADAL" clId="{5E4D0449-C295-420B-AEE3-F63D0DBE16FE}" dt="2025-10-25T17:03:27.626" v="3793" actId="478"/>
          <ac:cxnSpMkLst>
            <pc:docMk/>
            <pc:sldMk cId="447035641" sldId="301"/>
            <ac:cxnSpMk id="18" creationId="{48C2F411-73B8-182F-BC4E-BA126127A851}"/>
          </ac:cxnSpMkLst>
        </pc:cxnChg>
        <pc:cxnChg chg="add del mod">
          <ac:chgData name="PAZ PEREZ GONZALEZ" userId="26aae163-bc01-4fb0-9990-a7fc0c79e5c1" providerId="ADAL" clId="{5E4D0449-C295-420B-AEE3-F63D0DBE16FE}" dt="2025-10-25T17:03:25.866" v="3792" actId="478"/>
          <ac:cxnSpMkLst>
            <pc:docMk/>
            <pc:sldMk cId="447035641" sldId="301"/>
            <ac:cxnSpMk id="25" creationId="{8CBEB9F4-ECA6-5C48-810B-8DF2131C2066}"/>
          </ac:cxnSpMkLst>
        </pc:cxnChg>
        <pc:cxnChg chg="add mod">
          <ac:chgData name="PAZ PEREZ GONZALEZ" userId="26aae163-bc01-4fb0-9990-a7fc0c79e5c1" providerId="ADAL" clId="{5E4D0449-C295-420B-AEE3-F63D0DBE16FE}" dt="2025-10-25T17:04:54.529" v="3838" actId="164"/>
          <ac:cxnSpMkLst>
            <pc:docMk/>
            <pc:sldMk cId="447035641" sldId="301"/>
            <ac:cxnSpMk id="28" creationId="{B03455B7-F626-DBA6-AD81-B28B0F10AD50}"/>
          </ac:cxnSpMkLst>
        </pc:cxnChg>
        <pc:cxnChg chg="add mod">
          <ac:chgData name="PAZ PEREZ GONZALEZ" userId="26aae163-bc01-4fb0-9990-a7fc0c79e5c1" providerId="ADAL" clId="{5E4D0449-C295-420B-AEE3-F63D0DBE16FE}" dt="2025-10-25T17:05:42.812" v="3857" actId="14100"/>
          <ac:cxnSpMkLst>
            <pc:docMk/>
            <pc:sldMk cId="447035641" sldId="301"/>
            <ac:cxnSpMk id="31" creationId="{6F164DDD-6D54-DFDB-6C68-CE9907DA8EFD}"/>
          </ac:cxnSpMkLst>
        </pc:cxnChg>
        <pc:cxnChg chg="add del mod">
          <ac:chgData name="PAZ PEREZ GONZALEZ" userId="26aae163-bc01-4fb0-9990-a7fc0c79e5c1" providerId="ADAL" clId="{5E4D0449-C295-420B-AEE3-F63D0DBE16FE}" dt="2025-10-25T17:17:17.342" v="4224" actId="478"/>
          <ac:cxnSpMkLst>
            <pc:docMk/>
            <pc:sldMk cId="447035641" sldId="301"/>
            <ac:cxnSpMk id="39" creationId="{BD0E5A85-B83F-3BE0-99B2-DE91B6187A06}"/>
          </ac:cxnSpMkLst>
        </pc:cxnChg>
        <pc:cxnChg chg="add del mod">
          <ac:chgData name="PAZ PEREZ GONZALEZ" userId="26aae163-bc01-4fb0-9990-a7fc0c79e5c1" providerId="ADAL" clId="{5E4D0449-C295-420B-AEE3-F63D0DBE16FE}" dt="2025-10-25T17:17:17.342" v="4224" actId="478"/>
          <ac:cxnSpMkLst>
            <pc:docMk/>
            <pc:sldMk cId="447035641" sldId="301"/>
            <ac:cxnSpMk id="47" creationId="{DE9FE103-E00C-ED16-EDD3-DEE970AAA578}"/>
          </ac:cxnSpMkLst>
        </pc:cxnChg>
        <pc:cxnChg chg="add del mod">
          <ac:chgData name="PAZ PEREZ GONZALEZ" userId="26aae163-bc01-4fb0-9990-a7fc0c79e5c1" providerId="ADAL" clId="{5E4D0449-C295-420B-AEE3-F63D0DBE16FE}" dt="2025-10-25T17:17:17.342" v="4224" actId="478"/>
          <ac:cxnSpMkLst>
            <pc:docMk/>
            <pc:sldMk cId="447035641" sldId="301"/>
            <ac:cxnSpMk id="57" creationId="{35FFDEB7-0794-BCE3-34DE-DE30ACFEB00D}"/>
          </ac:cxnSpMkLst>
        </pc:cxnChg>
        <pc:cxnChg chg="add del mod">
          <ac:chgData name="PAZ PEREZ GONZALEZ" userId="26aae163-bc01-4fb0-9990-a7fc0c79e5c1" providerId="ADAL" clId="{5E4D0449-C295-420B-AEE3-F63D0DBE16FE}" dt="2025-10-25T17:17:17.342" v="4224" actId="478"/>
          <ac:cxnSpMkLst>
            <pc:docMk/>
            <pc:sldMk cId="447035641" sldId="301"/>
            <ac:cxnSpMk id="59" creationId="{88B73615-405F-4908-0DDB-631328342464}"/>
          </ac:cxnSpMkLst>
        </pc:cxnChg>
        <pc:cxnChg chg="add del mod">
          <ac:chgData name="PAZ PEREZ GONZALEZ" userId="26aae163-bc01-4fb0-9990-a7fc0c79e5c1" providerId="ADAL" clId="{5E4D0449-C295-420B-AEE3-F63D0DBE16FE}" dt="2025-10-25T17:04:54.529" v="3838" actId="164"/>
          <ac:cxnSpMkLst>
            <pc:docMk/>
            <pc:sldMk cId="447035641" sldId="301"/>
            <ac:cxnSpMk id="73" creationId="{8C2FD18F-4AB6-7C91-EE56-D5EA615E035A}"/>
          </ac:cxnSpMkLst>
        </pc:cxnChg>
        <pc:cxnChg chg="add mod">
          <ac:chgData name="PAZ PEREZ GONZALEZ" userId="26aae163-bc01-4fb0-9990-a7fc0c79e5c1" providerId="ADAL" clId="{5E4D0449-C295-420B-AEE3-F63D0DBE16FE}" dt="2025-10-25T17:05:42.812" v="3857" actId="14100"/>
          <ac:cxnSpMkLst>
            <pc:docMk/>
            <pc:sldMk cId="447035641" sldId="301"/>
            <ac:cxnSpMk id="74" creationId="{A3DD1A90-4A1F-03DA-17D0-CA8829C85B81}"/>
          </ac:cxnSpMkLst>
        </pc:cxnChg>
        <pc:cxnChg chg="add mod">
          <ac:chgData name="PAZ PEREZ GONZALEZ" userId="26aae163-bc01-4fb0-9990-a7fc0c79e5c1" providerId="ADAL" clId="{5E4D0449-C295-420B-AEE3-F63D0DBE16FE}" dt="2025-10-25T17:04:54.529" v="3838" actId="164"/>
          <ac:cxnSpMkLst>
            <pc:docMk/>
            <pc:sldMk cId="447035641" sldId="301"/>
            <ac:cxnSpMk id="75" creationId="{193C9AF9-A380-B589-51E1-E22ED910FA1F}"/>
          </ac:cxnSpMkLst>
        </pc:cxnChg>
        <pc:cxnChg chg="add mod">
          <ac:chgData name="PAZ PEREZ GONZALEZ" userId="26aae163-bc01-4fb0-9990-a7fc0c79e5c1" providerId="ADAL" clId="{5E4D0449-C295-420B-AEE3-F63D0DBE16FE}" dt="2025-10-25T17:05:05.025" v="3839" actId="164"/>
          <ac:cxnSpMkLst>
            <pc:docMk/>
            <pc:sldMk cId="447035641" sldId="301"/>
            <ac:cxnSpMk id="76" creationId="{C05EF3D2-5ACD-548D-8C5C-A593CF720A5E}"/>
          </ac:cxnSpMkLst>
        </pc:cxnChg>
        <pc:cxnChg chg="add del mod">
          <ac:chgData name="PAZ PEREZ GONZALEZ" userId="26aae163-bc01-4fb0-9990-a7fc0c79e5c1" providerId="ADAL" clId="{5E4D0449-C295-420B-AEE3-F63D0DBE16FE}" dt="2025-10-25T17:17:17.342" v="4224" actId="478"/>
          <ac:cxnSpMkLst>
            <pc:docMk/>
            <pc:sldMk cId="447035641" sldId="301"/>
            <ac:cxnSpMk id="84" creationId="{6ED68D50-6B2F-D38B-D22A-DFBA7B983B5A}"/>
          </ac:cxnSpMkLst>
        </pc:cxnChg>
        <pc:cxnChg chg="add mod">
          <ac:chgData name="PAZ PEREZ GONZALEZ" userId="26aae163-bc01-4fb0-9990-a7fc0c79e5c1" providerId="ADAL" clId="{5E4D0449-C295-420B-AEE3-F63D0DBE16FE}" dt="2025-10-25T17:17:18.618" v="4225"/>
          <ac:cxnSpMkLst>
            <pc:docMk/>
            <pc:sldMk cId="447035641" sldId="301"/>
            <ac:cxnSpMk id="97" creationId="{BFF06565-D1F4-6F6F-2694-6B9065F6DDD5}"/>
          </ac:cxnSpMkLst>
        </pc:cxnChg>
        <pc:cxnChg chg="add mod">
          <ac:chgData name="PAZ PEREZ GONZALEZ" userId="26aae163-bc01-4fb0-9990-a7fc0c79e5c1" providerId="ADAL" clId="{5E4D0449-C295-420B-AEE3-F63D0DBE16FE}" dt="2025-10-25T17:17:18.618" v="4225"/>
          <ac:cxnSpMkLst>
            <pc:docMk/>
            <pc:sldMk cId="447035641" sldId="301"/>
            <ac:cxnSpMk id="101" creationId="{0247C7C2-479F-F3B1-4583-8A3E490F4D47}"/>
          </ac:cxnSpMkLst>
        </pc:cxnChg>
        <pc:cxnChg chg="add mod">
          <ac:chgData name="PAZ PEREZ GONZALEZ" userId="26aae163-bc01-4fb0-9990-a7fc0c79e5c1" providerId="ADAL" clId="{5E4D0449-C295-420B-AEE3-F63D0DBE16FE}" dt="2025-10-25T17:17:18.618" v="4225"/>
          <ac:cxnSpMkLst>
            <pc:docMk/>
            <pc:sldMk cId="447035641" sldId="301"/>
            <ac:cxnSpMk id="106" creationId="{68523D65-7F6D-FA46-5BBB-9280D7F16753}"/>
          </ac:cxnSpMkLst>
        </pc:cxnChg>
        <pc:cxnChg chg="add mod">
          <ac:chgData name="PAZ PEREZ GONZALEZ" userId="26aae163-bc01-4fb0-9990-a7fc0c79e5c1" providerId="ADAL" clId="{5E4D0449-C295-420B-AEE3-F63D0DBE16FE}" dt="2025-10-25T17:34:57.534" v="4689" actId="1038"/>
          <ac:cxnSpMkLst>
            <pc:docMk/>
            <pc:sldMk cId="447035641" sldId="301"/>
            <ac:cxnSpMk id="108" creationId="{FCA5D986-2981-6EC3-2E00-2123CEAFB90D}"/>
          </ac:cxnSpMkLst>
        </pc:cxnChg>
        <pc:cxnChg chg="mod">
          <ac:chgData name="PAZ PEREZ GONZALEZ" userId="26aae163-bc01-4fb0-9990-a7fc0c79e5c1" providerId="ADAL" clId="{5E4D0449-C295-420B-AEE3-F63D0DBE16FE}" dt="2025-10-25T17:17:18.618" v="4225"/>
          <ac:cxnSpMkLst>
            <pc:docMk/>
            <pc:sldMk cId="447035641" sldId="301"/>
            <ac:cxnSpMk id="110" creationId="{5BDAD905-C5C1-D303-404C-CD7550761C7B}"/>
          </ac:cxnSpMkLst>
        </pc:cxnChg>
        <pc:cxnChg chg="mod">
          <ac:chgData name="PAZ PEREZ GONZALEZ" userId="26aae163-bc01-4fb0-9990-a7fc0c79e5c1" providerId="ADAL" clId="{5E4D0449-C295-420B-AEE3-F63D0DBE16FE}" dt="2025-10-25T17:17:18.618" v="4225"/>
          <ac:cxnSpMkLst>
            <pc:docMk/>
            <pc:sldMk cId="447035641" sldId="301"/>
            <ac:cxnSpMk id="111" creationId="{C3E83892-8589-553B-1031-318CC9E08283}"/>
          </ac:cxnSpMkLst>
        </pc:cxnChg>
        <pc:cxnChg chg="mod">
          <ac:chgData name="PAZ PEREZ GONZALEZ" userId="26aae163-bc01-4fb0-9990-a7fc0c79e5c1" providerId="ADAL" clId="{5E4D0449-C295-420B-AEE3-F63D0DBE16FE}" dt="2025-10-25T17:17:18.618" v="4225"/>
          <ac:cxnSpMkLst>
            <pc:docMk/>
            <pc:sldMk cId="447035641" sldId="301"/>
            <ac:cxnSpMk id="112" creationId="{725C1CA4-5CDC-95F6-CB26-F25BECF7AFD3}"/>
          </ac:cxnSpMkLst>
        </pc:cxnChg>
        <pc:cxnChg chg="add mod">
          <ac:chgData name="PAZ PEREZ GONZALEZ" userId="26aae163-bc01-4fb0-9990-a7fc0c79e5c1" providerId="ADAL" clId="{5E4D0449-C295-420B-AEE3-F63D0DBE16FE}" dt="2025-10-25T17:35:41.677" v="4705" actId="1037"/>
          <ac:cxnSpMkLst>
            <pc:docMk/>
            <pc:sldMk cId="447035641" sldId="301"/>
            <ac:cxnSpMk id="114" creationId="{E151AB55-28CB-60DC-9798-6F1453232820}"/>
          </ac:cxnSpMkLst>
        </pc:cxnChg>
        <pc:cxnChg chg="mod">
          <ac:chgData name="PAZ PEREZ GONZALEZ" userId="26aae163-bc01-4fb0-9990-a7fc0c79e5c1" providerId="ADAL" clId="{5E4D0449-C295-420B-AEE3-F63D0DBE16FE}" dt="2025-10-25T17:17:18.618" v="4225"/>
          <ac:cxnSpMkLst>
            <pc:docMk/>
            <pc:sldMk cId="447035641" sldId="301"/>
            <ac:cxnSpMk id="116" creationId="{EB8275A6-5B12-1C24-4B56-889792B8DF52}"/>
          </ac:cxnSpMkLst>
        </pc:cxnChg>
        <pc:cxnChg chg="mod">
          <ac:chgData name="PAZ PEREZ GONZALEZ" userId="26aae163-bc01-4fb0-9990-a7fc0c79e5c1" providerId="ADAL" clId="{5E4D0449-C295-420B-AEE3-F63D0DBE16FE}" dt="2025-10-25T17:17:18.618" v="4225"/>
          <ac:cxnSpMkLst>
            <pc:docMk/>
            <pc:sldMk cId="447035641" sldId="301"/>
            <ac:cxnSpMk id="117" creationId="{05697D4C-CC37-72A3-6B34-D6D432B745DC}"/>
          </ac:cxnSpMkLst>
        </pc:cxnChg>
        <pc:cxnChg chg="mod">
          <ac:chgData name="PAZ PEREZ GONZALEZ" userId="26aae163-bc01-4fb0-9990-a7fc0c79e5c1" providerId="ADAL" clId="{5E4D0449-C295-420B-AEE3-F63D0DBE16FE}" dt="2025-10-25T17:17:18.618" v="4225"/>
          <ac:cxnSpMkLst>
            <pc:docMk/>
            <pc:sldMk cId="447035641" sldId="301"/>
            <ac:cxnSpMk id="118" creationId="{4B386C8B-F941-2610-2C87-6DB4CAAD67D2}"/>
          </ac:cxnSpMkLst>
        </pc:cxnChg>
        <pc:cxnChg chg="add mod">
          <ac:chgData name="PAZ PEREZ GONZALEZ" userId="26aae163-bc01-4fb0-9990-a7fc0c79e5c1" providerId="ADAL" clId="{5E4D0449-C295-420B-AEE3-F63D0DBE16FE}" dt="2025-10-25T17:23:37.959" v="4425" actId="1076"/>
          <ac:cxnSpMkLst>
            <pc:docMk/>
            <pc:sldMk cId="447035641" sldId="301"/>
            <ac:cxnSpMk id="119" creationId="{23EEE826-BE90-C78C-660E-22D3E260B330}"/>
          </ac:cxnSpMkLst>
        </pc:cxnChg>
      </pc:sldChg>
      <pc:sldChg chg="addSp delSp modSp add mod modAnim">
        <pc:chgData name="PAZ PEREZ GONZALEZ" userId="26aae163-bc01-4fb0-9990-a7fc0c79e5c1" providerId="ADAL" clId="{5E4D0449-C295-420B-AEE3-F63D0DBE16FE}" dt="2025-10-25T17:40:01.397" v="4822"/>
        <pc:sldMkLst>
          <pc:docMk/>
          <pc:sldMk cId="2810571250" sldId="302"/>
        </pc:sldMkLst>
        <pc:spChg chg="mod">
          <ac:chgData name="PAZ PEREZ GONZALEZ" userId="26aae163-bc01-4fb0-9990-a7fc0c79e5c1" providerId="ADAL" clId="{5E4D0449-C295-420B-AEE3-F63D0DBE16FE}" dt="2025-10-25T17:16:43.613" v="4219" actId="1076"/>
          <ac:spMkLst>
            <pc:docMk/>
            <pc:sldMk cId="2810571250" sldId="302"/>
            <ac:spMk id="2" creationId="{D2B464D8-3911-3C7E-CAFA-528022F61019}"/>
          </ac:spMkLst>
        </pc:spChg>
        <pc:spChg chg="mod">
          <ac:chgData name="PAZ PEREZ GONZALEZ" userId="26aae163-bc01-4fb0-9990-a7fc0c79e5c1" providerId="ADAL" clId="{5E4D0449-C295-420B-AEE3-F63D0DBE16FE}" dt="2025-10-25T17:16:50.125" v="4220" actId="1076"/>
          <ac:spMkLst>
            <pc:docMk/>
            <pc:sldMk cId="2810571250" sldId="302"/>
            <ac:spMk id="33" creationId="{1AD49653-2E09-9BFC-2D9D-A2EB2A4FC8D7}"/>
          </ac:spMkLst>
        </pc:spChg>
        <pc:spChg chg="mod">
          <ac:chgData name="PAZ PEREZ GONZALEZ" userId="26aae163-bc01-4fb0-9990-a7fc0c79e5c1" providerId="ADAL" clId="{5E4D0449-C295-420B-AEE3-F63D0DBE16FE}" dt="2025-10-25T17:16:50.125" v="4220" actId="1076"/>
          <ac:spMkLst>
            <pc:docMk/>
            <pc:sldMk cId="2810571250" sldId="302"/>
            <ac:spMk id="34" creationId="{692257DF-83EB-E977-AE42-E498F8072AA0}"/>
          </ac:spMkLst>
        </pc:spChg>
        <pc:spChg chg="mod">
          <ac:chgData name="PAZ PEREZ GONZALEZ" userId="26aae163-bc01-4fb0-9990-a7fc0c79e5c1" providerId="ADAL" clId="{5E4D0449-C295-420B-AEE3-F63D0DBE16FE}" dt="2025-10-25T17:16:39.905" v="4217" actId="1076"/>
          <ac:spMkLst>
            <pc:docMk/>
            <pc:sldMk cId="2810571250" sldId="302"/>
            <ac:spMk id="35" creationId="{8AE0BD75-EFB0-79A9-10E6-4187D5D22BD4}"/>
          </ac:spMkLst>
        </pc:spChg>
        <pc:spChg chg="mod">
          <ac:chgData name="PAZ PEREZ GONZALEZ" userId="26aae163-bc01-4fb0-9990-a7fc0c79e5c1" providerId="ADAL" clId="{5E4D0449-C295-420B-AEE3-F63D0DBE16FE}" dt="2025-10-25T17:35:56.419" v="4706" actId="14100"/>
          <ac:spMkLst>
            <pc:docMk/>
            <pc:sldMk cId="2810571250" sldId="302"/>
            <ac:spMk id="37" creationId="{7DD3B026-FEB5-F120-4B6B-5B81CF89E1FB}"/>
          </ac:spMkLst>
        </pc:spChg>
        <pc:spChg chg="mod">
          <ac:chgData name="PAZ PEREZ GONZALEZ" userId="26aae163-bc01-4fb0-9990-a7fc0c79e5c1" providerId="ADAL" clId="{5E4D0449-C295-420B-AEE3-F63D0DBE16FE}" dt="2025-10-25T17:19:16.021" v="4407" actId="14100"/>
          <ac:spMkLst>
            <pc:docMk/>
            <pc:sldMk cId="2810571250" sldId="302"/>
            <ac:spMk id="51" creationId="{8706369A-E4B8-37BE-F179-F25517A7DA78}"/>
          </ac:spMkLst>
        </pc:spChg>
        <pc:spChg chg="mod">
          <ac:chgData name="PAZ PEREZ GONZALEZ" userId="26aae163-bc01-4fb0-9990-a7fc0c79e5c1" providerId="ADAL" clId="{5E4D0449-C295-420B-AEE3-F63D0DBE16FE}" dt="2025-10-25T17:25:22.450" v="4434" actId="14100"/>
          <ac:spMkLst>
            <pc:docMk/>
            <pc:sldMk cId="2810571250" sldId="302"/>
            <ac:spMk id="52" creationId="{0279579F-B951-101D-41FE-DE3BE4AB6E12}"/>
          </ac:spMkLst>
        </pc:spChg>
        <pc:spChg chg="mod">
          <ac:chgData name="PAZ PEREZ GONZALEZ" userId="26aae163-bc01-4fb0-9990-a7fc0c79e5c1" providerId="ADAL" clId="{5E4D0449-C295-420B-AEE3-F63D0DBE16FE}" dt="2025-10-25T17:25:24.705" v="4435" actId="14100"/>
          <ac:spMkLst>
            <pc:docMk/>
            <pc:sldMk cId="2810571250" sldId="302"/>
            <ac:spMk id="53" creationId="{06F6D7A6-5804-ADA1-4E0C-4A20E175BBDB}"/>
          </ac:spMkLst>
        </pc:spChg>
        <pc:spChg chg="mod">
          <ac:chgData name="PAZ PEREZ GONZALEZ" userId="26aae163-bc01-4fb0-9990-a7fc0c79e5c1" providerId="ADAL" clId="{5E4D0449-C295-420B-AEE3-F63D0DBE16FE}" dt="2025-10-25T17:19:31.353" v="4409" actId="14100"/>
          <ac:spMkLst>
            <pc:docMk/>
            <pc:sldMk cId="2810571250" sldId="302"/>
            <ac:spMk id="71" creationId="{475ED7D0-391B-3008-C89C-2897BBA13157}"/>
          </ac:spMkLst>
        </pc:spChg>
        <pc:grpChg chg="add mod">
          <ac:chgData name="PAZ PEREZ GONZALEZ" userId="26aae163-bc01-4fb0-9990-a7fc0c79e5c1" providerId="ADAL" clId="{5E4D0449-C295-420B-AEE3-F63D0DBE16FE}" dt="2025-10-25T17:17:04.076" v="4223" actId="1076"/>
          <ac:grpSpMkLst>
            <pc:docMk/>
            <pc:sldMk cId="2810571250" sldId="302"/>
            <ac:grpSpMk id="10" creationId="{2F059216-CF21-EB7A-B717-AD90D0B5811A}"/>
          </ac:grpSpMkLst>
        </pc:grpChg>
        <pc:grpChg chg="del mod">
          <ac:chgData name="PAZ PEREZ GONZALEZ" userId="26aae163-bc01-4fb0-9990-a7fc0c79e5c1" providerId="ADAL" clId="{5E4D0449-C295-420B-AEE3-F63D0DBE16FE}" dt="2025-10-25T17:16:56.648" v="4221" actId="478"/>
          <ac:grpSpMkLst>
            <pc:docMk/>
            <pc:sldMk cId="2810571250" sldId="302"/>
            <ac:grpSpMk id="77" creationId="{6F236ABD-527F-7A45-58DD-B1B2DAD4C8AE}"/>
          </ac:grpSpMkLst>
        </pc:grpChg>
        <pc:grpChg chg="mod">
          <ac:chgData name="PAZ PEREZ GONZALEZ" userId="26aae163-bc01-4fb0-9990-a7fc0c79e5c1" providerId="ADAL" clId="{5E4D0449-C295-420B-AEE3-F63D0DBE16FE}" dt="2025-10-25T17:16:39.905" v="4217" actId="1076"/>
          <ac:grpSpMkLst>
            <pc:docMk/>
            <pc:sldMk cId="2810571250" sldId="302"/>
            <ac:grpSpMk id="78" creationId="{9FF8E654-9DF2-2A70-9267-44B544B5AAB2}"/>
          </ac:grpSpMkLst>
        </pc:grpChg>
        <pc:picChg chg="mod ord replST">
          <ac:chgData name="PAZ PEREZ GONZALEZ" userId="26aae163-bc01-4fb0-9990-a7fc0c79e5c1" providerId="ADAL" clId="{5E4D0449-C295-420B-AEE3-F63D0DBE16FE}" dt="2025-10-25T17:11:07.837" v="3946" actId="962"/>
          <ac:picMkLst>
            <pc:docMk/>
            <pc:sldMk cId="2810571250" sldId="302"/>
            <ac:picMk id="5" creationId="{D58F72CA-11A3-2D60-1856-923D4BB558A3}"/>
          </ac:picMkLst>
        </pc:picChg>
        <pc:picChg chg="del mod ord replST">
          <ac:chgData name="PAZ PEREZ GONZALEZ" userId="26aae163-bc01-4fb0-9990-a7fc0c79e5c1" providerId="ADAL" clId="{5E4D0449-C295-420B-AEE3-F63D0DBE16FE}" dt="2025-10-25T17:14:45.516" v="4103" actId="478"/>
          <ac:picMkLst>
            <pc:docMk/>
            <pc:sldMk cId="2810571250" sldId="302"/>
            <ac:picMk id="7" creationId="{74867AA1-242E-AE07-9F38-DB42A342B8D1}"/>
          </ac:picMkLst>
        </pc:picChg>
        <pc:picChg chg="del mod ord replST">
          <ac:chgData name="PAZ PEREZ GONZALEZ" userId="26aae163-bc01-4fb0-9990-a7fc0c79e5c1" providerId="ADAL" clId="{5E4D0449-C295-420B-AEE3-F63D0DBE16FE}" dt="2025-10-25T17:18:03.963" v="4313" actId="478"/>
          <ac:picMkLst>
            <pc:docMk/>
            <pc:sldMk cId="2810571250" sldId="302"/>
            <ac:picMk id="9" creationId="{E61DBA96-20D9-1E6F-C119-7D9F3D472049}"/>
          </ac:picMkLst>
        </pc:picChg>
        <pc:picChg chg="add del mod">
          <ac:chgData name="PAZ PEREZ GONZALEZ" userId="26aae163-bc01-4fb0-9990-a7fc0c79e5c1" providerId="ADAL" clId="{5E4D0449-C295-420B-AEE3-F63D0DBE16FE}" dt="2025-10-25T17:17:52.182" v="4258" actId="478"/>
          <ac:picMkLst>
            <pc:docMk/>
            <pc:sldMk cId="2810571250" sldId="302"/>
            <ac:picMk id="14" creationId="{B725C15D-3458-B5E3-5849-731378953E4B}"/>
          </ac:picMkLst>
        </pc:picChg>
        <pc:picChg chg="mod ord replST">
          <ac:chgData name="PAZ PEREZ GONZALEZ" userId="26aae163-bc01-4fb0-9990-a7fc0c79e5c1" providerId="ADAL" clId="{5E4D0449-C295-420B-AEE3-F63D0DBE16FE}" dt="2025-10-25T17:17:52.191" v="4260" actId="962"/>
          <ac:picMkLst>
            <pc:docMk/>
            <pc:sldMk cId="2810571250" sldId="302"/>
            <ac:picMk id="17" creationId="{B64D0540-6AF2-D959-5D5E-AC9B9A542EFA}"/>
          </ac:picMkLst>
        </pc:picChg>
        <pc:picChg chg="del mod ord replST">
          <ac:chgData name="PAZ PEREZ GONZALEZ" userId="26aae163-bc01-4fb0-9990-a7fc0c79e5c1" providerId="ADAL" clId="{5E4D0449-C295-420B-AEE3-F63D0DBE16FE}" dt="2025-10-25T17:18:12.237" v="4368" actId="478"/>
          <ac:picMkLst>
            <pc:docMk/>
            <pc:sldMk cId="2810571250" sldId="302"/>
            <ac:picMk id="19" creationId="{5C963CB3-98CE-27E0-8556-CD9151DBE16A}"/>
          </ac:picMkLst>
        </pc:picChg>
        <pc:picChg chg="del mod ord replST">
          <ac:chgData name="PAZ PEREZ GONZALEZ" userId="26aae163-bc01-4fb0-9990-a7fc0c79e5c1" providerId="ADAL" clId="{5E4D0449-C295-420B-AEE3-F63D0DBE16FE}" dt="2025-10-25T17:31:45.262" v="4654" actId="478"/>
          <ac:picMkLst>
            <pc:docMk/>
            <pc:sldMk cId="2810571250" sldId="302"/>
            <ac:picMk id="21" creationId="{A6B97AFE-F528-E58B-C39D-D3A5D7DCF263}"/>
          </ac:picMkLst>
        </pc:picChg>
        <pc:picChg chg="add del mod">
          <ac:chgData name="PAZ PEREZ GONZALEZ" userId="26aae163-bc01-4fb0-9990-a7fc0c79e5c1" providerId="ADAL" clId="{5E4D0449-C295-420B-AEE3-F63D0DBE16FE}" dt="2025-10-25T17:18:59.913" v="4403" actId="478"/>
          <ac:picMkLst>
            <pc:docMk/>
            <pc:sldMk cId="2810571250" sldId="302"/>
            <ac:picMk id="22" creationId="{A114811F-7923-0506-CA18-D7669AFBFBB4}"/>
          </ac:picMkLst>
        </pc:picChg>
        <pc:picChg chg="mod ord replST">
          <ac:chgData name="PAZ PEREZ GONZALEZ" userId="26aae163-bc01-4fb0-9990-a7fc0c79e5c1" providerId="ADAL" clId="{5E4D0449-C295-420B-AEE3-F63D0DBE16FE}" dt="2025-10-25T17:18:59.913" v="4405" actId="962"/>
          <ac:picMkLst>
            <pc:docMk/>
            <pc:sldMk cId="2810571250" sldId="302"/>
            <ac:picMk id="25" creationId="{F97991CD-3F6D-9141-F5AF-1C69F6DBC88E}"/>
          </ac:picMkLst>
        </pc:picChg>
        <pc:picChg chg="add mod">
          <ac:chgData name="PAZ PEREZ GONZALEZ" userId="26aae163-bc01-4fb0-9990-a7fc0c79e5c1" providerId="ADAL" clId="{5E4D0449-C295-420B-AEE3-F63D0DBE16FE}" dt="2025-10-25T17:26:12.744" v="4437" actId="1036"/>
          <ac:picMkLst>
            <pc:docMk/>
            <pc:sldMk cId="2810571250" sldId="302"/>
            <ac:picMk id="27" creationId="{C93EDF33-2E78-B338-CE76-F3D54BFB9E66}"/>
          </ac:picMkLst>
        </pc:picChg>
        <pc:picChg chg="mod ord replST">
          <ac:chgData name="PAZ PEREZ GONZALEZ" userId="26aae163-bc01-4fb0-9990-a7fc0c79e5c1" providerId="ADAL" clId="{5E4D0449-C295-420B-AEE3-F63D0DBE16FE}" dt="2025-10-25T17:31:45.270" v="4656" actId="962"/>
          <ac:picMkLst>
            <pc:docMk/>
            <pc:sldMk cId="2810571250" sldId="302"/>
            <ac:picMk id="30" creationId="{42A40D20-465C-5B2D-20D2-1A818119DDF6}"/>
          </ac:picMkLst>
        </pc:picChg>
        <pc:picChg chg="mod">
          <ac:chgData name="PAZ PEREZ GONZALEZ" userId="26aae163-bc01-4fb0-9990-a7fc0c79e5c1" providerId="ADAL" clId="{5E4D0449-C295-420B-AEE3-F63D0DBE16FE}" dt="2025-10-25T17:16:50.125" v="4220" actId="1076"/>
          <ac:picMkLst>
            <pc:docMk/>
            <pc:sldMk cId="2810571250" sldId="302"/>
            <ac:picMk id="41" creationId="{6F49D6D7-6CB5-18DE-FBA6-98CB060D9F4B}"/>
          </ac:picMkLst>
        </pc:picChg>
        <pc:picChg chg="mod">
          <ac:chgData name="PAZ PEREZ GONZALEZ" userId="26aae163-bc01-4fb0-9990-a7fc0c79e5c1" providerId="ADAL" clId="{5E4D0449-C295-420B-AEE3-F63D0DBE16FE}" dt="2025-10-25T17:16:50.125" v="4220" actId="1076"/>
          <ac:picMkLst>
            <pc:docMk/>
            <pc:sldMk cId="2810571250" sldId="302"/>
            <ac:picMk id="43" creationId="{118651E0-E2DA-4D0E-75CA-7208AC32DCE3}"/>
          </ac:picMkLst>
        </pc:picChg>
        <pc:picChg chg="mod">
          <ac:chgData name="PAZ PEREZ GONZALEZ" userId="26aae163-bc01-4fb0-9990-a7fc0c79e5c1" providerId="ADAL" clId="{5E4D0449-C295-420B-AEE3-F63D0DBE16FE}" dt="2025-10-25T17:16:39.905" v="4217" actId="1076"/>
          <ac:picMkLst>
            <pc:docMk/>
            <pc:sldMk cId="2810571250" sldId="302"/>
            <ac:picMk id="46" creationId="{231C9AE1-66A0-E68C-3600-044ABAB1261F}"/>
          </ac:picMkLst>
        </pc:picChg>
        <pc:picChg chg="mod">
          <ac:chgData name="PAZ PEREZ GONZALEZ" userId="26aae163-bc01-4fb0-9990-a7fc0c79e5c1" providerId="ADAL" clId="{5E4D0449-C295-420B-AEE3-F63D0DBE16FE}" dt="2025-10-25T17:16:39.905" v="4217" actId="1076"/>
          <ac:picMkLst>
            <pc:docMk/>
            <pc:sldMk cId="2810571250" sldId="302"/>
            <ac:picMk id="50" creationId="{E6201427-529F-1EE9-36D8-28D8370073FF}"/>
          </ac:picMkLst>
        </pc:picChg>
        <pc:picChg chg="mod">
          <ac:chgData name="PAZ PEREZ GONZALEZ" userId="26aae163-bc01-4fb0-9990-a7fc0c79e5c1" providerId="ADAL" clId="{5E4D0449-C295-420B-AEE3-F63D0DBE16FE}" dt="2025-10-25T17:16:50.125" v="4220" actId="1076"/>
          <ac:picMkLst>
            <pc:docMk/>
            <pc:sldMk cId="2810571250" sldId="302"/>
            <ac:picMk id="56" creationId="{87077E01-4272-3A93-93C3-930553DDC4C4}"/>
          </ac:picMkLst>
        </pc:picChg>
        <pc:picChg chg="mod">
          <ac:chgData name="PAZ PEREZ GONZALEZ" userId="26aae163-bc01-4fb0-9990-a7fc0c79e5c1" providerId="ADAL" clId="{5E4D0449-C295-420B-AEE3-F63D0DBE16FE}" dt="2025-10-25T17:36:52.091" v="4769" actId="1038"/>
          <ac:picMkLst>
            <pc:docMk/>
            <pc:sldMk cId="2810571250" sldId="302"/>
            <ac:picMk id="61" creationId="{8ADCA110-0EA4-50B0-23D1-A1275F8A26EC}"/>
          </ac:picMkLst>
        </pc:picChg>
        <pc:picChg chg="del mod">
          <ac:chgData name="PAZ PEREZ GONZALEZ" userId="26aae163-bc01-4fb0-9990-a7fc0c79e5c1" providerId="ADAL" clId="{5E4D0449-C295-420B-AEE3-F63D0DBE16FE}" dt="2025-10-25T17:11:31.159" v="4050" actId="478"/>
          <ac:picMkLst>
            <pc:docMk/>
            <pc:sldMk cId="2810571250" sldId="302"/>
            <ac:picMk id="69" creationId="{132E3BBE-1A2B-F32D-CF90-2B551F896D36}"/>
          </ac:picMkLst>
        </pc:picChg>
        <pc:picChg chg="mod">
          <ac:chgData name="PAZ PEREZ GONZALEZ" userId="26aae163-bc01-4fb0-9990-a7fc0c79e5c1" providerId="ADAL" clId="{5E4D0449-C295-420B-AEE3-F63D0DBE16FE}" dt="2025-10-25T17:16:39.905" v="4217" actId="1076"/>
          <ac:picMkLst>
            <pc:docMk/>
            <pc:sldMk cId="2810571250" sldId="302"/>
            <ac:picMk id="83" creationId="{7AD4575F-5EE2-6D5D-2B42-67C083158A5F}"/>
          </ac:picMkLst>
        </pc:picChg>
        <pc:picChg chg="del mod">
          <ac:chgData name="PAZ PEREZ GONZALEZ" userId="26aae163-bc01-4fb0-9990-a7fc0c79e5c1" providerId="ADAL" clId="{5E4D0449-C295-420B-AEE3-F63D0DBE16FE}" dt="2025-10-25T17:11:07.837" v="3944" actId="478"/>
          <ac:picMkLst>
            <pc:docMk/>
            <pc:sldMk cId="2810571250" sldId="302"/>
            <ac:picMk id="86" creationId="{8BD3E944-AFBD-625D-74FB-B40EAD17737D}"/>
          </ac:picMkLst>
        </pc:picChg>
        <pc:cxnChg chg="mod">
          <ac:chgData name="PAZ PEREZ GONZALEZ" userId="26aae163-bc01-4fb0-9990-a7fc0c79e5c1" providerId="ADAL" clId="{5E4D0449-C295-420B-AEE3-F63D0DBE16FE}" dt="2025-10-25T17:16:57.842" v="4222"/>
          <ac:cxnSpMkLst>
            <pc:docMk/>
            <pc:sldMk cId="2810571250" sldId="302"/>
            <ac:cxnSpMk id="11" creationId="{8CEE82E2-F1B0-BD7B-DCD3-09B26AC9E387}"/>
          </ac:cxnSpMkLst>
        </pc:cxnChg>
        <pc:cxnChg chg="mod">
          <ac:chgData name="PAZ PEREZ GONZALEZ" userId="26aae163-bc01-4fb0-9990-a7fc0c79e5c1" providerId="ADAL" clId="{5E4D0449-C295-420B-AEE3-F63D0DBE16FE}" dt="2025-10-25T17:16:57.842" v="4222"/>
          <ac:cxnSpMkLst>
            <pc:docMk/>
            <pc:sldMk cId="2810571250" sldId="302"/>
            <ac:cxnSpMk id="12" creationId="{3D50F840-1E7C-2DF6-EAE8-EBF86AE0E7D2}"/>
          </ac:cxnSpMkLst>
        </pc:cxnChg>
        <pc:cxnChg chg="mod">
          <ac:chgData name="PAZ PEREZ GONZALEZ" userId="26aae163-bc01-4fb0-9990-a7fc0c79e5c1" providerId="ADAL" clId="{5E4D0449-C295-420B-AEE3-F63D0DBE16FE}" dt="2025-10-25T17:16:57.842" v="4222"/>
          <ac:cxnSpMkLst>
            <pc:docMk/>
            <pc:sldMk cId="2810571250" sldId="302"/>
            <ac:cxnSpMk id="13" creationId="{28968F7C-7735-8ABE-A5BB-F732852D694E}"/>
          </ac:cxnSpMkLst>
        </pc:cxnChg>
        <pc:cxnChg chg="add mod">
          <ac:chgData name="PAZ PEREZ GONZALEZ" userId="26aae163-bc01-4fb0-9990-a7fc0c79e5c1" providerId="ADAL" clId="{5E4D0449-C295-420B-AEE3-F63D0DBE16FE}" dt="2025-10-25T17:17:39.937" v="4227" actId="1076"/>
          <ac:cxnSpMkLst>
            <pc:docMk/>
            <pc:sldMk cId="2810571250" sldId="302"/>
            <ac:cxnSpMk id="15" creationId="{40437AC1-FF5F-3678-2D5D-F51D042C171F}"/>
          </ac:cxnSpMkLst>
        </pc:cxnChg>
        <pc:cxnChg chg="add mod">
          <ac:chgData name="PAZ PEREZ GONZALEZ" userId="26aae163-bc01-4fb0-9990-a7fc0c79e5c1" providerId="ADAL" clId="{5E4D0449-C295-420B-AEE3-F63D0DBE16FE}" dt="2025-10-25T17:18:51.305" v="4374" actId="1076"/>
          <ac:cxnSpMkLst>
            <pc:docMk/>
            <pc:sldMk cId="2810571250" sldId="302"/>
            <ac:cxnSpMk id="23" creationId="{AE6DA554-8070-EDA7-E481-DB7DBC6458EE}"/>
          </ac:cxnSpMkLst>
        </pc:cxnChg>
        <pc:cxnChg chg="add mod">
          <ac:chgData name="PAZ PEREZ GONZALEZ" userId="26aae163-bc01-4fb0-9990-a7fc0c79e5c1" providerId="ADAL" clId="{5E4D0449-C295-420B-AEE3-F63D0DBE16FE}" dt="2025-10-25T17:25:09.206" v="4430" actId="1076"/>
          <ac:cxnSpMkLst>
            <pc:docMk/>
            <pc:sldMk cId="2810571250" sldId="302"/>
            <ac:cxnSpMk id="26" creationId="{892F712B-4795-45D2-CDDF-9B72121393FF}"/>
          </ac:cxnSpMkLst>
        </pc:cxnChg>
        <pc:cxnChg chg="mod">
          <ac:chgData name="PAZ PEREZ GONZALEZ" userId="26aae163-bc01-4fb0-9990-a7fc0c79e5c1" providerId="ADAL" clId="{5E4D0449-C295-420B-AEE3-F63D0DBE16FE}" dt="2025-10-25T17:16:50.125" v="4220" actId="1076"/>
          <ac:cxnSpMkLst>
            <pc:docMk/>
            <pc:sldMk cId="2810571250" sldId="302"/>
            <ac:cxnSpMk id="39" creationId="{BD0E5A85-B83F-3BE0-99B2-DE91B6187A06}"/>
          </ac:cxnSpMkLst>
        </pc:cxnChg>
        <pc:cxnChg chg="mod">
          <ac:chgData name="PAZ PEREZ GONZALEZ" userId="26aae163-bc01-4fb0-9990-a7fc0c79e5c1" providerId="ADAL" clId="{5E4D0449-C295-420B-AEE3-F63D0DBE16FE}" dt="2025-10-25T17:16:39.905" v="4217" actId="1076"/>
          <ac:cxnSpMkLst>
            <pc:docMk/>
            <pc:sldMk cId="2810571250" sldId="302"/>
            <ac:cxnSpMk id="47" creationId="{DE9FE103-E00C-ED16-EDD3-DEE970AAA578}"/>
          </ac:cxnSpMkLst>
        </pc:cxnChg>
        <pc:cxnChg chg="mod">
          <ac:chgData name="PAZ PEREZ GONZALEZ" userId="26aae163-bc01-4fb0-9990-a7fc0c79e5c1" providerId="ADAL" clId="{5E4D0449-C295-420B-AEE3-F63D0DBE16FE}" dt="2025-10-25T17:16:50.125" v="4220" actId="1076"/>
          <ac:cxnSpMkLst>
            <pc:docMk/>
            <pc:sldMk cId="2810571250" sldId="302"/>
            <ac:cxnSpMk id="57" creationId="{35FFDEB7-0794-BCE3-34DE-DE30ACFEB00D}"/>
          </ac:cxnSpMkLst>
        </pc:cxnChg>
        <pc:cxnChg chg="mod">
          <ac:chgData name="PAZ PEREZ GONZALEZ" userId="26aae163-bc01-4fb0-9990-a7fc0c79e5c1" providerId="ADAL" clId="{5E4D0449-C295-420B-AEE3-F63D0DBE16FE}" dt="2025-10-25T17:36:14.318" v="4755" actId="1037"/>
          <ac:cxnSpMkLst>
            <pc:docMk/>
            <pc:sldMk cId="2810571250" sldId="302"/>
            <ac:cxnSpMk id="59" creationId="{88B73615-405F-4908-0DDB-631328342464}"/>
          </ac:cxnSpMkLst>
        </pc:cxnChg>
        <pc:cxnChg chg="mod">
          <ac:chgData name="PAZ PEREZ GONZALEZ" userId="26aae163-bc01-4fb0-9990-a7fc0c79e5c1" providerId="ADAL" clId="{5E4D0449-C295-420B-AEE3-F63D0DBE16FE}" dt="2025-10-25T17:16:39.905" v="4217" actId="1076"/>
          <ac:cxnSpMkLst>
            <pc:docMk/>
            <pc:sldMk cId="2810571250" sldId="302"/>
            <ac:cxnSpMk id="84" creationId="{6ED68D50-6B2F-D38B-D22A-DFBA7B983B5A}"/>
          </ac:cxnSpMkLst>
        </pc:cxnChg>
      </pc:sldChg>
      <pc:sldChg chg="delSp modSp add mod delAnim modAnim">
        <pc:chgData name="PAZ PEREZ GONZALEZ" userId="26aae163-bc01-4fb0-9990-a7fc0c79e5c1" providerId="ADAL" clId="{5E4D0449-C295-420B-AEE3-F63D0DBE16FE}" dt="2025-10-25T17:38:37.456" v="4817"/>
        <pc:sldMkLst>
          <pc:docMk/>
          <pc:sldMk cId="4135982328" sldId="303"/>
        </pc:sldMkLst>
        <pc:spChg chg="mod">
          <ac:chgData name="PAZ PEREZ GONZALEZ" userId="26aae163-bc01-4fb0-9990-a7fc0c79e5c1" providerId="ADAL" clId="{5E4D0449-C295-420B-AEE3-F63D0DBE16FE}" dt="2025-10-25T17:37:04.644" v="4770" actId="14100"/>
          <ac:spMkLst>
            <pc:docMk/>
            <pc:sldMk cId="4135982328" sldId="303"/>
            <ac:spMk id="37" creationId="{7DD3B026-FEB5-F120-4B6B-5B81CF89E1FB}"/>
          </ac:spMkLst>
        </pc:spChg>
        <pc:spChg chg="del">
          <ac:chgData name="PAZ PEREZ GONZALEZ" userId="26aae163-bc01-4fb0-9990-a7fc0c79e5c1" providerId="ADAL" clId="{5E4D0449-C295-420B-AEE3-F63D0DBE16FE}" dt="2025-10-25T17:27:19.537" v="4476" actId="478"/>
          <ac:spMkLst>
            <pc:docMk/>
            <pc:sldMk cId="4135982328" sldId="303"/>
            <ac:spMk id="51" creationId="{8706369A-E4B8-37BE-F179-F25517A7DA78}"/>
          </ac:spMkLst>
        </pc:spChg>
        <pc:spChg chg="mod">
          <ac:chgData name="PAZ PEREZ GONZALEZ" userId="26aae163-bc01-4fb0-9990-a7fc0c79e5c1" providerId="ADAL" clId="{5E4D0449-C295-420B-AEE3-F63D0DBE16FE}" dt="2025-10-25T17:37:41.132" v="4813" actId="14100"/>
          <ac:spMkLst>
            <pc:docMk/>
            <pc:sldMk cId="4135982328" sldId="303"/>
            <ac:spMk id="52" creationId="{0279579F-B951-101D-41FE-DE3BE4AB6E12}"/>
          </ac:spMkLst>
        </pc:spChg>
        <pc:spChg chg="mod">
          <ac:chgData name="PAZ PEREZ GONZALEZ" userId="26aae163-bc01-4fb0-9990-a7fc0c79e5c1" providerId="ADAL" clId="{5E4D0449-C295-420B-AEE3-F63D0DBE16FE}" dt="2025-10-25T17:37:45.852" v="4814" actId="1076"/>
          <ac:spMkLst>
            <pc:docMk/>
            <pc:sldMk cId="4135982328" sldId="303"/>
            <ac:spMk id="53" creationId="{06F6D7A6-5804-ADA1-4E0C-4A20E175BBDB}"/>
          </ac:spMkLst>
        </pc:spChg>
        <pc:spChg chg="mod">
          <ac:chgData name="PAZ PEREZ GONZALEZ" userId="26aae163-bc01-4fb0-9990-a7fc0c79e5c1" providerId="ADAL" clId="{5E4D0449-C295-420B-AEE3-F63D0DBE16FE}" dt="2025-10-25T17:28:34.913" v="4535" actId="14100"/>
          <ac:spMkLst>
            <pc:docMk/>
            <pc:sldMk cId="4135982328" sldId="303"/>
            <ac:spMk id="71" creationId="{475ED7D0-391B-3008-C89C-2897BBA13157}"/>
          </ac:spMkLst>
        </pc:spChg>
        <pc:picChg chg="del mod">
          <ac:chgData name="PAZ PEREZ GONZALEZ" userId="26aae163-bc01-4fb0-9990-a7fc0c79e5c1" providerId="ADAL" clId="{5E4D0449-C295-420B-AEE3-F63D0DBE16FE}" dt="2025-10-25T17:27:17.385" v="4473" actId="478"/>
          <ac:picMkLst>
            <pc:docMk/>
            <pc:sldMk cId="4135982328" sldId="303"/>
            <ac:picMk id="5" creationId="{D58F72CA-11A3-2D60-1856-923D4BB558A3}"/>
          </ac:picMkLst>
        </pc:picChg>
        <pc:picChg chg="mod ord replST">
          <ac:chgData name="PAZ PEREZ GONZALEZ" userId="26aae163-bc01-4fb0-9990-a7fc0c79e5c1" providerId="ADAL" clId="{5E4D0449-C295-420B-AEE3-F63D0DBE16FE}" dt="2025-10-25T17:27:17.385" v="4475" actId="962"/>
          <ac:picMkLst>
            <pc:docMk/>
            <pc:sldMk cId="4135982328" sldId="303"/>
            <ac:picMk id="6" creationId="{97E6BFE7-591A-BB36-4673-65500242448A}"/>
          </ac:picMkLst>
        </pc:picChg>
        <pc:picChg chg="del mod ord replST">
          <ac:chgData name="PAZ PEREZ GONZALEZ" userId="26aae163-bc01-4fb0-9990-a7fc0c79e5c1" providerId="ADAL" clId="{5E4D0449-C295-420B-AEE3-F63D0DBE16FE}" dt="2025-10-25T17:31:26.819" v="4595" actId="478"/>
          <ac:picMkLst>
            <pc:docMk/>
            <pc:sldMk cId="4135982328" sldId="303"/>
            <ac:picMk id="8" creationId="{AD6EECA7-5AFC-CE31-D8DC-DE200D744EDA}"/>
          </ac:picMkLst>
        </pc:picChg>
        <pc:picChg chg="mod ord replST">
          <ac:chgData name="PAZ PEREZ GONZALEZ" userId="26aae163-bc01-4fb0-9990-a7fc0c79e5c1" providerId="ADAL" clId="{5E4D0449-C295-420B-AEE3-F63D0DBE16FE}" dt="2025-10-25T17:31:26.819" v="4597" actId="962"/>
          <ac:picMkLst>
            <pc:docMk/>
            <pc:sldMk cId="4135982328" sldId="303"/>
            <ac:picMk id="14" creationId="{D9DFEEED-6FA6-F176-6725-83C50D2873CC}"/>
          </ac:picMkLst>
        </pc:picChg>
        <pc:picChg chg="del mod">
          <ac:chgData name="PAZ PEREZ GONZALEZ" userId="26aae163-bc01-4fb0-9990-a7fc0c79e5c1" providerId="ADAL" clId="{5E4D0449-C295-420B-AEE3-F63D0DBE16FE}" dt="2025-10-25T17:28:30.366" v="4532" actId="478"/>
          <ac:picMkLst>
            <pc:docMk/>
            <pc:sldMk cId="4135982328" sldId="303"/>
            <ac:picMk id="21" creationId="{A6B97AFE-F528-E58B-C39D-D3A5D7DCF263}"/>
          </ac:picMkLst>
        </pc:picChg>
        <pc:picChg chg="mod">
          <ac:chgData name="PAZ PEREZ GONZALEZ" userId="26aae163-bc01-4fb0-9990-a7fc0c79e5c1" providerId="ADAL" clId="{5E4D0449-C295-420B-AEE3-F63D0DBE16FE}" dt="2025-10-25T17:37:17.380" v="4811" actId="1038"/>
          <ac:picMkLst>
            <pc:docMk/>
            <pc:sldMk cId="4135982328" sldId="303"/>
            <ac:picMk id="61" creationId="{8ADCA110-0EA4-50B0-23D1-A1275F8A26EC}"/>
          </ac:picMkLst>
        </pc:picChg>
        <pc:picChg chg="del">
          <ac:chgData name="PAZ PEREZ GONZALEZ" userId="26aae163-bc01-4fb0-9990-a7fc0c79e5c1" providerId="ADAL" clId="{5E4D0449-C295-420B-AEE3-F63D0DBE16FE}" dt="2025-10-25T17:32:50.410" v="4657" actId="478"/>
          <ac:picMkLst>
            <pc:docMk/>
            <pc:sldMk cId="4135982328" sldId="303"/>
            <ac:picMk id="83" creationId="{7AD4575F-5EE2-6D5D-2B42-67C083158A5F}"/>
          </ac:picMkLst>
        </pc:picChg>
        <pc:cxnChg chg="mod">
          <ac:chgData name="PAZ PEREZ GONZALEZ" userId="26aae163-bc01-4fb0-9990-a7fc0c79e5c1" providerId="ADAL" clId="{5E4D0449-C295-420B-AEE3-F63D0DBE16FE}" dt="2025-10-25T17:37:13.631" v="4797" actId="1037"/>
          <ac:cxnSpMkLst>
            <pc:docMk/>
            <pc:sldMk cId="4135982328" sldId="303"/>
            <ac:cxnSpMk id="59" creationId="{88B73615-405F-4908-0DDB-631328342464}"/>
          </ac:cxnSpMkLst>
        </pc:cxnChg>
        <pc:cxnChg chg="del">
          <ac:chgData name="PAZ PEREZ GONZALEZ" userId="26aae163-bc01-4fb0-9990-a7fc0c79e5c1" providerId="ADAL" clId="{5E4D0449-C295-420B-AEE3-F63D0DBE16FE}" dt="2025-10-25T17:32:51.664" v="4658" actId="478"/>
          <ac:cxnSpMkLst>
            <pc:docMk/>
            <pc:sldMk cId="4135982328" sldId="303"/>
            <ac:cxnSpMk id="84" creationId="{6ED68D50-6B2F-D38B-D22A-DFBA7B983B5A}"/>
          </ac:cxnSpMkLst>
        </pc:cxnChg>
      </pc:sldChg>
      <pc:sldChg chg="addSp delSp modSp new mod">
        <pc:chgData name="PAZ PEREZ GONZALEZ" userId="26aae163-bc01-4fb0-9990-a7fc0c79e5c1" providerId="ADAL" clId="{5E4D0449-C295-420B-AEE3-F63D0DBE16FE}" dt="2025-10-25T18:08:27.262" v="5020" actId="20577"/>
        <pc:sldMkLst>
          <pc:docMk/>
          <pc:sldMk cId="1807400842" sldId="304"/>
        </pc:sldMkLst>
        <pc:spChg chg="mod">
          <ac:chgData name="PAZ PEREZ GONZALEZ" userId="26aae163-bc01-4fb0-9990-a7fc0c79e5c1" providerId="ADAL" clId="{5E4D0449-C295-420B-AEE3-F63D0DBE16FE}" dt="2025-10-25T18:08:27.262" v="5020" actId="20577"/>
          <ac:spMkLst>
            <pc:docMk/>
            <pc:sldMk cId="1807400842" sldId="304"/>
            <ac:spMk id="2" creationId="{FD8FD9E3-7A9E-EAC8-6E98-320E85F452B7}"/>
          </ac:spMkLst>
        </pc:spChg>
        <pc:spChg chg="del">
          <ac:chgData name="PAZ PEREZ GONZALEZ" userId="26aae163-bc01-4fb0-9990-a7fc0c79e5c1" providerId="ADAL" clId="{5E4D0449-C295-420B-AEE3-F63D0DBE16FE}" dt="2025-10-25T18:00:43.063" v="4833" actId="478"/>
          <ac:spMkLst>
            <pc:docMk/>
            <pc:sldMk cId="1807400842" sldId="304"/>
            <ac:spMk id="3" creationId="{BAF2CA12-7DE6-519E-ACB0-8C861D3FF973}"/>
          </ac:spMkLst>
        </pc:spChg>
        <pc:picChg chg="add mod modCrop">
          <ac:chgData name="PAZ PEREZ GONZALEZ" userId="26aae163-bc01-4fb0-9990-a7fc0c79e5c1" providerId="ADAL" clId="{5E4D0449-C295-420B-AEE3-F63D0DBE16FE}" dt="2025-10-25T18:03:49.920" v="4918" actId="1076"/>
          <ac:picMkLst>
            <pc:docMk/>
            <pc:sldMk cId="1807400842" sldId="304"/>
            <ac:picMk id="5" creationId="{BCBE187C-FE14-0A95-7AA6-713A9F4A2B95}"/>
          </ac:picMkLst>
        </pc:picChg>
        <pc:picChg chg="mod replST">
          <ac:chgData name="PAZ PEREZ GONZALEZ" userId="26aae163-bc01-4fb0-9990-a7fc0c79e5c1" providerId="ADAL" clId="{5E4D0449-C295-420B-AEE3-F63D0DBE16FE}" dt="2025-10-25T18:02:04.387" v="4866" actId="1076"/>
          <ac:picMkLst>
            <pc:docMk/>
            <pc:sldMk cId="1807400842" sldId="304"/>
            <ac:picMk id="7" creationId="{F16D0EE6-C624-D833-8700-615C07E5F6E1}"/>
          </ac:picMkLst>
        </pc:picChg>
        <pc:picChg chg="add mod modCrop">
          <ac:chgData name="PAZ PEREZ GONZALEZ" userId="26aae163-bc01-4fb0-9990-a7fc0c79e5c1" providerId="ADAL" clId="{5E4D0449-C295-420B-AEE3-F63D0DBE16FE}" dt="2025-10-25T18:02:44.646" v="4875" actId="1076"/>
          <ac:picMkLst>
            <pc:docMk/>
            <pc:sldMk cId="1807400842" sldId="304"/>
            <ac:picMk id="8" creationId="{8BD7991C-7ACC-D68C-9D20-34A845F3DC17}"/>
          </ac:picMkLst>
        </pc:picChg>
        <pc:picChg chg="add del mod">
          <ac:chgData name="PAZ PEREZ GONZALEZ" userId="26aae163-bc01-4fb0-9990-a7fc0c79e5c1" providerId="ADAL" clId="{5E4D0449-C295-420B-AEE3-F63D0DBE16FE}" dt="2025-10-25T18:03:04.132" v="4905" actId="478"/>
          <ac:picMkLst>
            <pc:docMk/>
            <pc:sldMk cId="1807400842" sldId="304"/>
            <ac:picMk id="9" creationId="{A399904B-564C-32EA-A4D1-D37F49C4EE3E}"/>
          </ac:picMkLst>
        </pc:picChg>
        <pc:picChg chg="mod ord replST">
          <ac:chgData name="PAZ PEREZ GONZALEZ" userId="26aae163-bc01-4fb0-9990-a7fc0c79e5c1" providerId="ADAL" clId="{5E4D0449-C295-420B-AEE3-F63D0DBE16FE}" dt="2025-10-25T18:03:04.132" v="4907" actId="962"/>
          <ac:picMkLst>
            <pc:docMk/>
            <pc:sldMk cId="1807400842" sldId="304"/>
            <ac:picMk id="11" creationId="{B421521B-FBAD-2369-1D7D-BCCD948FAEB6}"/>
          </ac:picMkLst>
        </pc:picChg>
        <pc:picChg chg="add mod modCrop">
          <ac:chgData name="PAZ PEREZ GONZALEZ" userId="26aae163-bc01-4fb0-9990-a7fc0c79e5c1" providerId="ADAL" clId="{5E4D0449-C295-420B-AEE3-F63D0DBE16FE}" dt="2025-10-25T18:07:21.969" v="5002" actId="1076"/>
          <ac:picMkLst>
            <pc:docMk/>
            <pc:sldMk cId="1807400842" sldId="304"/>
            <ac:picMk id="12" creationId="{1E9FAA47-6960-232B-E80B-EF0D8A59A42C}"/>
          </ac:picMkLst>
        </pc:picChg>
        <pc:picChg chg="add mod modCrop">
          <ac:chgData name="PAZ PEREZ GONZALEZ" userId="26aae163-bc01-4fb0-9990-a7fc0c79e5c1" providerId="ADAL" clId="{5E4D0449-C295-420B-AEE3-F63D0DBE16FE}" dt="2025-10-25T18:04:46.237" v="4930" actId="1038"/>
          <ac:picMkLst>
            <pc:docMk/>
            <pc:sldMk cId="1807400842" sldId="304"/>
            <ac:picMk id="13" creationId="{E9935750-D8F1-FED2-21AD-0BA0661D4EBB}"/>
          </ac:picMkLst>
        </pc:picChg>
        <pc:picChg chg="add del mod">
          <ac:chgData name="PAZ PEREZ GONZALEZ" userId="26aae163-bc01-4fb0-9990-a7fc0c79e5c1" providerId="ADAL" clId="{5E4D0449-C295-420B-AEE3-F63D0DBE16FE}" dt="2025-10-25T18:05:16.810" v="4960" actId="478"/>
          <ac:picMkLst>
            <pc:docMk/>
            <pc:sldMk cId="1807400842" sldId="304"/>
            <ac:picMk id="14" creationId="{D71652C4-51F2-98D4-320A-86AEBC1BFE7C}"/>
          </ac:picMkLst>
        </pc:picChg>
        <pc:picChg chg="mod ord replST">
          <ac:chgData name="PAZ PEREZ GONZALEZ" userId="26aae163-bc01-4fb0-9990-a7fc0c79e5c1" providerId="ADAL" clId="{5E4D0449-C295-420B-AEE3-F63D0DBE16FE}" dt="2025-10-25T18:05:22.646" v="4966" actId="1035"/>
          <ac:picMkLst>
            <pc:docMk/>
            <pc:sldMk cId="1807400842" sldId="304"/>
            <ac:picMk id="16" creationId="{AEF36583-4DFF-761D-BBE5-8D0E66FB3FDA}"/>
          </ac:picMkLst>
        </pc:picChg>
        <pc:picChg chg="mod replST">
          <ac:chgData name="PAZ PEREZ GONZALEZ" userId="26aae163-bc01-4fb0-9990-a7fc0c79e5c1" providerId="ADAL" clId="{5E4D0449-C295-420B-AEE3-F63D0DBE16FE}" dt="2025-10-25T18:05:51.518" v="4991" actId="1076"/>
          <ac:picMkLst>
            <pc:docMk/>
            <pc:sldMk cId="1807400842" sldId="304"/>
            <ac:picMk id="18" creationId="{BFC2A71D-2116-A977-38A0-0BE4686A33FD}"/>
          </ac:picMkLst>
        </pc:picChg>
      </pc:sldChg>
      <pc:sldMasterChg chg="modSldLayout">
        <pc:chgData name="PAZ PEREZ GONZALEZ" userId="26aae163-bc01-4fb0-9990-a7fc0c79e5c1" providerId="ADAL" clId="{5E4D0449-C295-420B-AEE3-F63D0DBE16FE}" dt="2025-10-21T15:23:18.004" v="13" actId="1076"/>
        <pc:sldMasterMkLst>
          <pc:docMk/>
          <pc:sldMasterMk cId="1002807644" sldId="2147483648"/>
        </pc:sldMasterMkLst>
        <pc:sldLayoutChg chg="addSp delSp modSp mod">
          <pc:chgData name="PAZ PEREZ GONZALEZ" userId="26aae163-bc01-4fb0-9990-a7fc0c79e5c1" providerId="ADAL" clId="{5E4D0449-C295-420B-AEE3-F63D0DBE16FE}" dt="2025-10-21T15:23:18.004" v="13" actId="1076"/>
          <pc:sldLayoutMkLst>
            <pc:docMk/>
            <pc:sldMasterMk cId="1002807644" sldId="2147483648"/>
            <pc:sldLayoutMk cId="1727538943" sldId="2147483649"/>
          </pc:sldLayoutMkLst>
          <pc:spChg chg="add mod">
            <ac:chgData name="PAZ PEREZ GONZALEZ" userId="26aae163-bc01-4fb0-9990-a7fc0c79e5c1" providerId="ADAL" clId="{5E4D0449-C295-420B-AEE3-F63D0DBE16FE}" dt="2025-10-21T15:23:18.004" v="13" actId="1076"/>
            <ac:spMkLst>
              <pc:docMk/>
              <pc:sldMasterMk cId="1002807644" sldId="2147483648"/>
              <pc:sldLayoutMk cId="1727538943" sldId="2147483649"/>
              <ac:spMk id="7" creationId="{B4D6E9B3-AE3C-3D05-EC3D-922776535C34}"/>
            </ac:spMkLst>
          </pc:spChg>
          <pc:picChg chg="del">
            <ac:chgData name="PAZ PEREZ GONZALEZ" userId="26aae163-bc01-4fb0-9990-a7fc0c79e5c1" providerId="ADAL" clId="{5E4D0449-C295-420B-AEE3-F63D0DBE16FE}" dt="2025-10-21T15:21:13.532" v="1" actId="478"/>
            <ac:picMkLst>
              <pc:docMk/>
              <pc:sldMasterMk cId="1002807644" sldId="2147483648"/>
              <pc:sldLayoutMk cId="1727538943" sldId="2147483649"/>
              <ac:picMk id="12" creationId="{63CAF9C1-7951-E2DC-09F7-18871D371F19}"/>
            </ac:picMkLst>
          </pc:picChg>
          <pc:picChg chg="del">
            <ac:chgData name="PAZ PEREZ GONZALEZ" userId="26aae163-bc01-4fb0-9990-a7fc0c79e5c1" providerId="ADAL" clId="{5E4D0449-C295-420B-AEE3-F63D0DBE16FE}" dt="2025-10-21T15:21:11.576" v="0" actId="478"/>
            <ac:picMkLst>
              <pc:docMk/>
              <pc:sldMasterMk cId="1002807644" sldId="2147483648"/>
              <pc:sldLayoutMk cId="1727538943" sldId="2147483649"/>
              <ac:picMk id="18" creationId="{DAD908A0-6215-6DB7-6FB3-CDA62423F915}"/>
            </ac:picMkLst>
          </pc:picChg>
        </pc:sldLayoutChg>
      </pc:sldMasterChg>
    </pc:docChg>
  </pc:docChgLst>
  <pc:docChgLst>
    <pc:chgData name="PAZ PEREZ GONZALEZ" userId="26aae163-bc01-4fb0-9990-a7fc0c79e5c1" providerId="ADAL" clId="{643C42E5-4A6A-451F-ACAD-D61B11E79E58}"/>
    <pc:docChg chg="delSld modSld">
      <pc:chgData name="PAZ PEREZ GONZALEZ" userId="26aae163-bc01-4fb0-9990-a7fc0c79e5c1" providerId="ADAL" clId="{643C42E5-4A6A-451F-ACAD-D61B11E79E58}" dt="2024-11-27T12:06:14.946" v="15" actId="6549"/>
      <pc:docMkLst>
        <pc:docMk/>
      </pc:docMkLst>
      <pc:sldChg chg="del">
        <pc:chgData name="PAZ PEREZ GONZALEZ" userId="26aae163-bc01-4fb0-9990-a7fc0c79e5c1" providerId="ADAL" clId="{643C42E5-4A6A-451F-ACAD-D61B11E79E58}" dt="2024-11-27T12:05:24.565" v="1" actId="47"/>
        <pc:sldMkLst>
          <pc:docMk/>
          <pc:sldMk cId="3351441306" sldId="282"/>
        </pc:sldMkLst>
      </pc:sldChg>
      <pc:sldChg chg="modSp mod">
        <pc:chgData name="PAZ PEREZ GONZALEZ" userId="26aae163-bc01-4fb0-9990-a7fc0c79e5c1" providerId="ADAL" clId="{643C42E5-4A6A-451F-ACAD-D61B11E79E58}" dt="2024-11-27T12:06:14.946" v="15" actId="6549"/>
        <pc:sldMkLst>
          <pc:docMk/>
          <pc:sldMk cId="3136939180" sldId="285"/>
        </pc:sldMkLst>
      </pc:sldChg>
      <pc:sldChg chg="del">
        <pc:chgData name="PAZ PEREZ GONZALEZ" userId="26aae163-bc01-4fb0-9990-a7fc0c79e5c1" providerId="ADAL" clId="{643C42E5-4A6A-451F-ACAD-D61B11E79E58}" dt="2024-11-27T12:05:23.509" v="0" actId="47"/>
        <pc:sldMkLst>
          <pc:docMk/>
          <pc:sldMk cId="3626034520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6503-3CAA-4D6E-B474-76F2B2ABC85E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BED79-7F83-4A6E-B52A-CD884957771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748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10E9-5C78-147C-0B36-96A1E7951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398" y="1425389"/>
            <a:ext cx="6569303" cy="208457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313D-6E14-836C-DC5F-0FA145A63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3397" y="3602038"/>
            <a:ext cx="6569305" cy="14676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A83C-74FE-14EB-5C94-44E6F566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5E560-A6DE-4625-B2C8-86FCE8D6F4B3}" type="datetime1">
              <a:rPr lang="es-ES" smtClean="0"/>
              <a:t>25/10/2025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F34C7-3E12-11AA-E329-3434414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77D5B-7CEA-AF8F-F9D3-BC35D80B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2">
            <a:extLst>
              <a:ext uri="{FF2B5EF4-FFF2-40B4-BE49-F238E27FC236}">
                <a16:creationId xmlns:a16="http://schemas.microsoft.com/office/drawing/2014/main" id="{9700A34E-5B3A-0FCB-7445-169BAE171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573" y="149917"/>
            <a:ext cx="2733261" cy="1049512"/>
          </a:xfrm>
          <a:prstGeom prst="rect">
            <a:avLst/>
          </a:prstGeom>
        </p:spPr>
      </p:pic>
      <p:pic>
        <p:nvPicPr>
          <p:cNvPr id="13" name="Imagen 5">
            <a:extLst>
              <a:ext uri="{FF2B5EF4-FFF2-40B4-BE49-F238E27FC236}">
                <a16:creationId xmlns:a16="http://schemas.microsoft.com/office/drawing/2014/main" id="{93125DEB-86EC-B179-806A-86ECC6FFB7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5192" y="149917"/>
            <a:ext cx="1146350" cy="1016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C48B08-4781-E23D-8779-3FAB1C64A44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0456" y="2565478"/>
            <a:ext cx="3345887" cy="117219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4D6E9B3-AE3C-3D05-EC3D-922776535C34}"/>
              </a:ext>
            </a:extLst>
          </p:cNvPr>
          <p:cNvSpPr txBox="1"/>
          <p:nvPr userDrawn="1"/>
        </p:nvSpPr>
        <p:spPr>
          <a:xfrm>
            <a:off x="0" y="5945782"/>
            <a:ext cx="12192000" cy="954107"/>
          </a:xfrm>
          <a:prstGeom prst="rect">
            <a:avLst/>
          </a:prstGeom>
          <a:solidFill>
            <a:srgbClr val="517185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i="0" dirty="0">
                <a:solidFill>
                  <a:srgbClr val="FFFFFF"/>
                </a:solidFill>
                <a:effectLst/>
                <a:latin typeface="PT Sans" panose="020B0503020203020204" pitchFamily="34" charset="0"/>
              </a:rPr>
              <a:t>The 52nd International Conference on </a:t>
            </a:r>
            <a:endParaRPr lang="en-US" sz="2800" b="0" i="0" dirty="0">
              <a:solidFill>
                <a:srgbClr val="FFFFFF"/>
              </a:solidFill>
              <a:effectLst/>
              <a:latin typeface="Merriweather" panose="00000500000000000000" pitchFamily="2" charset="0"/>
            </a:endParaRPr>
          </a:p>
          <a:p>
            <a:pPr algn="ctr" rtl="0"/>
            <a:r>
              <a:rPr lang="en-US" sz="2800" b="1" i="0" dirty="0">
                <a:solidFill>
                  <a:srgbClr val="FFFFFF"/>
                </a:solidFill>
                <a:effectLst/>
                <a:latin typeface="PT Sans" panose="020B0503020203020204" pitchFamily="34" charset="0"/>
              </a:rPr>
              <a:t>Computers and Industrial Engineering (CIE52)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7538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2F53-2BA2-4C75-557D-8E69C28D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1ECD9-6232-00D1-4E52-C797FF650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26333-735F-46AE-A5B2-E8005B5DB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D4B8-1BCE-4CF9-8317-34B749178A73}" type="datetime1">
              <a:rPr lang="es-ES" smtClean="0"/>
              <a:t>25/10/2025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E232-036A-A10D-667C-73A182C8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E3BA0-510B-86FF-2108-3AB61FAF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011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rgbClr val="BCCA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Símbolo_logo_blanco_Organización Industrial.png">
            <a:extLst>
              <a:ext uri="{FF2B5EF4-FFF2-40B4-BE49-F238E27FC236}">
                <a16:creationId xmlns:a16="http://schemas.microsoft.com/office/drawing/2014/main" id="{1AFE9AA8-FBAB-78ED-88B6-48EAD6FF51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111" y="1342129"/>
            <a:ext cx="3451777" cy="2423160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8118372-28AD-3D0D-078E-CA905DB1B916}"/>
              </a:ext>
            </a:extLst>
          </p:cNvPr>
          <p:cNvSpPr/>
          <p:nvPr userDrawn="1"/>
        </p:nvSpPr>
        <p:spPr>
          <a:xfrm>
            <a:off x="3048000" y="4269448"/>
            <a:ext cx="6096000" cy="14422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dirty="0">
                <a:solidFill>
                  <a:srgbClr val="FFFFFF"/>
                </a:solidFill>
                <a:latin typeface="Futura Std Light"/>
                <a:cs typeface="Futura Std Light"/>
              </a:rPr>
              <a:t>pazperez@us.es</a:t>
            </a:r>
          </a:p>
          <a:p>
            <a:pPr algn="ctr">
              <a:lnSpc>
                <a:spcPct val="150000"/>
              </a:lnSpc>
            </a:pPr>
            <a:r>
              <a:rPr lang="es-ES" sz="1200" dirty="0">
                <a:solidFill>
                  <a:srgbClr val="FFFFFF"/>
                </a:solidFill>
                <a:latin typeface="Futura Std Light"/>
                <a:cs typeface="Futura Std Light"/>
              </a:rPr>
              <a:t>Departamento de Organización Industrial y Gestión de Empresas I</a:t>
            </a:r>
          </a:p>
          <a:p>
            <a:pPr algn="ctr">
              <a:lnSpc>
                <a:spcPct val="150000"/>
              </a:lnSpc>
            </a:pPr>
            <a:r>
              <a:rPr lang="es-ES" sz="1200" dirty="0">
                <a:solidFill>
                  <a:srgbClr val="FFFFFF"/>
                </a:solidFill>
                <a:latin typeface="Futura Std Light"/>
                <a:cs typeface="Futura Std Light"/>
              </a:rPr>
              <a:t>ESCUELA TÉCNICA SUPERIOR DE INGENIERIA - UNIVERSIDAD DE SEVILLA</a:t>
            </a:r>
          </a:p>
          <a:p>
            <a:pPr algn="ctr">
              <a:lnSpc>
                <a:spcPct val="150000"/>
              </a:lnSpc>
            </a:pPr>
            <a:r>
              <a:rPr lang="es-ES" sz="1200" dirty="0">
                <a:solidFill>
                  <a:srgbClr val="FFFFFF"/>
                </a:solidFill>
                <a:latin typeface="Futura Std Light"/>
                <a:cs typeface="Futura Std Light"/>
              </a:rPr>
              <a:t>Camino de los Descubrimientos, s/n, 41092 SEVILLA</a:t>
            </a:r>
          </a:p>
          <a:p>
            <a:pPr marL="0" marR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rgbClr val="FFFFFF"/>
                </a:solidFill>
                <a:latin typeface="Futura Std Light"/>
                <a:ea typeface="+mn-ea"/>
                <a:cs typeface="Futura Std Light"/>
              </a:rPr>
              <a:t>http://grupo.us.es/oindustrial/</a:t>
            </a:r>
          </a:p>
        </p:txBody>
      </p:sp>
      <p:cxnSp>
        <p:nvCxnSpPr>
          <p:cNvPr id="8" name="Conector recto 2">
            <a:extLst>
              <a:ext uri="{FF2B5EF4-FFF2-40B4-BE49-F238E27FC236}">
                <a16:creationId xmlns:a16="http://schemas.microsoft.com/office/drawing/2014/main" id="{40931D0D-4CDF-F9B8-768C-93861F7D65ED}"/>
              </a:ext>
            </a:extLst>
          </p:cNvPr>
          <p:cNvCxnSpPr/>
          <p:nvPr userDrawn="1"/>
        </p:nvCxnSpPr>
        <p:spPr>
          <a:xfrm flipV="1">
            <a:off x="0" y="3980873"/>
            <a:ext cx="12192000" cy="2770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8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BCE1-1864-5BC1-83DA-7221E152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17185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4A5B-5007-74C9-5B87-D165CF88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17185"/>
                </a:solidFill>
              </a:defRPr>
            </a:lvl1pPr>
            <a:lvl2pPr>
              <a:defRPr>
                <a:solidFill>
                  <a:srgbClr val="517185"/>
                </a:solidFill>
              </a:defRPr>
            </a:lvl2pPr>
            <a:lvl3pPr>
              <a:defRPr>
                <a:solidFill>
                  <a:srgbClr val="517185"/>
                </a:solidFill>
              </a:defRPr>
            </a:lvl3pPr>
            <a:lvl4pPr>
              <a:defRPr>
                <a:solidFill>
                  <a:srgbClr val="517185"/>
                </a:solidFill>
              </a:defRPr>
            </a:lvl4pPr>
            <a:lvl5pPr>
              <a:defRPr>
                <a:solidFill>
                  <a:srgbClr val="517185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8A6A9-7393-352F-EF6D-F1850070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75" y="6356350"/>
            <a:ext cx="2743200" cy="365125"/>
          </a:xfrm>
        </p:spPr>
        <p:txBody>
          <a:bodyPr/>
          <a:lstStyle/>
          <a:p>
            <a:fld id="{E93A0542-AE49-456C-A83A-8CE280587AEF}" type="datetime1">
              <a:rPr lang="es-ES" smtClean="0"/>
              <a:t>25/10/2025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2BF0-0496-4F3F-8D5E-A5B449D14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76A57-F6FB-A59C-5475-DAA2C3A1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13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0B17-1080-7347-8866-94825171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BA1CA-3B5F-627F-F847-07840DD2B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0516-5DED-A955-211E-C760FBFB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05B8-0B91-4E05-9CCC-4F73C733A036}" type="datetime1">
              <a:rPr lang="es-ES" smtClean="0"/>
              <a:t>25/10/2025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4300D-CDBA-6662-6698-AA671637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923BD-BA2E-46F8-DE99-12066B02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46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94C1-4AB9-AA54-F130-F56FEE05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52"/>
            <a:ext cx="10515600" cy="86077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6B1C9-F078-EFF0-77A9-441CDF488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2813"/>
            <a:ext cx="5181600" cy="49241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E0AD9-5A26-270F-F7A1-8673F95A5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2813"/>
            <a:ext cx="5181600" cy="49241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DB933-5572-9A3F-8F31-4E2714277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5183A-1E06-49F6-8F01-11FF18471807}" type="datetime1">
              <a:rPr lang="es-ES" smtClean="0"/>
              <a:t>25/10/2025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DB0AF-8B90-937D-8CCC-4201FD94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A0E9-B64C-B6DD-B742-7E9A9DFB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31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E484-8882-41A9-89FE-B1187CB3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FBBFB-19E6-8067-BCE2-8441C0EFA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88728-90D1-F435-49FC-BCDCB5FB0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94AC5-6988-0258-C719-25E13E8AC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66E65-876F-A301-D781-ED18CAB13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B27A3-F55D-D435-991A-5D05F4C1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33C6-623A-42A4-8683-90936B0E816B}" type="datetime1">
              <a:rPr lang="es-ES" smtClean="0"/>
              <a:t>25/10/2025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67E94-7220-0BEB-1FF0-22F4F8E3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573747-94CB-8A55-CFCF-8419E905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69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F04C-9918-50A6-1B83-D7570B50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0"/>
            <a:ext cx="10515600" cy="83635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2AA36-6DCE-AC97-1671-3209F961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BEC1-1269-4533-AA3E-EB4F1E00EA5B}" type="datetime1">
              <a:rPr lang="es-ES" smtClean="0"/>
              <a:t>25/10/2025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E0042-E5A7-2965-F360-3CAAA68D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D0E16-1206-6BEE-C885-1EBE7418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80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F8B23-0E3C-DBB1-9E0F-A45DE23E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69C6-F8D4-40F9-8193-43848688C560}" type="datetime1">
              <a:rPr lang="es-ES" smtClean="0"/>
              <a:t>25/10/2025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C7D65-B36B-7877-F81E-17E86817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BCBC2-636F-90BB-33B5-A027E318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097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E279-8DBE-E3F7-47C7-80983E66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3014E-CC8C-5A03-C707-E380F647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BFFE6-85CF-334B-E3A5-BE650B3AD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B0B2A-8AFD-F55E-3DC0-C3D3A530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FC9A-3618-4C2D-AA00-B1710861B176}" type="datetime1">
              <a:rPr lang="es-ES" smtClean="0"/>
              <a:t>25/10/2025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64A04-7C82-1EDC-9DB6-28D09680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C165C-0959-76C0-EF45-2BD4941D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30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5C009-236C-41E1-4344-D304FB93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D55A4-2763-2412-ED62-E4B22E7A6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8A39-F445-9617-4CE5-092DF80CF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D34C0-FCC2-C723-E8CE-5A7491E8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E715-0942-4727-945D-90F4A02CBB57}" type="datetime1">
              <a:rPr lang="es-ES" smtClean="0"/>
              <a:t>25/10/2025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EC815-5062-C2C7-8E54-9B3FBD39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743EE-9E60-A3B3-FA0F-191F08E0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54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A6CB10-09AF-F6C9-A0D3-14A4FF16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52"/>
            <a:ext cx="10515600" cy="1127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s-E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8D29F-E5C3-7779-E2F6-F83E23CDE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6660"/>
            <a:ext cx="10515600" cy="4720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37EE3-42F3-FCDF-7B91-D5EA0A8FB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3EFC84-58EA-4E2F-8577-25994930A515}" type="datetime1">
              <a:rPr lang="es-ES" smtClean="0"/>
              <a:pPr/>
              <a:t>25/10/2025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31BFA-DBEB-F117-9296-BE32C87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rgbClr val="517185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3263F-0019-274A-8ABF-FD3D3C1BE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F6E8F-F008-427F-933F-5B2C97E4581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280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51718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51718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51718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51718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718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1718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tags" Target="../tags/tag17.xml"/><Relationship Id="rId16" Type="http://schemas.openxmlformats.org/officeDocument/2006/relationships/image" Target="../media/image48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15" Type="http://schemas.openxmlformats.org/officeDocument/2006/relationships/image" Target="../media/image47.png"/><Relationship Id="rId10" Type="http://schemas.openxmlformats.org/officeDocument/2006/relationships/tags" Target="../tags/tag25.xml"/><Relationship Id="rId19" Type="http://schemas.openxmlformats.org/officeDocument/2006/relationships/image" Target="../media/image51.png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49.png"/><Relationship Id="rId3" Type="http://schemas.openxmlformats.org/officeDocument/2006/relationships/tags" Target="../tags/tag28.xml"/><Relationship Id="rId21" Type="http://schemas.openxmlformats.org/officeDocument/2006/relationships/image" Target="../media/image53.png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image" Target="../media/image48.png"/><Relationship Id="rId2" Type="http://schemas.openxmlformats.org/officeDocument/2006/relationships/tags" Target="../tags/tag27.xml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image" Target="../media/image46.png"/><Relationship Id="rId23" Type="http://schemas.openxmlformats.org/officeDocument/2006/relationships/image" Target="../media/image55.png"/><Relationship Id="rId10" Type="http://schemas.openxmlformats.org/officeDocument/2006/relationships/tags" Target="../tags/tag35.xml"/><Relationship Id="rId19" Type="http://schemas.openxmlformats.org/officeDocument/2006/relationships/image" Target="../media/image50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image" Target="../media/image52.png"/><Relationship Id="rId22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13" Type="http://schemas.openxmlformats.org/officeDocument/2006/relationships/image" Target="../media/image56.png"/><Relationship Id="rId18" Type="http://schemas.openxmlformats.org/officeDocument/2006/relationships/image" Target="../media/image50.png"/><Relationship Id="rId3" Type="http://schemas.openxmlformats.org/officeDocument/2006/relationships/tags" Target="../tags/tag40.xml"/><Relationship Id="rId21" Type="http://schemas.openxmlformats.org/officeDocument/2006/relationships/image" Target="../media/image54.png"/><Relationship Id="rId7" Type="http://schemas.openxmlformats.org/officeDocument/2006/relationships/tags" Target="../tags/tag4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9.png"/><Relationship Id="rId2" Type="http://schemas.openxmlformats.org/officeDocument/2006/relationships/tags" Target="../tags/tag39.xml"/><Relationship Id="rId16" Type="http://schemas.openxmlformats.org/officeDocument/2006/relationships/image" Target="../media/image48.png"/><Relationship Id="rId20" Type="http://schemas.openxmlformats.org/officeDocument/2006/relationships/image" Target="../media/image57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5" Type="http://schemas.openxmlformats.org/officeDocument/2006/relationships/tags" Target="../tags/tag42.xml"/><Relationship Id="rId15" Type="http://schemas.openxmlformats.org/officeDocument/2006/relationships/image" Target="../media/image47.png"/><Relationship Id="rId10" Type="http://schemas.openxmlformats.org/officeDocument/2006/relationships/tags" Target="../tags/tag47.xml"/><Relationship Id="rId19" Type="http://schemas.openxmlformats.org/officeDocument/2006/relationships/image" Target="../media/image51.png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image" Target="../media/image46.png"/><Relationship Id="rId22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tags" Target="../tags/tag51.xml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62.png"/><Relationship Id="rId4" Type="http://schemas.openxmlformats.org/officeDocument/2006/relationships/tags" Target="../tags/tag52.xml"/><Relationship Id="rId9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3.png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9" Type="http://schemas.openxmlformats.org/officeDocument/2006/relationships/image" Target="../media/image3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39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tags" Target="../tags/tag9.xml"/><Relationship Id="rId16" Type="http://schemas.openxmlformats.org/officeDocument/2006/relationships/image" Target="../media/image42.pn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37.png"/><Relationship Id="rId5" Type="http://schemas.openxmlformats.org/officeDocument/2006/relationships/tags" Target="../tags/tag12.xml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E0A4-0C95-ABF6-6411-30E06DBAB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1050" y="1425389"/>
            <a:ext cx="6961651" cy="2084574"/>
          </a:xfrm>
        </p:spPr>
        <p:txBody>
          <a:bodyPr>
            <a:noAutofit/>
          </a:bodyPr>
          <a:lstStyle/>
          <a:p>
            <a:pPr algn="r"/>
            <a:r>
              <a:rPr lang="en-US" sz="3200" dirty="0">
                <a:solidFill>
                  <a:srgbClr val="7998AC"/>
                </a:solidFill>
              </a:rPr>
              <a:t>Exact methods for the </a:t>
            </a:r>
            <a:br>
              <a:rPr lang="en-US" sz="3200" dirty="0">
                <a:solidFill>
                  <a:srgbClr val="7998AC"/>
                </a:solidFill>
              </a:rPr>
            </a:br>
            <a:r>
              <a:rPr lang="en-US" sz="3200" dirty="0">
                <a:solidFill>
                  <a:srgbClr val="7998AC"/>
                </a:solidFill>
              </a:rPr>
              <a:t>Distributed Permutation </a:t>
            </a:r>
            <a:r>
              <a:rPr lang="en-US" sz="3200" dirty="0" err="1">
                <a:solidFill>
                  <a:srgbClr val="7998AC"/>
                </a:solidFill>
              </a:rPr>
              <a:t>Flowshop</a:t>
            </a:r>
            <a:r>
              <a:rPr lang="en-US" sz="3200" dirty="0">
                <a:solidFill>
                  <a:srgbClr val="7998AC"/>
                </a:solidFill>
              </a:rPr>
              <a:t> Problem with transport considerations</a:t>
            </a:r>
            <a:endParaRPr lang="es-ES" sz="3200" dirty="0">
              <a:solidFill>
                <a:srgbClr val="7998AC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67F5C-DEF3-7EAF-861C-22B3692B4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pt-BR" sz="1400" dirty="0">
                <a:solidFill>
                  <a:srgbClr val="517185"/>
                </a:solidFill>
              </a:rPr>
              <a:t>Levi Ribeiro de Abreu</a:t>
            </a:r>
          </a:p>
          <a:p>
            <a:pPr algn="r">
              <a:spcBef>
                <a:spcPts val="600"/>
              </a:spcBef>
            </a:pPr>
            <a:r>
              <a:rPr lang="pt-BR" sz="1400" dirty="0">
                <a:solidFill>
                  <a:srgbClr val="517185"/>
                </a:solidFill>
              </a:rPr>
              <a:t>Bruno de Athayde Prata</a:t>
            </a:r>
          </a:p>
          <a:p>
            <a:pPr algn="r">
              <a:spcBef>
                <a:spcPts val="600"/>
              </a:spcBef>
            </a:pPr>
            <a:r>
              <a:rPr lang="pt-BR" sz="1400" b="1" dirty="0">
                <a:solidFill>
                  <a:srgbClr val="517185"/>
                </a:solidFill>
              </a:rPr>
              <a:t>Paz Perez-Gonzalez</a:t>
            </a:r>
            <a:endParaRPr lang="es-ES" sz="1400" b="1" dirty="0">
              <a:solidFill>
                <a:srgbClr val="5171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57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464D8-3911-3C7E-CAFA-528022F6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127050"/>
          </a:xfrm>
        </p:spPr>
        <p:txBody>
          <a:bodyPr/>
          <a:lstStyle/>
          <a:p>
            <a:r>
              <a:rPr lang="en-US" dirty="0"/>
              <a:t>6. New advances: Composite rules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4196F7-6A4C-4B24-E0C0-6EAA275C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7761"/>
            <a:ext cx="2743200" cy="365125"/>
          </a:xfrm>
        </p:spPr>
        <p:txBody>
          <a:bodyPr/>
          <a:lstStyle/>
          <a:p>
            <a:fld id="{462F6E8F-F008-427F-933F-5B2C97E45813}" type="slidenum">
              <a:rPr lang="es-ES" smtClean="0"/>
              <a:t>10</a:t>
            </a:fld>
            <a:endParaRPr lang="es-ES"/>
          </a:p>
        </p:txBody>
      </p:sp>
      <p:pic>
        <p:nvPicPr>
          <p:cNvPr id="92" name="Imagen 91" descr="\documentclass{article}&#10;\usepackage[spanish,activeacute]{babel}&#10;\selectlanguage{spanish}&#10;\usepackage{amsmath}&#10;\usepackage{amssymb}    &#10;\usepackage[latin1]{inputenc}&#10;\usepackage[dvips,dvipsnames,usenames]{color}&#10;\pagestyle{empty}&#10;\usepackage{multicol}        % used for the two-column index&#10;\usepackage{multirow}       % multirow tables&#10;\usepackage[ruled,vlined]{algorithm2e}&#10;\usepackage{mathptmx}&#10;&#10;\begin{document}&#10;&#10;\begin{algorithm}[hbtp]&#10;\KwIn{instance data}&#10;\KwOut{$\Pi$, $obj$}&#10;\Begin{ &#10;    $\Pi_f:=\varnothing$ $\forall f\in F$\; &#10;    $UJ:=\{1,\dots,n\}$; $UF =\{1,\dots,nf\}$ \; &#10;    \While{$UF\neq \varnothing$}&#10;    {&#10;       $j^*=argmin \{min_{f\in UF} r_{fj} + \sum_{i=1}^m p_{ij}: j\in UJ\}$\;&#10;       $f^*=argmin \{r_{fj^*}: f\in UF\}$\;&#10;       $UJ:=UJ-\{j^*\}$ \;&#10;       $UF:=UF-\{f^*\}$\;&#10;       $\Pi_{f^*}:=[j^*]$ \;&#10;       $C_{max}^f = C_{max}(\Pi_{f}) \forall f \in F$\;&#10;    }&#10;    \While{$UJ\neq \varnothing$}&#10;    {&#10;       $f^*=argmin\{C_{max}^f(\Pi)\}$\;&#10;       $j^*=argmin\{r_{f^*j} + \sum_{i=1}^m p_{ij}:j \in UJ\}$\;&#10;       $\Pi_{f^*}:=\Pi_{f^*}\cup [j^*]$\;&#10;       $UJ:=UJ-\{j^*\}$ \;&#10;       $C_{max}^{f^*} = C_{max}(\Pi_{f^*})$\;&#10;    }&#10;    $obj:=Obj(\Pi)$ \;&#10;    \Return{$\Pi$, $obj$}&#10;} &#10;\end{algorithm}&#10;&#10;\end{document}" title="IguanaTex Bitmap Display">
            <a:extLst>
              <a:ext uri="{FF2B5EF4-FFF2-40B4-BE49-F238E27FC236}">
                <a16:creationId xmlns:a16="http://schemas.microsoft.com/office/drawing/2014/main" id="{94F3302E-FFE6-C078-969F-74980104A4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414"/>
            <a:ext cx="6973298" cy="5386072"/>
          </a:xfrm>
          <a:prstGeom prst="rect">
            <a:avLst/>
          </a:prstGeo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8706369A-E4B8-37BE-F179-F25517A7DA78}"/>
              </a:ext>
            </a:extLst>
          </p:cNvPr>
          <p:cNvSpPr/>
          <p:nvPr/>
        </p:nvSpPr>
        <p:spPr>
          <a:xfrm>
            <a:off x="1664207" y="2770632"/>
            <a:ext cx="3916679" cy="1536192"/>
          </a:xfrm>
          <a:prstGeom prst="rect">
            <a:avLst/>
          </a:prstGeom>
          <a:solidFill>
            <a:srgbClr val="9DB5C3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75ED7D0-391B-3008-C89C-2897BBA13157}"/>
              </a:ext>
            </a:extLst>
          </p:cNvPr>
          <p:cNvSpPr/>
          <p:nvPr/>
        </p:nvSpPr>
        <p:spPr>
          <a:xfrm>
            <a:off x="1664208" y="4591173"/>
            <a:ext cx="3374136" cy="1371010"/>
          </a:xfrm>
          <a:prstGeom prst="rect">
            <a:avLst/>
          </a:prstGeom>
          <a:solidFill>
            <a:srgbClr val="9DB5C3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Imagen 85" descr="\documentclass{article}&#10;\usepackage[spanish,activeacute]{babel}&#10;\selectlanguage{spanish}&#10;\usepackage{amsmath}&#10;\usepackage[utf8]{inputenc}&#10;\pagestyle{empty}&#10;\begin{document}&#10;&#10;Composite Rule 1&#10;&#10;\end{document}" title="IguanaTex Bitmap Display">
            <a:extLst>
              <a:ext uri="{FF2B5EF4-FFF2-40B4-BE49-F238E27FC236}">
                <a16:creationId xmlns:a16="http://schemas.microsoft.com/office/drawing/2014/main" id="{8BD3E944-AFBD-625D-74FB-B40EAD17737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57" y="1001200"/>
            <a:ext cx="1752137" cy="204069"/>
          </a:xfrm>
          <a:prstGeom prst="rect">
            <a:avLst/>
          </a:prstGeom>
        </p:spPr>
      </p:pic>
      <p:sp>
        <p:nvSpPr>
          <p:cNvPr id="93" name="Rectángulo 92">
            <a:extLst>
              <a:ext uri="{FF2B5EF4-FFF2-40B4-BE49-F238E27FC236}">
                <a16:creationId xmlns:a16="http://schemas.microsoft.com/office/drawing/2014/main" id="{8FED35B7-FF15-629D-A4FC-BC37E82BB9C5}"/>
              </a:ext>
            </a:extLst>
          </p:cNvPr>
          <p:cNvSpPr/>
          <p:nvPr/>
        </p:nvSpPr>
        <p:spPr>
          <a:xfrm>
            <a:off x="8546596" y="2386755"/>
            <a:ext cx="710182" cy="288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483A01B9-FC5E-D1B4-2F7E-7EBE8139857E}"/>
              </a:ext>
            </a:extLst>
          </p:cNvPr>
          <p:cNvSpPr/>
          <p:nvPr/>
        </p:nvSpPr>
        <p:spPr>
          <a:xfrm>
            <a:off x="9256778" y="2894248"/>
            <a:ext cx="710182" cy="288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E7AECE08-D22D-4AF9-EAB2-55B7BFAAD51E}"/>
              </a:ext>
            </a:extLst>
          </p:cNvPr>
          <p:cNvSpPr/>
          <p:nvPr/>
        </p:nvSpPr>
        <p:spPr>
          <a:xfrm>
            <a:off x="8766052" y="4669868"/>
            <a:ext cx="710182" cy="288036"/>
          </a:xfrm>
          <a:prstGeom prst="rect">
            <a:avLst/>
          </a:prstGeom>
          <a:solidFill>
            <a:srgbClr val="9DB5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40BCB11A-5AD5-6DDF-74D8-C7E1DC5582A5}"/>
              </a:ext>
            </a:extLst>
          </p:cNvPr>
          <p:cNvSpPr/>
          <p:nvPr/>
        </p:nvSpPr>
        <p:spPr>
          <a:xfrm>
            <a:off x="9476235" y="5177361"/>
            <a:ext cx="398972" cy="288036"/>
          </a:xfrm>
          <a:prstGeom prst="rect">
            <a:avLst/>
          </a:prstGeom>
          <a:solidFill>
            <a:srgbClr val="9DB5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id="{BFF06565-D1F4-6F6F-2694-6B9065F6DDD5}"/>
              </a:ext>
            </a:extLst>
          </p:cNvPr>
          <p:cNvCxnSpPr/>
          <p:nvPr/>
        </p:nvCxnSpPr>
        <p:spPr>
          <a:xfrm>
            <a:off x="8546596" y="2674791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8" name="Imagen 97" descr="\documentclass{article}&#10;\usepackage[spanish,activeacute]{babel}&#10;\selectlanguage{spanish}&#10;\usepackage{amsmath}&#10;\usepackage[utf8]{inputenc}&#10;\pagestyle{empty}&#10;\begin{document}&#10;&#10;$r_{1j}$&#10;&#10;\end{document}" title="IguanaTex Bitmap Display">
            <a:extLst>
              <a:ext uri="{FF2B5EF4-FFF2-40B4-BE49-F238E27FC236}">
                <a16:creationId xmlns:a16="http://schemas.microsoft.com/office/drawing/2014/main" id="{E178A9D0-A1F2-1C0D-23A5-49F302B2DCD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30" y="3308267"/>
            <a:ext cx="229181" cy="149211"/>
          </a:xfrm>
          <a:prstGeom prst="rect">
            <a:avLst/>
          </a:prstGeom>
        </p:spPr>
      </p:pic>
      <p:pic>
        <p:nvPicPr>
          <p:cNvPr id="99" name="Imagen 98" descr="\documentclass{article}&#10;\usepackage[spanish,activeacute]{babel}&#10;\selectlanguage{spanish}&#10;\usepackage{amsmath}&#10;\usepackage[utf8]{inputenc}&#10;\pagestyle{empty}&#10;\begin{document}&#10;&#10;Factory 1&#10;&#10;\end{document}" title="IguanaTex Bitmap Display">
            <a:extLst>
              <a:ext uri="{FF2B5EF4-FFF2-40B4-BE49-F238E27FC236}">
                <a16:creationId xmlns:a16="http://schemas.microsoft.com/office/drawing/2014/main" id="{8BDEAAAF-C9E5-B0E8-729C-549419D9060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11" y="1925780"/>
            <a:ext cx="921600" cy="202971"/>
          </a:xfrm>
          <a:prstGeom prst="rect">
            <a:avLst/>
          </a:prstGeom>
        </p:spPr>
      </p:pic>
      <p:pic>
        <p:nvPicPr>
          <p:cNvPr id="100" name="Imagen 99" descr="\documentclass{article}&#10;\usepackage[spanish,activeacute]{babel}&#10;\selectlanguage{spanish}&#10;\usepackage{amsmath}&#10;\usepackage[utf8]{inputenc}&#10;\pagestyle{empty}&#10;\begin{document}&#10;&#10;Factory 2&#10;&#10;\end{document}" title="IguanaTex Bitmap Display">
            <a:extLst>
              <a:ext uri="{FF2B5EF4-FFF2-40B4-BE49-F238E27FC236}">
                <a16:creationId xmlns:a16="http://schemas.microsoft.com/office/drawing/2014/main" id="{D727B51F-F79A-D45C-C674-285F9AA614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799" y="4204909"/>
            <a:ext cx="930641" cy="204049"/>
          </a:xfrm>
          <a:prstGeom prst="rect">
            <a:avLst/>
          </a:prstGeom>
        </p:spPr>
      </p:pic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0247C7C2-479F-F3B1-4583-8A3E490F4D47}"/>
              </a:ext>
            </a:extLst>
          </p:cNvPr>
          <p:cNvCxnSpPr/>
          <p:nvPr/>
        </p:nvCxnSpPr>
        <p:spPr>
          <a:xfrm>
            <a:off x="8760465" y="4970745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Imagen 101" descr="\documentclass{article}&#10;\usepackage[spanish,activeacute]{babel}&#10;\selectlanguage{spanish}&#10;\usepackage{amsmath}&#10;\usepackage[utf8]{inputenc}&#10;\pagestyle{empty}&#10;\begin{document}&#10;&#10;$r_{2j}$&#10;&#10;\end{document}" title="IguanaTex Bitmap Display">
            <a:extLst>
              <a:ext uri="{FF2B5EF4-FFF2-40B4-BE49-F238E27FC236}">
                <a16:creationId xmlns:a16="http://schemas.microsoft.com/office/drawing/2014/main" id="{AE209E95-81B0-4EF0-5DF5-4414D67D25F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799" y="5604221"/>
            <a:ext cx="229478" cy="150174"/>
          </a:xfrm>
          <a:prstGeom prst="rect">
            <a:avLst/>
          </a:prstGeom>
        </p:spPr>
      </p:pic>
      <p:sp>
        <p:nvSpPr>
          <p:cNvPr id="103" name="Rectángulo 102">
            <a:extLst>
              <a:ext uri="{FF2B5EF4-FFF2-40B4-BE49-F238E27FC236}">
                <a16:creationId xmlns:a16="http://schemas.microsoft.com/office/drawing/2014/main" id="{26C3E5BB-6084-36BD-D094-139D8F94B809}"/>
              </a:ext>
            </a:extLst>
          </p:cNvPr>
          <p:cNvSpPr/>
          <p:nvPr/>
        </p:nvSpPr>
        <p:spPr>
          <a:xfrm>
            <a:off x="9751395" y="4669867"/>
            <a:ext cx="864790" cy="265365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7E84BCEA-C015-3508-E313-96C98DE7B853}"/>
              </a:ext>
            </a:extLst>
          </p:cNvPr>
          <p:cNvSpPr/>
          <p:nvPr/>
        </p:nvSpPr>
        <p:spPr>
          <a:xfrm>
            <a:off x="10616185" y="5165679"/>
            <a:ext cx="225220" cy="288037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Imagen 104" descr="\documentclass{article}&#10;\usepackage[spanish,activeacute]{babel}&#10;\selectlanguage{spanish}&#10;\usepackage{amsmath}&#10;\usepackage[utf8]{inputenc}&#10;\pagestyle{empty}&#10;\begin{document}&#10;&#10;$C_{max}^1$&#10;&#10;\end{document}" title="IguanaTex Bitmap Display">
            <a:extLst>
              <a:ext uri="{FF2B5EF4-FFF2-40B4-BE49-F238E27FC236}">
                <a16:creationId xmlns:a16="http://schemas.microsoft.com/office/drawing/2014/main" id="{14295CF8-DF2D-D258-AF60-C6C96AE54432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64" y="3321108"/>
            <a:ext cx="449191" cy="219862"/>
          </a:xfrm>
          <a:prstGeom prst="rect">
            <a:avLst/>
          </a:prstGeom>
        </p:spPr>
      </p:pic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68523D65-7F6D-FA46-5BBB-9280D7F16753}"/>
              </a:ext>
            </a:extLst>
          </p:cNvPr>
          <p:cNvCxnSpPr/>
          <p:nvPr/>
        </p:nvCxnSpPr>
        <p:spPr>
          <a:xfrm>
            <a:off x="9985249" y="2687632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Imagen 106" descr="\documentclass{article}&#10;\usepackage[spanish,activeacute]{babel}&#10;\selectlanguage{spanish}&#10;\usepackage{amsmath}&#10;\usepackage[utf8]{inputenc}&#10;\pagestyle{empty}&#10;\begin{document}&#10;&#10;$C_{max}^2$&#10;&#10;\end{document}" title="IguanaTex Bitmap Display">
            <a:extLst>
              <a:ext uri="{FF2B5EF4-FFF2-40B4-BE49-F238E27FC236}">
                <a16:creationId xmlns:a16="http://schemas.microsoft.com/office/drawing/2014/main" id="{46738ACA-9576-ABE8-698C-DB78000AD11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9" y="5574921"/>
            <a:ext cx="450440" cy="221151"/>
          </a:xfrm>
          <a:prstGeom prst="rect">
            <a:avLst/>
          </a:prstGeom>
        </p:spPr>
      </p:pic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FCA5D986-2981-6EC3-2E00-2123CEAFB90D}"/>
              </a:ext>
            </a:extLst>
          </p:cNvPr>
          <p:cNvCxnSpPr/>
          <p:nvPr/>
        </p:nvCxnSpPr>
        <p:spPr>
          <a:xfrm>
            <a:off x="9881164" y="4941445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3204506F-1F7D-3B08-100B-D3BB46C1584F}"/>
              </a:ext>
            </a:extLst>
          </p:cNvPr>
          <p:cNvGrpSpPr/>
          <p:nvPr/>
        </p:nvGrpSpPr>
        <p:grpSpPr>
          <a:xfrm>
            <a:off x="8299708" y="4383445"/>
            <a:ext cx="2687100" cy="1116000"/>
            <a:chOff x="8519164" y="1953268"/>
            <a:chExt cx="2687100" cy="1116000"/>
          </a:xfrm>
        </p:grpSpPr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5BDAD905-C5C1-D303-404C-CD7550761C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9164" y="2511268"/>
              <a:ext cx="2687100" cy="164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cto 110">
              <a:extLst>
                <a:ext uri="{FF2B5EF4-FFF2-40B4-BE49-F238E27FC236}">
                  <a16:creationId xmlns:a16="http://schemas.microsoft.com/office/drawing/2014/main" id="{C3E83892-8589-553B-1031-318CC9E08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211" y="3048060"/>
              <a:ext cx="2684052" cy="792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111">
              <a:extLst>
                <a:ext uri="{FF2B5EF4-FFF2-40B4-BE49-F238E27FC236}">
                  <a16:creationId xmlns:a16="http://schemas.microsoft.com/office/drawing/2014/main" id="{725C1CA4-5CDC-95F6-CB26-F25BECF7AF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1164" y="2511268"/>
              <a:ext cx="111600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3" name="Imagen 112" descr="\documentclass{article}&#10;\usepackage[spanish,activeacute]{babel}&#10;\selectlanguage{spanish}&#10;\usepackage{amsmath}&#10;\usepackage[utf8]{inputenc}&#10;\pagestyle{empty}&#10;\begin{document}&#10;&#10;$C_{max}^2$&#10;&#10;\end{document}" title="IguanaTex Bitmap Display">
            <a:extLst>
              <a:ext uri="{FF2B5EF4-FFF2-40B4-BE49-F238E27FC236}">
                <a16:creationId xmlns:a16="http://schemas.microsoft.com/office/drawing/2014/main" id="{40D6E128-CC62-C721-F30F-1E3AAC9976A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0815" y="5591380"/>
            <a:ext cx="450440" cy="221151"/>
          </a:xfrm>
          <a:prstGeom prst="rect">
            <a:avLst/>
          </a:prstGeom>
        </p:spPr>
      </p:pic>
      <p:cxnSp>
        <p:nvCxnSpPr>
          <p:cNvPr id="114" name="Conector recto 113">
            <a:extLst>
              <a:ext uri="{FF2B5EF4-FFF2-40B4-BE49-F238E27FC236}">
                <a16:creationId xmlns:a16="http://schemas.microsoft.com/office/drawing/2014/main" id="{E151AB55-28CB-60DC-9798-6F1453232820}"/>
              </a:ext>
            </a:extLst>
          </p:cNvPr>
          <p:cNvCxnSpPr/>
          <p:nvPr/>
        </p:nvCxnSpPr>
        <p:spPr>
          <a:xfrm>
            <a:off x="10855412" y="4957904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6656AC97-29C4-FE9E-B247-01BC597C17C5}"/>
              </a:ext>
            </a:extLst>
          </p:cNvPr>
          <p:cNvGrpSpPr/>
          <p:nvPr/>
        </p:nvGrpSpPr>
        <p:grpSpPr>
          <a:xfrm>
            <a:off x="8299708" y="2112487"/>
            <a:ext cx="2687100" cy="1116000"/>
            <a:chOff x="8519164" y="1953268"/>
            <a:chExt cx="2687100" cy="1116000"/>
          </a:xfrm>
        </p:grpSpPr>
        <p:cxnSp>
          <p:nvCxnSpPr>
            <p:cNvPr id="116" name="Conector recto 115">
              <a:extLst>
                <a:ext uri="{FF2B5EF4-FFF2-40B4-BE49-F238E27FC236}">
                  <a16:creationId xmlns:a16="http://schemas.microsoft.com/office/drawing/2014/main" id="{EB8275A6-5B12-1C24-4B56-889792B8D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9164" y="2511268"/>
              <a:ext cx="2687100" cy="164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116">
              <a:extLst>
                <a:ext uri="{FF2B5EF4-FFF2-40B4-BE49-F238E27FC236}">
                  <a16:creationId xmlns:a16="http://schemas.microsoft.com/office/drawing/2014/main" id="{05697D4C-CC37-72A3-6B34-D6D432B74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211" y="3048060"/>
              <a:ext cx="2684052" cy="792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recto 117">
              <a:extLst>
                <a:ext uri="{FF2B5EF4-FFF2-40B4-BE49-F238E27FC236}">
                  <a16:creationId xmlns:a16="http://schemas.microsoft.com/office/drawing/2014/main" id="{4B386C8B-F941-2610-2C87-6DB4CAAD67D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1164" y="2511268"/>
              <a:ext cx="111600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23EEE826-BE90-C78C-660E-22D3E260B330}"/>
              </a:ext>
            </a:extLst>
          </p:cNvPr>
          <p:cNvCxnSpPr/>
          <p:nvPr/>
        </p:nvCxnSpPr>
        <p:spPr>
          <a:xfrm>
            <a:off x="9751394" y="4970745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Imagen 119" descr="\documentclass{article}&#10;\usepackage[spanish,activeacute]{babel}&#10;\selectlanguage{spanish}&#10;\usepackage{amsmath}&#10;\usepackage[utf8]{inputenc}&#10;\pagestyle{empty}&#10;\begin{document}&#10;&#10;$r_{2j}$&#10;&#10;\end{document}" title="IguanaTex Bitmap Display">
            <a:extLst>
              <a:ext uri="{FF2B5EF4-FFF2-40B4-BE49-F238E27FC236}">
                <a16:creationId xmlns:a16="http://schemas.microsoft.com/office/drawing/2014/main" id="{8B740F5C-5F53-BD8F-9768-BB1575B147DF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728" y="5604221"/>
            <a:ext cx="229478" cy="1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3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71" grpId="0" animBg="1"/>
      <p:bldP spid="93" grpId="0" animBg="1"/>
      <p:bldP spid="94" grpId="0" animBg="1"/>
      <p:bldP spid="95" grpId="0" animBg="1"/>
      <p:bldP spid="96" grpId="0" animBg="1"/>
      <p:bldP spid="103" grpId="0" animBg="1"/>
      <p:bldP spid="1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464D8-3911-3C7E-CAFA-528022F6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127050"/>
          </a:xfrm>
        </p:spPr>
        <p:txBody>
          <a:bodyPr/>
          <a:lstStyle/>
          <a:p>
            <a:r>
              <a:rPr lang="en-US" dirty="0"/>
              <a:t>6. New advances: Composite rules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4196F7-6A4C-4B24-E0C0-6EAA275C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11</a:t>
            </a:fld>
            <a:endParaRPr lang="es-ES"/>
          </a:p>
        </p:txBody>
      </p:sp>
      <p:pic>
        <p:nvPicPr>
          <p:cNvPr id="30" name="Imagen 29" descr="\documentclass{article}&#10;\usepackage[spanish,activeacute]{babel}&#10;\selectlanguage{spanish}&#10;\usepackage{amsmath}&#10;\usepackage{amssymb}    &#10;\usepackage[latin1]{inputenc}&#10;\usepackage[dvips,dvipsnames,usenames]{color}&#10;\pagestyle{empty}&#10;\usepackage{multicol}        % used for the two-column index&#10;\usepackage{multirow}       % multirow tables&#10;\usepackage[ruled,vlined]{algorithm2e}&#10;\usepackage{mathptmx}&#10;&#10;\begin{document}&#10;&#10;\begin{algorithm}[hbtp]&#10;\KwIn{instance data}&#10;\KwOut{$\Pi$, $obj$}&#10;\Begin{ &#10;    $\Pi_f:=\varnothing$ $\forall f\in F$\; &#10;    $UJ:=\{1,\dots,n\}$; $UF =\{1,\dots,nf\}$ \; &#10;    \While{$UF\neq \varnothing$}&#10;    {&#10;       $j^*=argmin_j\{min_{f\in UF} r_{fj} + \sum_{i=1}^m p_{ij}\}$\;&#10;       $f^*=argmin_{f\in UF}r_{fj^*}$\;&#10;       $UJ:=UJ-\{j^*\}$ \;&#10;       $UF:=UF-\{f^*\}$\;&#10;       $\Pi_{f^*}:=[j^*]$ \;&#10;       $C_{max}^f := C_{max}(\Pi_{f}) \forall f \in F$\;&#10;       $C_{1max}^f$ := Completion time of the last job on machine 1 in f $\forall f \in F$\;&#10;    }&#10;    \While{$UJ\neq \varnothing$}&#10;    {&#10;       $f^*=argmin\{C_{max}^f(\Pi): f\in F\}$\;&#10;       $j^*=argmin\{max(C_{1max}^{f^*},r_{f^*j}) + \sum_{i=1}^m p_{ij}: j\in UJ\}$\;&#10;       $\Pi_{f^*}:=\Pi_{f^*}\cup [j^*]$\;&#10;       $UJ:=UJ-\{j^*\}$ \;&#10;       $C_{max}^{f^*} = C_{max}(\Pi_{f^*})$\;&#10;    }&#10;    $obj:=Obj(\Pi)$ \;&#10;    \Return{$\Pi$, $obj$}&#10;} &#10;\end{algorithm}&#10;&#10;\end{document}" title="IguanaTex Bitmap Display">
            <a:extLst>
              <a:ext uri="{FF2B5EF4-FFF2-40B4-BE49-F238E27FC236}">
                <a16:creationId xmlns:a16="http://schemas.microsoft.com/office/drawing/2014/main" id="{42A40D20-465C-5B2D-20D2-1A818119DD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414"/>
            <a:ext cx="6975614" cy="5743932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1AD49653-2E09-9BFC-2D9D-A2EB2A4FC8D7}"/>
              </a:ext>
            </a:extLst>
          </p:cNvPr>
          <p:cNvSpPr/>
          <p:nvPr/>
        </p:nvSpPr>
        <p:spPr>
          <a:xfrm>
            <a:off x="8546596" y="2386755"/>
            <a:ext cx="710182" cy="288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92257DF-83EB-E977-AE42-E498F8072AA0}"/>
              </a:ext>
            </a:extLst>
          </p:cNvPr>
          <p:cNvSpPr/>
          <p:nvPr/>
        </p:nvSpPr>
        <p:spPr>
          <a:xfrm>
            <a:off x="9256778" y="2894248"/>
            <a:ext cx="710182" cy="288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AE0BD75-EFB0-79A9-10E6-4187D5D22BD4}"/>
              </a:ext>
            </a:extLst>
          </p:cNvPr>
          <p:cNvSpPr/>
          <p:nvPr/>
        </p:nvSpPr>
        <p:spPr>
          <a:xfrm>
            <a:off x="8766052" y="4669868"/>
            <a:ext cx="710182" cy="288036"/>
          </a:xfrm>
          <a:prstGeom prst="rect">
            <a:avLst/>
          </a:prstGeom>
          <a:solidFill>
            <a:srgbClr val="9DB5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DD3B026-FEB5-F120-4B6B-5B81CF89E1FB}"/>
              </a:ext>
            </a:extLst>
          </p:cNvPr>
          <p:cNvSpPr/>
          <p:nvPr/>
        </p:nvSpPr>
        <p:spPr>
          <a:xfrm>
            <a:off x="9476235" y="5177361"/>
            <a:ext cx="371110" cy="288036"/>
          </a:xfrm>
          <a:prstGeom prst="rect">
            <a:avLst/>
          </a:prstGeom>
          <a:solidFill>
            <a:srgbClr val="9DB5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D0E5A85-B83F-3BE0-99B2-DE91B6187A06}"/>
              </a:ext>
            </a:extLst>
          </p:cNvPr>
          <p:cNvCxnSpPr/>
          <p:nvPr/>
        </p:nvCxnSpPr>
        <p:spPr>
          <a:xfrm>
            <a:off x="8546596" y="2674791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n 40" descr="\documentclass{article}&#10;\usepackage[spanish,activeacute]{babel}&#10;\selectlanguage{spanish}&#10;\usepackage{amsmath}&#10;\usepackage[utf8]{inputenc}&#10;\pagestyle{empty}&#10;\begin{document}&#10;&#10;$r_{1j}$&#10;&#10;\end{document}" title="IguanaTex Bitmap Display">
            <a:extLst>
              <a:ext uri="{FF2B5EF4-FFF2-40B4-BE49-F238E27FC236}">
                <a16:creationId xmlns:a16="http://schemas.microsoft.com/office/drawing/2014/main" id="{6F49D6D7-6CB5-18DE-FBA6-98CB060D9F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30" y="3308267"/>
            <a:ext cx="229181" cy="149211"/>
          </a:xfrm>
          <a:prstGeom prst="rect">
            <a:avLst/>
          </a:prstGeom>
        </p:spPr>
      </p:pic>
      <p:pic>
        <p:nvPicPr>
          <p:cNvPr id="43" name="Imagen 42" descr="\documentclass{article}&#10;\usepackage[spanish,activeacute]{babel}&#10;\selectlanguage{spanish}&#10;\usepackage{amsmath}&#10;\usepackage[utf8]{inputenc}&#10;\pagestyle{empty}&#10;\begin{document}&#10;&#10;Factory 1&#10;&#10;\end{document}" title="IguanaTex Bitmap Display">
            <a:extLst>
              <a:ext uri="{FF2B5EF4-FFF2-40B4-BE49-F238E27FC236}">
                <a16:creationId xmlns:a16="http://schemas.microsoft.com/office/drawing/2014/main" id="{118651E0-E2DA-4D0E-75CA-7208AC32DC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11" y="1925780"/>
            <a:ext cx="921600" cy="202971"/>
          </a:xfrm>
          <a:prstGeom prst="rect">
            <a:avLst/>
          </a:prstGeom>
        </p:spPr>
      </p:pic>
      <p:pic>
        <p:nvPicPr>
          <p:cNvPr id="46" name="Imagen 45" descr="\documentclass{article}&#10;\usepackage[spanish,activeacute]{babel}&#10;\selectlanguage{spanish}&#10;\usepackage{amsmath}&#10;\usepackage[utf8]{inputenc}&#10;\pagestyle{empty}&#10;\begin{document}&#10;&#10;Factory 2&#10;&#10;\end{document}" title="IguanaTex Bitmap Display">
            <a:extLst>
              <a:ext uri="{FF2B5EF4-FFF2-40B4-BE49-F238E27FC236}">
                <a16:creationId xmlns:a16="http://schemas.microsoft.com/office/drawing/2014/main" id="{231C9AE1-66A0-E68C-3600-044ABAB1261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799" y="4204909"/>
            <a:ext cx="930641" cy="20404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DE9FE103-E00C-ED16-EDD3-DEE970AAA578}"/>
              </a:ext>
            </a:extLst>
          </p:cNvPr>
          <p:cNvCxnSpPr/>
          <p:nvPr/>
        </p:nvCxnSpPr>
        <p:spPr>
          <a:xfrm>
            <a:off x="8760465" y="4970745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Imagen 49" descr="\documentclass{article}&#10;\usepackage[spanish,activeacute]{babel}&#10;\selectlanguage{spanish}&#10;\usepackage{amsmath}&#10;\usepackage[utf8]{inputenc}&#10;\pagestyle{empty}&#10;\begin{document}&#10;&#10;$r_{2j}$&#10;&#10;\end{document}" title="IguanaTex Bitmap Display">
            <a:extLst>
              <a:ext uri="{FF2B5EF4-FFF2-40B4-BE49-F238E27FC236}">
                <a16:creationId xmlns:a16="http://schemas.microsoft.com/office/drawing/2014/main" id="{E6201427-529F-1EE9-36D8-28D8370073F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799" y="5604221"/>
            <a:ext cx="229478" cy="150174"/>
          </a:xfrm>
          <a:prstGeom prst="rect">
            <a:avLst/>
          </a:prstGeom>
        </p:spPr>
      </p:pic>
      <p:sp>
        <p:nvSpPr>
          <p:cNvPr id="51" name="Rectángulo 50">
            <a:extLst>
              <a:ext uri="{FF2B5EF4-FFF2-40B4-BE49-F238E27FC236}">
                <a16:creationId xmlns:a16="http://schemas.microsoft.com/office/drawing/2014/main" id="{8706369A-E4B8-37BE-F179-F25517A7DA78}"/>
              </a:ext>
            </a:extLst>
          </p:cNvPr>
          <p:cNvSpPr/>
          <p:nvPr/>
        </p:nvSpPr>
        <p:spPr>
          <a:xfrm>
            <a:off x="1664207" y="4305816"/>
            <a:ext cx="5619657" cy="330188"/>
          </a:xfrm>
          <a:prstGeom prst="rect">
            <a:avLst/>
          </a:prstGeom>
          <a:solidFill>
            <a:srgbClr val="9DB5C3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0279579F-B951-101D-41FE-DE3BE4AB6E12}"/>
              </a:ext>
            </a:extLst>
          </p:cNvPr>
          <p:cNvSpPr/>
          <p:nvPr/>
        </p:nvSpPr>
        <p:spPr>
          <a:xfrm>
            <a:off x="9476234" y="4669867"/>
            <a:ext cx="1273451" cy="265365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06F6D7A6-5804-ADA1-4E0C-4A20E175BBDB}"/>
              </a:ext>
            </a:extLst>
          </p:cNvPr>
          <p:cNvSpPr/>
          <p:nvPr/>
        </p:nvSpPr>
        <p:spPr>
          <a:xfrm>
            <a:off x="10749685" y="5164417"/>
            <a:ext cx="225222" cy="288037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n 55" descr="\documentclass{article}&#10;\usepackage[spanish,activeacute]{babel}&#10;\selectlanguage{spanish}&#10;\usepackage{amsmath}&#10;\usepackage[utf8]{inputenc}&#10;\pagestyle{empty}&#10;\begin{document}&#10;&#10;$C_{max}^1$&#10;&#10;\end{document}" title="IguanaTex Bitmap Display">
            <a:extLst>
              <a:ext uri="{FF2B5EF4-FFF2-40B4-BE49-F238E27FC236}">
                <a16:creationId xmlns:a16="http://schemas.microsoft.com/office/drawing/2014/main" id="{87077E01-4272-3A93-93C3-930553DDC4C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64" y="3321108"/>
            <a:ext cx="449191" cy="219862"/>
          </a:xfrm>
          <a:prstGeom prst="rect">
            <a:avLst/>
          </a:prstGeom>
        </p:spPr>
      </p:pic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5FFDEB7-0794-BCE3-34DE-DE30ACFEB00D}"/>
              </a:ext>
            </a:extLst>
          </p:cNvPr>
          <p:cNvCxnSpPr/>
          <p:nvPr/>
        </p:nvCxnSpPr>
        <p:spPr>
          <a:xfrm>
            <a:off x="9985249" y="2687632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Imagen 60" descr="\documentclass{article}&#10;\usepackage[spanish,activeacute]{babel}&#10;\selectlanguage{spanish}&#10;\usepackage{amsmath}&#10;\usepackage[utf8]{inputenc}&#10;\pagestyle{empty}&#10;\begin{document}&#10;&#10;$C_{max}^2$&#10;&#10;\end{document}" title="IguanaTex Bitmap Display">
            <a:extLst>
              <a:ext uri="{FF2B5EF4-FFF2-40B4-BE49-F238E27FC236}">
                <a16:creationId xmlns:a16="http://schemas.microsoft.com/office/drawing/2014/main" id="{8ADCA110-0EA4-50B0-23D1-A1275F8A26E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583" y="5574921"/>
            <a:ext cx="450440" cy="221151"/>
          </a:xfrm>
          <a:prstGeom prst="rect">
            <a:avLst/>
          </a:prstGeom>
        </p:spPr>
      </p:pic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88B73615-405F-4908-0DDB-631328342464}"/>
              </a:ext>
            </a:extLst>
          </p:cNvPr>
          <p:cNvCxnSpPr/>
          <p:nvPr/>
        </p:nvCxnSpPr>
        <p:spPr>
          <a:xfrm>
            <a:off x="9853732" y="4941445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75ED7D0-391B-3008-C89C-2897BBA13157}"/>
              </a:ext>
            </a:extLst>
          </p:cNvPr>
          <p:cNvSpPr/>
          <p:nvPr/>
        </p:nvSpPr>
        <p:spPr>
          <a:xfrm>
            <a:off x="1664208" y="5177361"/>
            <a:ext cx="4383026" cy="330188"/>
          </a:xfrm>
          <a:prstGeom prst="rect">
            <a:avLst/>
          </a:prstGeom>
          <a:solidFill>
            <a:srgbClr val="9DB5C3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9FF8E654-9DF2-2A70-9267-44B544B5AAB2}"/>
              </a:ext>
            </a:extLst>
          </p:cNvPr>
          <p:cNvGrpSpPr/>
          <p:nvPr/>
        </p:nvGrpSpPr>
        <p:grpSpPr>
          <a:xfrm>
            <a:off x="8299708" y="4383445"/>
            <a:ext cx="2687100" cy="1116000"/>
            <a:chOff x="8519164" y="1953268"/>
            <a:chExt cx="2687100" cy="1116000"/>
          </a:xfrm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6F164DDD-6D54-DFDB-6C68-CE9907DA8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9164" y="2511268"/>
              <a:ext cx="2687100" cy="164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A3DD1A90-4A1F-03DA-17D0-CA8829C85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211" y="3048060"/>
              <a:ext cx="2684052" cy="792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C05EF3D2-5ACD-548D-8C5C-A593CF720A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1164" y="2511268"/>
              <a:ext cx="111600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3" name="Imagen 82" descr="\documentclass{article}&#10;\usepackage[spanish,activeacute]{babel}&#10;\selectlanguage{spanish}&#10;\usepackage{amsmath}&#10;\usepackage[utf8]{inputenc}&#10;\pagestyle{empty}&#10;\begin{document}&#10;&#10;$C_{max}^2$&#10;&#10;\end{document}" title="IguanaTex Bitmap Display">
            <a:extLst>
              <a:ext uri="{FF2B5EF4-FFF2-40B4-BE49-F238E27FC236}">
                <a16:creationId xmlns:a16="http://schemas.microsoft.com/office/drawing/2014/main" id="{7AD4575F-5EE2-6D5D-2B42-67C083158A5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687" y="5591380"/>
            <a:ext cx="450440" cy="221151"/>
          </a:xfrm>
          <a:prstGeom prst="rect">
            <a:avLst/>
          </a:prstGeom>
        </p:spPr>
      </p:pic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6ED68D50-6B2F-D38B-D22A-DFBA7B983B5A}"/>
              </a:ext>
            </a:extLst>
          </p:cNvPr>
          <p:cNvCxnSpPr/>
          <p:nvPr/>
        </p:nvCxnSpPr>
        <p:spPr>
          <a:xfrm>
            <a:off x="10992572" y="4957904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\documentclass{article}&#10;\usepackage[spanish,activeacute]{babel}&#10;\selectlanguage{spanish}&#10;\usepackage{amsmath}&#10;\usepackage[utf8]{inputenc}&#10;\pagestyle{empty}&#10;\begin{document}&#10;&#10;Composite Rule 2&#10;&#10;\end{document}" title="IguanaTex Bitmap Display">
            <a:extLst>
              <a:ext uri="{FF2B5EF4-FFF2-40B4-BE49-F238E27FC236}">
                <a16:creationId xmlns:a16="http://schemas.microsoft.com/office/drawing/2014/main" id="{D58F72CA-11A3-2D60-1856-923D4BB558A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57" y="1001200"/>
            <a:ext cx="1760700" cy="204778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2F059216-CF21-EB7A-B717-AD90D0B5811A}"/>
              </a:ext>
            </a:extLst>
          </p:cNvPr>
          <p:cNvGrpSpPr/>
          <p:nvPr/>
        </p:nvGrpSpPr>
        <p:grpSpPr>
          <a:xfrm>
            <a:off x="8299708" y="2112487"/>
            <a:ext cx="2687100" cy="1116000"/>
            <a:chOff x="8519164" y="1953268"/>
            <a:chExt cx="2687100" cy="1116000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CEE82E2-F1B0-BD7B-DCD3-09B26AC9E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9164" y="2511268"/>
              <a:ext cx="2687100" cy="164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D50F840-1E7C-2DF6-EAE8-EBF86AE0E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211" y="3048060"/>
              <a:ext cx="2684052" cy="792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28968F7C-7735-8ABE-A5BB-F732852D69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1164" y="2511268"/>
              <a:ext cx="111600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n 16" descr="\documentclass{article}&#10;\usepackage[spanish,activeacute]{babel}&#10;\selectlanguage{spanish}&#10;\usepackage{amsmath}&#10;\usepackage[utf8]{inputenc}&#10;\pagestyle{empty}&#10;\begin{document}&#10;&#10;$C_{1max}^1$&#10;&#10;\end{document}" title="IguanaTex Bitmap Display">
            <a:extLst>
              <a:ext uri="{FF2B5EF4-FFF2-40B4-BE49-F238E27FC236}">
                <a16:creationId xmlns:a16="http://schemas.microsoft.com/office/drawing/2014/main" id="{B64D0540-6AF2-D959-5D5E-AC9B9A542EF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3" y="3300664"/>
            <a:ext cx="531716" cy="221151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0437AC1-FF5F-3678-2D5D-F51D042C171F}"/>
              </a:ext>
            </a:extLst>
          </p:cNvPr>
          <p:cNvCxnSpPr/>
          <p:nvPr/>
        </p:nvCxnSpPr>
        <p:spPr>
          <a:xfrm>
            <a:off x="9256778" y="2667188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 descr="\documentclass{article}&#10;\usepackage[spanish,activeacute]{babel}&#10;\selectlanguage{spanish}&#10;\usepackage{amsmath}&#10;\usepackage[utf8]{inputenc}&#10;\pagestyle{empty}&#10;\begin{document}&#10;&#10;$C_{1max}^2$&#10;&#10;\end{document}" title="IguanaTex Bitmap Display">
            <a:extLst>
              <a:ext uri="{FF2B5EF4-FFF2-40B4-BE49-F238E27FC236}">
                <a16:creationId xmlns:a16="http://schemas.microsoft.com/office/drawing/2014/main" id="{F97991CD-3F6D-9141-F5AF-1C69F6DBC88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72" y="5574318"/>
            <a:ext cx="531976" cy="222447"/>
          </a:xfrm>
          <a:prstGeom prst="rect">
            <a:avLst/>
          </a:prstGeom>
        </p:spPr>
      </p:pic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E6DA554-8070-EDA7-E481-DB7DBC6458EE}"/>
              </a:ext>
            </a:extLst>
          </p:cNvPr>
          <p:cNvCxnSpPr/>
          <p:nvPr/>
        </p:nvCxnSpPr>
        <p:spPr>
          <a:xfrm>
            <a:off x="9474757" y="4940842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92F712B-4795-45D2-CDDF-9B72121393FF}"/>
              </a:ext>
            </a:extLst>
          </p:cNvPr>
          <p:cNvCxnSpPr/>
          <p:nvPr/>
        </p:nvCxnSpPr>
        <p:spPr>
          <a:xfrm>
            <a:off x="9102170" y="4970745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n 26" descr="\documentclass{article}&#10;\usepackage[spanish,activeacute]{babel}&#10;\selectlanguage{spanish}&#10;\usepackage{amsmath}&#10;\usepackage[utf8]{inputenc}&#10;\pagestyle{empty}&#10;\begin{document}&#10;&#10;$r_{2j}$&#10;&#10;\end{document}" title="IguanaTex Bitmap Display">
            <a:extLst>
              <a:ext uri="{FF2B5EF4-FFF2-40B4-BE49-F238E27FC236}">
                <a16:creationId xmlns:a16="http://schemas.microsoft.com/office/drawing/2014/main" id="{C93EDF33-2E78-B338-CE76-F3D54BFB9E66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31" y="5592606"/>
            <a:ext cx="229478" cy="1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7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7" grpId="0" animBg="1"/>
      <p:bldP spid="51" grpId="0" animBg="1"/>
      <p:bldP spid="51" grpId="1" animBg="1"/>
      <p:bldP spid="52" grpId="0" animBg="1"/>
      <p:bldP spid="53" grpId="0" animBg="1"/>
      <p:bldP spid="7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464D8-3911-3C7E-CAFA-528022F6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127050"/>
          </a:xfrm>
        </p:spPr>
        <p:txBody>
          <a:bodyPr/>
          <a:lstStyle/>
          <a:p>
            <a:r>
              <a:rPr lang="en-US" dirty="0"/>
              <a:t>6. New advances: Composite rules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4196F7-6A4C-4B24-E0C0-6EAA275C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12</a:t>
            </a:fld>
            <a:endParaRPr lang="es-ES"/>
          </a:p>
        </p:txBody>
      </p:sp>
      <p:pic>
        <p:nvPicPr>
          <p:cNvPr id="14" name="Imagen 13" descr="\documentclass{article}&#10;\usepackage[spanish,activeacute]{babel}&#10;\selectlanguage{spanish}&#10;\usepackage{amsmath}&#10;\usepackage{amssymb}    &#10;\usepackage[latin1]{inputenc}&#10;\usepackage[dvips,dvipsnames,usenames]{color}&#10;\pagestyle{empty}&#10;\usepackage{multicol}        % used for the two-column index&#10;\usepackage{multirow}       % multirow tables&#10;\usepackage[ruled,vlined]{algorithm2e}&#10;\usepackage{mathptmx}&#10;&#10;\begin{document}&#10;&#10;\begin{algorithm}[hbtp]&#10;\KwIn{instance data}&#10;\KwOut{$\Pi$, $obj$}&#10;\Begin{ &#10;    $\Pi_f:=\varnothing$ $\forall f\in F$\; &#10;    $UJ:=\{1,\dots,n\}$; $UF =\{1,\dots,nf\}$ \; &#10;    \While{$UF\neq \varnothing$}&#10;    {&#10;       $j^*=argmin_j\{min_{f\in UF} r_{fj} + \sum_{i=1}^m p_{ij}\}$\;&#10;       $f^*=argmin_{f\in UF}r_{fj^*}$\;&#10;       $UJ:=UJ-\{j^*\}$ \;&#10;       $UF:=UF-\{f^*\}$\;&#10;       $\Pi_{f^*}:=[j^*]$ \;&#10;       $C_{max}^f := C_{max}(\Pi_{f}) \forall f \in F$\;&#10;       $C_{1max}^f$ := Completion time of the last job on machine 1 in f $\forall f \in F$\;&#10;    }&#10;    \While{$UJ\neq \varnothing$}&#10;    {&#10;       $f^*=argmin\{C_{max}^f(\Pi): f\in F\}$\;&#10;       $j^*=argmin\{max(max(C_{1max}^{f^*},r_{f^*j}) + \sum_{i=1}^m p_{ij}, C_{max}^{f^*}+p_{mj}): j\in UJ\}$\;&#10;       $\Pi_{f^*}:=\Pi_{f^*}\cup [j^*]$\;&#10;       $UJ:=UJ-\{j^*\}$ \;&#10;       $C_{max}^{f^*} = C_{max}(\Pi_{f^*})$\;&#10;    }&#10;    $obj:=Obj(\Pi)$ \;&#10;    \Return{$\Pi$, $obj$}&#10;} &#10;\end{algorithm}&#10;&#10;\end{document}" title="IguanaTex Bitmap Display">
            <a:extLst>
              <a:ext uri="{FF2B5EF4-FFF2-40B4-BE49-F238E27FC236}">
                <a16:creationId xmlns:a16="http://schemas.microsoft.com/office/drawing/2014/main" id="{D9DFEEED-6FA6-F176-6725-83C50D2873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14414"/>
            <a:ext cx="6976772" cy="5744434"/>
          </a:xfrm>
          <a:prstGeom prst="rect">
            <a:avLst/>
          </a:prstGeom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1AD49653-2E09-9BFC-2D9D-A2EB2A4FC8D7}"/>
              </a:ext>
            </a:extLst>
          </p:cNvPr>
          <p:cNvSpPr/>
          <p:nvPr/>
        </p:nvSpPr>
        <p:spPr>
          <a:xfrm>
            <a:off x="8546596" y="2386755"/>
            <a:ext cx="710182" cy="288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92257DF-83EB-E977-AE42-E498F8072AA0}"/>
              </a:ext>
            </a:extLst>
          </p:cNvPr>
          <p:cNvSpPr/>
          <p:nvPr/>
        </p:nvSpPr>
        <p:spPr>
          <a:xfrm>
            <a:off x="9256778" y="2894248"/>
            <a:ext cx="710182" cy="288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AE0BD75-EFB0-79A9-10E6-4187D5D22BD4}"/>
              </a:ext>
            </a:extLst>
          </p:cNvPr>
          <p:cNvSpPr/>
          <p:nvPr/>
        </p:nvSpPr>
        <p:spPr>
          <a:xfrm>
            <a:off x="8766052" y="4669868"/>
            <a:ext cx="710182" cy="288036"/>
          </a:xfrm>
          <a:prstGeom prst="rect">
            <a:avLst/>
          </a:prstGeom>
          <a:solidFill>
            <a:srgbClr val="9DB5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DD3B026-FEB5-F120-4B6B-5B81CF89E1FB}"/>
              </a:ext>
            </a:extLst>
          </p:cNvPr>
          <p:cNvSpPr/>
          <p:nvPr/>
        </p:nvSpPr>
        <p:spPr>
          <a:xfrm>
            <a:off x="9476235" y="5177361"/>
            <a:ext cx="411538" cy="288036"/>
          </a:xfrm>
          <a:prstGeom prst="rect">
            <a:avLst/>
          </a:prstGeom>
          <a:solidFill>
            <a:srgbClr val="9DB5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D0E5A85-B83F-3BE0-99B2-DE91B6187A06}"/>
              </a:ext>
            </a:extLst>
          </p:cNvPr>
          <p:cNvCxnSpPr/>
          <p:nvPr/>
        </p:nvCxnSpPr>
        <p:spPr>
          <a:xfrm>
            <a:off x="8546596" y="2674791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Imagen 40" descr="\documentclass{article}&#10;\usepackage[spanish,activeacute]{babel}&#10;\selectlanguage{spanish}&#10;\usepackage{amsmath}&#10;\usepackage[utf8]{inputenc}&#10;\pagestyle{empty}&#10;\begin{document}&#10;&#10;$r_{1j}$&#10;&#10;\end{document}" title="IguanaTex Bitmap Display">
            <a:extLst>
              <a:ext uri="{FF2B5EF4-FFF2-40B4-BE49-F238E27FC236}">
                <a16:creationId xmlns:a16="http://schemas.microsoft.com/office/drawing/2014/main" id="{6F49D6D7-6CB5-18DE-FBA6-98CB060D9F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930" y="3308267"/>
            <a:ext cx="229181" cy="149211"/>
          </a:xfrm>
          <a:prstGeom prst="rect">
            <a:avLst/>
          </a:prstGeom>
        </p:spPr>
      </p:pic>
      <p:pic>
        <p:nvPicPr>
          <p:cNvPr id="43" name="Imagen 42" descr="\documentclass{article}&#10;\usepackage[spanish,activeacute]{babel}&#10;\selectlanguage{spanish}&#10;\usepackage{amsmath}&#10;\usepackage[utf8]{inputenc}&#10;\pagestyle{empty}&#10;\begin{document}&#10;&#10;Factory 1&#10;&#10;\end{document}" title="IguanaTex Bitmap Display">
            <a:extLst>
              <a:ext uri="{FF2B5EF4-FFF2-40B4-BE49-F238E27FC236}">
                <a16:creationId xmlns:a16="http://schemas.microsoft.com/office/drawing/2014/main" id="{118651E0-E2DA-4D0E-75CA-7208AC32DCE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11" y="1925780"/>
            <a:ext cx="921600" cy="202971"/>
          </a:xfrm>
          <a:prstGeom prst="rect">
            <a:avLst/>
          </a:prstGeom>
        </p:spPr>
      </p:pic>
      <p:pic>
        <p:nvPicPr>
          <p:cNvPr id="46" name="Imagen 45" descr="\documentclass{article}&#10;\usepackage[spanish,activeacute]{babel}&#10;\selectlanguage{spanish}&#10;\usepackage{amsmath}&#10;\usepackage[utf8]{inputenc}&#10;\pagestyle{empty}&#10;\begin{document}&#10;&#10;Factory 2&#10;&#10;\end{document}" title="IguanaTex Bitmap Display">
            <a:extLst>
              <a:ext uri="{FF2B5EF4-FFF2-40B4-BE49-F238E27FC236}">
                <a16:creationId xmlns:a16="http://schemas.microsoft.com/office/drawing/2014/main" id="{231C9AE1-66A0-E68C-3600-044ABAB1261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799" y="4204909"/>
            <a:ext cx="930641" cy="20404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DE9FE103-E00C-ED16-EDD3-DEE970AAA578}"/>
              </a:ext>
            </a:extLst>
          </p:cNvPr>
          <p:cNvCxnSpPr/>
          <p:nvPr/>
        </p:nvCxnSpPr>
        <p:spPr>
          <a:xfrm>
            <a:off x="8760465" y="4970745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Imagen 49" descr="\documentclass{article}&#10;\usepackage[spanish,activeacute]{babel}&#10;\selectlanguage{spanish}&#10;\usepackage{amsmath}&#10;\usepackage[utf8]{inputenc}&#10;\pagestyle{empty}&#10;\begin{document}&#10;&#10;$r_{2j}$&#10;&#10;\end{document}" title="IguanaTex Bitmap Display">
            <a:extLst>
              <a:ext uri="{FF2B5EF4-FFF2-40B4-BE49-F238E27FC236}">
                <a16:creationId xmlns:a16="http://schemas.microsoft.com/office/drawing/2014/main" id="{E6201427-529F-1EE9-36D8-28D8370073F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799" y="5604221"/>
            <a:ext cx="229478" cy="150174"/>
          </a:xfrm>
          <a:prstGeom prst="rect">
            <a:avLst/>
          </a:prstGeom>
        </p:spPr>
      </p:pic>
      <p:sp>
        <p:nvSpPr>
          <p:cNvPr id="52" name="Rectángulo 51">
            <a:extLst>
              <a:ext uri="{FF2B5EF4-FFF2-40B4-BE49-F238E27FC236}">
                <a16:creationId xmlns:a16="http://schemas.microsoft.com/office/drawing/2014/main" id="{0279579F-B951-101D-41FE-DE3BE4AB6E12}"/>
              </a:ext>
            </a:extLst>
          </p:cNvPr>
          <p:cNvSpPr/>
          <p:nvPr/>
        </p:nvSpPr>
        <p:spPr>
          <a:xfrm>
            <a:off x="9476235" y="4669867"/>
            <a:ext cx="266129" cy="265365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06F6D7A6-5804-ADA1-4E0C-4A20E175BBDB}"/>
              </a:ext>
            </a:extLst>
          </p:cNvPr>
          <p:cNvSpPr/>
          <p:nvPr/>
        </p:nvSpPr>
        <p:spPr>
          <a:xfrm>
            <a:off x="9912251" y="5175248"/>
            <a:ext cx="365602" cy="288037"/>
          </a:xfrm>
          <a:prstGeom prst="rect">
            <a:avLst/>
          </a:prstGeom>
          <a:solidFill>
            <a:srgbClr val="DCDC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agen 55" descr="\documentclass{article}&#10;\usepackage[spanish,activeacute]{babel}&#10;\selectlanguage{spanish}&#10;\usepackage{amsmath}&#10;\usepackage[utf8]{inputenc}&#10;\pagestyle{empty}&#10;\begin{document}&#10;&#10;$C_{max}^1$&#10;&#10;\end{document}" title="IguanaTex Bitmap Display">
            <a:extLst>
              <a:ext uri="{FF2B5EF4-FFF2-40B4-BE49-F238E27FC236}">
                <a16:creationId xmlns:a16="http://schemas.microsoft.com/office/drawing/2014/main" id="{87077E01-4272-3A93-93C3-930553DDC4C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364" y="3321108"/>
            <a:ext cx="449191" cy="219862"/>
          </a:xfrm>
          <a:prstGeom prst="rect">
            <a:avLst/>
          </a:prstGeom>
        </p:spPr>
      </p:pic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35FFDEB7-0794-BCE3-34DE-DE30ACFEB00D}"/>
              </a:ext>
            </a:extLst>
          </p:cNvPr>
          <p:cNvCxnSpPr/>
          <p:nvPr/>
        </p:nvCxnSpPr>
        <p:spPr>
          <a:xfrm>
            <a:off x="9985249" y="2687632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Imagen 60" descr="\documentclass{article}&#10;\usepackage[spanish,activeacute]{babel}&#10;\selectlanguage{spanish}&#10;\usepackage{amsmath}&#10;\usepackage[utf8]{inputenc}&#10;\pagestyle{empty}&#10;\begin{document}&#10;&#10;$C_{max}^2$&#10;&#10;\end{document}" title="IguanaTex Bitmap Display">
            <a:extLst>
              <a:ext uri="{FF2B5EF4-FFF2-40B4-BE49-F238E27FC236}">
                <a16:creationId xmlns:a16="http://schemas.microsoft.com/office/drawing/2014/main" id="{8ADCA110-0EA4-50B0-23D1-A1275F8A26E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447" y="5574921"/>
            <a:ext cx="450440" cy="221151"/>
          </a:xfrm>
          <a:prstGeom prst="rect">
            <a:avLst/>
          </a:prstGeom>
        </p:spPr>
      </p:pic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88B73615-405F-4908-0DDB-631328342464}"/>
              </a:ext>
            </a:extLst>
          </p:cNvPr>
          <p:cNvCxnSpPr/>
          <p:nvPr/>
        </p:nvCxnSpPr>
        <p:spPr>
          <a:xfrm>
            <a:off x="9890308" y="4941445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ángulo 70">
            <a:extLst>
              <a:ext uri="{FF2B5EF4-FFF2-40B4-BE49-F238E27FC236}">
                <a16:creationId xmlns:a16="http://schemas.microsoft.com/office/drawing/2014/main" id="{475ED7D0-391B-3008-C89C-2897BBA13157}"/>
              </a:ext>
            </a:extLst>
          </p:cNvPr>
          <p:cNvSpPr/>
          <p:nvPr/>
        </p:nvSpPr>
        <p:spPr>
          <a:xfrm>
            <a:off x="1664207" y="5177361"/>
            <a:ext cx="5833039" cy="330188"/>
          </a:xfrm>
          <a:prstGeom prst="rect">
            <a:avLst/>
          </a:prstGeom>
          <a:solidFill>
            <a:srgbClr val="9DB5C3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9FF8E654-9DF2-2A70-9267-44B544B5AAB2}"/>
              </a:ext>
            </a:extLst>
          </p:cNvPr>
          <p:cNvGrpSpPr/>
          <p:nvPr/>
        </p:nvGrpSpPr>
        <p:grpSpPr>
          <a:xfrm>
            <a:off x="8299708" y="4383445"/>
            <a:ext cx="2687100" cy="1116000"/>
            <a:chOff x="8519164" y="1953268"/>
            <a:chExt cx="2687100" cy="1116000"/>
          </a:xfrm>
        </p:grpSpPr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6F164DDD-6D54-DFDB-6C68-CE9907DA8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9164" y="2511268"/>
              <a:ext cx="2687100" cy="164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A3DD1A90-4A1F-03DA-17D0-CA8829C85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211" y="3048060"/>
              <a:ext cx="2684052" cy="792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>
              <a:extLst>
                <a:ext uri="{FF2B5EF4-FFF2-40B4-BE49-F238E27FC236}">
                  <a16:creationId xmlns:a16="http://schemas.microsoft.com/office/drawing/2014/main" id="{C05EF3D2-5ACD-548D-8C5C-A593CF720A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1164" y="2511268"/>
              <a:ext cx="111600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Imagen 5" descr="\documentclass{article}&#10;\usepackage[spanish,activeacute]{babel}&#10;\selectlanguage{spanish}&#10;\usepackage{amsmath}&#10;\usepackage[utf8]{inputenc}&#10;\pagestyle{empty}&#10;\begin{document}&#10;&#10;Composite Rule 3&#10;&#10;\end{document}" title="IguanaTex Bitmap Display">
            <a:extLst>
              <a:ext uri="{FF2B5EF4-FFF2-40B4-BE49-F238E27FC236}">
                <a16:creationId xmlns:a16="http://schemas.microsoft.com/office/drawing/2014/main" id="{97E6BFE7-591A-BB36-4673-65500242448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258" y="1001200"/>
            <a:ext cx="1763043" cy="205489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2F059216-CF21-EB7A-B717-AD90D0B5811A}"/>
              </a:ext>
            </a:extLst>
          </p:cNvPr>
          <p:cNvGrpSpPr/>
          <p:nvPr/>
        </p:nvGrpSpPr>
        <p:grpSpPr>
          <a:xfrm>
            <a:off x="8299708" y="2112487"/>
            <a:ext cx="2687100" cy="1116000"/>
            <a:chOff x="8519164" y="1953268"/>
            <a:chExt cx="2687100" cy="1116000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CEE82E2-F1B0-BD7B-DCD3-09B26AC9E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9164" y="2511268"/>
              <a:ext cx="2687100" cy="16459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D50F840-1E7C-2DF6-EAE8-EBF86AE0E7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2211" y="3048060"/>
              <a:ext cx="2684052" cy="792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28968F7C-7735-8ABE-A5BB-F732852D69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1164" y="2511268"/>
              <a:ext cx="1116000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Imagen 16" descr="\documentclass{article}&#10;\usepackage[spanish,activeacute]{babel}&#10;\selectlanguage{spanish}&#10;\usepackage{amsmath}&#10;\usepackage[utf8]{inputenc}&#10;\pagestyle{empty}&#10;\begin{document}&#10;&#10;$C_{1max}^1$&#10;&#10;\end{document}" title="IguanaTex Bitmap Display">
            <a:extLst>
              <a:ext uri="{FF2B5EF4-FFF2-40B4-BE49-F238E27FC236}">
                <a16:creationId xmlns:a16="http://schemas.microsoft.com/office/drawing/2014/main" id="{B64D0540-6AF2-D959-5D5E-AC9B9A542EF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893" y="3300664"/>
            <a:ext cx="531716" cy="221151"/>
          </a:xfrm>
          <a:prstGeom prst="rect">
            <a:avLst/>
          </a:prstGeom>
        </p:spPr>
      </p:pic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0437AC1-FF5F-3678-2D5D-F51D042C171F}"/>
              </a:ext>
            </a:extLst>
          </p:cNvPr>
          <p:cNvCxnSpPr/>
          <p:nvPr/>
        </p:nvCxnSpPr>
        <p:spPr>
          <a:xfrm>
            <a:off x="9256778" y="2667188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 descr="\documentclass{article}&#10;\usepackage[spanish,activeacute]{babel}&#10;\selectlanguage{spanish}&#10;\usepackage{amsmath}&#10;\usepackage[utf8]{inputenc}&#10;\pagestyle{empty}&#10;\begin{document}&#10;&#10;$C_{1max}^2$&#10;&#10;\end{document}" title="IguanaTex Bitmap Display">
            <a:extLst>
              <a:ext uri="{FF2B5EF4-FFF2-40B4-BE49-F238E27FC236}">
                <a16:creationId xmlns:a16="http://schemas.microsoft.com/office/drawing/2014/main" id="{F97991CD-3F6D-9141-F5AF-1C69F6DBC88E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872" y="5574318"/>
            <a:ext cx="531976" cy="222447"/>
          </a:xfrm>
          <a:prstGeom prst="rect">
            <a:avLst/>
          </a:prstGeom>
        </p:spPr>
      </p:pic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E6DA554-8070-EDA7-E481-DB7DBC6458EE}"/>
              </a:ext>
            </a:extLst>
          </p:cNvPr>
          <p:cNvCxnSpPr/>
          <p:nvPr/>
        </p:nvCxnSpPr>
        <p:spPr>
          <a:xfrm>
            <a:off x="9474757" y="4940842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92F712B-4795-45D2-CDDF-9B72121393FF}"/>
              </a:ext>
            </a:extLst>
          </p:cNvPr>
          <p:cNvCxnSpPr/>
          <p:nvPr/>
        </p:nvCxnSpPr>
        <p:spPr>
          <a:xfrm>
            <a:off x="9102170" y="4970745"/>
            <a:ext cx="0" cy="50749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Imagen 26" descr="\documentclass{article}&#10;\usepackage[spanish,activeacute]{babel}&#10;\selectlanguage{spanish}&#10;\usepackage{amsmath}&#10;\usepackage[utf8]{inputenc}&#10;\pagestyle{empty}&#10;\begin{document}&#10;&#10;$r_{2j}$&#10;&#10;\end{document}" title="IguanaTex Bitmap Display">
            <a:extLst>
              <a:ext uri="{FF2B5EF4-FFF2-40B4-BE49-F238E27FC236}">
                <a16:creationId xmlns:a16="http://schemas.microsoft.com/office/drawing/2014/main" id="{C93EDF33-2E78-B338-CE76-F3D54BFB9E66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31" y="5592606"/>
            <a:ext cx="229478" cy="1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8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7" grpId="0" animBg="1"/>
      <p:bldP spid="52" grpId="0" animBg="1"/>
      <p:bldP spid="53" grpId="0" animBg="1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FD9E3-7A9E-EAC8-6E98-320E85F4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New advances: Results (Large instances)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EB379-7DF3-783A-68C5-EC6E2B5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13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BE187C-FE14-0A95-7AA6-713A9F4A2B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392" r="24523" b="13555"/>
          <a:stretch/>
        </p:blipFill>
        <p:spPr>
          <a:xfrm>
            <a:off x="750081" y="1053472"/>
            <a:ext cx="4468185" cy="2794553"/>
          </a:xfrm>
          <a:prstGeom prst="rect">
            <a:avLst/>
          </a:prstGeom>
        </p:spPr>
      </p:pic>
      <p:pic>
        <p:nvPicPr>
          <p:cNvPr id="7" name="Imagen 6" descr="\documentclass{article}&#10;\usepackage[spanish,activeacute]{babel}&#10;\selectlanguage{spanish}&#10;\usepackage{amsmath}&#10;\usepackage[utf8]{inputenc}&#10;\pagestyle{empty}&#10;\begin{document}&#10;&#10;$C_{max}$&#10;&#10;\end{document}" title="IguanaTex Bitmap Display">
            <a:extLst>
              <a:ext uri="{FF2B5EF4-FFF2-40B4-BE49-F238E27FC236}">
                <a16:creationId xmlns:a16="http://schemas.microsoft.com/office/drawing/2014/main" id="{F16D0EE6-C624-D833-8700-615C07E5F6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75" y="1144411"/>
            <a:ext cx="504686" cy="1952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D7991C-7ACC-D68C-9D20-34A845F3DC1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44" r="24865" b="8012"/>
          <a:stretch/>
        </p:blipFill>
        <p:spPr>
          <a:xfrm>
            <a:off x="6410127" y="1220831"/>
            <a:ext cx="4169482" cy="3077494"/>
          </a:xfrm>
          <a:prstGeom prst="rect">
            <a:avLst/>
          </a:prstGeom>
        </p:spPr>
      </p:pic>
      <p:pic>
        <p:nvPicPr>
          <p:cNvPr id="11" name="Imagen 10" descr="\documentclass{article}&#10;\usepackage[spanish,activeacute]{babel}&#10;\selectlanguage{spanish}&#10;\usepackage{amsmath}&#10;\usepackage[utf8]{inputenc}&#10;\pagestyle{empty}&#10;\begin{document}&#10;&#10;$\sum C_{j}$&#10;&#10;\end{document}" title="IguanaTex Bitmap Display">
            <a:extLst>
              <a:ext uri="{FF2B5EF4-FFF2-40B4-BE49-F238E27FC236}">
                <a16:creationId xmlns:a16="http://schemas.microsoft.com/office/drawing/2014/main" id="{B421521B-FBAD-2369-1D7D-BCCD948FAEB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868" y="1046765"/>
            <a:ext cx="500589" cy="23894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E9FAA47-6960-232B-E80B-EF0D8A59A42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756" t="1" r="24415" b="13841"/>
          <a:stretch/>
        </p:blipFill>
        <p:spPr>
          <a:xfrm>
            <a:off x="750081" y="3821756"/>
            <a:ext cx="4468185" cy="30748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9935750-D8F1-FED2-21AD-0BA0661D4EB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264" r="24527" b="13738"/>
          <a:stretch/>
        </p:blipFill>
        <p:spPr>
          <a:xfrm>
            <a:off x="6419270" y="4294949"/>
            <a:ext cx="4059753" cy="2569223"/>
          </a:xfrm>
          <a:prstGeom prst="rect">
            <a:avLst/>
          </a:prstGeom>
        </p:spPr>
      </p:pic>
      <p:pic>
        <p:nvPicPr>
          <p:cNvPr id="16" name="Imagen 15" descr="\documentclass{article}&#10;\usepackage[spanish,activeacute]{babel}&#10;\selectlanguage{spanish}&#10;\usepackage{amsmath}&#10;\usepackage[utf8]{inputenc}&#10;\pagestyle{empty}&#10;\begin{document}&#10;&#10;$\sum T_{j}$&#10;&#10;\end{document}" title="IguanaTex Bitmap Display">
            <a:extLst>
              <a:ext uri="{FF2B5EF4-FFF2-40B4-BE49-F238E27FC236}">
                <a16:creationId xmlns:a16="http://schemas.microsoft.com/office/drawing/2014/main" id="{AEF36583-4DFF-761D-BBE5-8D0E66FB3FD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73" y="3804742"/>
            <a:ext cx="470884" cy="238945"/>
          </a:xfrm>
          <a:prstGeom prst="rect">
            <a:avLst/>
          </a:prstGeom>
        </p:spPr>
      </p:pic>
      <p:pic>
        <p:nvPicPr>
          <p:cNvPr id="18" name="Imagen 17" descr="\documentclass{article}&#10;\usepackage[spanish,activeacute]{babel}&#10;\selectlanguage{spanish}&#10;\usepackage{amsmath}&#10;\usepackage[utf8]{inputenc}&#10;\pagestyle{empty}&#10;\begin{document}&#10;&#10;&#10;$\sum T_j+Ej$&#10;&#10;\end{document}" title="IguanaTex Bitmap Display">
            <a:extLst>
              <a:ext uri="{FF2B5EF4-FFF2-40B4-BE49-F238E27FC236}">
                <a16:creationId xmlns:a16="http://schemas.microsoft.com/office/drawing/2014/main" id="{BFC2A71D-2116-A977-38A0-0BE4686A33F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825" y="4250634"/>
            <a:ext cx="1046674" cy="23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0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7C81D-B6E5-0E75-CBC4-4E6BC985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52272"/>
            <a:ext cx="4361686" cy="757210"/>
          </a:xfrm>
        </p:spPr>
        <p:txBody>
          <a:bodyPr anchor="b">
            <a:normAutofit/>
          </a:bodyPr>
          <a:lstStyle/>
          <a:p>
            <a:r>
              <a:rPr lang="en-GB" dirty="0"/>
              <a:t>6. 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AFD66-CD3E-F2C9-E37E-0ACD417E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62F6E8F-F008-427F-933F-5B2C97E45813}" type="slidenum">
              <a:rPr lang="es-ES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s-ES">
              <a:solidFill>
                <a:srgbClr val="FFFFFF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8A2A29-225B-E209-A64A-D5C2F131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CP Optimizer provides the best exact method to solve optimally small instances</a:t>
            </a:r>
          </a:p>
          <a:p>
            <a:r>
              <a:rPr lang="en-US" dirty="0"/>
              <a:t>Large instances should be solved by efficient approximate methods</a:t>
            </a:r>
          </a:p>
          <a:p>
            <a:pPr lvl="1"/>
            <a:r>
              <a:rPr lang="en-US" dirty="0"/>
              <a:t>Fist step: fast dispatching rules and composite rules</a:t>
            </a:r>
          </a:p>
          <a:p>
            <a:pPr lvl="1"/>
            <a:r>
              <a:rPr lang="en-US" dirty="0"/>
              <a:t>Composite Rule 3 is the most efficient for all the objectives except </a:t>
            </a:r>
            <a:r>
              <a:rPr lang="en-US" dirty="0" err="1"/>
              <a:t>Cmax</a:t>
            </a:r>
            <a:endParaRPr lang="en-US" dirty="0"/>
          </a:p>
          <a:p>
            <a:pPr lvl="1"/>
            <a:r>
              <a:rPr lang="en-US" dirty="0"/>
              <a:t>Dispatching Rule 11 is the most efficient for </a:t>
            </a:r>
            <a:r>
              <a:rPr lang="en-US" dirty="0" err="1"/>
              <a:t>Cmax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6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62FC-C21A-BA5A-AE6F-4009BBB0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sz="4100" dirty="0"/>
              <a:t>7. Past, present and future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B538D81-4B02-C879-4D71-5210816060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Metaheuristics from the literature are available to solve similar problems</a:t>
            </a:r>
          </a:p>
          <a:p>
            <a:r>
              <a:rPr lang="en-US" dirty="0"/>
              <a:t>We are working on new methods to solve the problem more efficiently</a:t>
            </a:r>
          </a:p>
          <a:p>
            <a:r>
              <a:rPr lang="en-US" dirty="0"/>
              <a:t>We will compare the existing and the proposals to determine the best methods to solve </a:t>
            </a:r>
            <a:r>
              <a:rPr lang="en-US"/>
              <a:t>the problem</a:t>
            </a:r>
            <a:endParaRPr lang="en-U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03D20F7-6735-721A-2EA4-F7459855D6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3AEF7-0030-256C-CDD7-6C518EAA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62F6E8F-F008-427F-933F-5B2C97E45813}" type="slidenum">
              <a:rPr lang="es-E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s-ES"/>
          </a:p>
        </p:txBody>
      </p:sp>
      <p:pic>
        <p:nvPicPr>
          <p:cNvPr id="3074" name="Picture 2" descr="Liandri Velzel على X: &quot;Day 30 of #inktober2020 - ominous Follow me on  Instagram @artbyliandri @inktober @jakeparker #inktober #ominous #fates # hercules #disney #witch #creepy #predictions #blackandwhite #ink #penandink  #sketch #inkdrawing #art #artist #">
            <a:extLst>
              <a:ext uri="{FF2B5EF4-FFF2-40B4-BE49-F238E27FC236}">
                <a16:creationId xmlns:a16="http://schemas.microsoft.com/office/drawing/2014/main" id="{946044B4-A732-5D6A-62EF-83CEAD610D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t="9900" r="19097"/>
          <a:stretch/>
        </p:blipFill>
        <p:spPr bwMode="auto">
          <a:xfrm>
            <a:off x="6172200" y="1252814"/>
            <a:ext cx="5181600" cy="49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2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631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3EA51-BFBC-546A-B976-4F9FE593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A01D6-B5A2-59D6-720C-38907EC2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Problem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DPFS with transportation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Mathematical formulation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New advances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5A68D2-FFF4-860A-38EC-927CE66F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2</a:t>
            </a:fld>
            <a:endParaRPr lang="es-ES"/>
          </a:p>
        </p:txBody>
      </p:sp>
      <p:pic>
        <p:nvPicPr>
          <p:cNvPr id="8" name="Picture 7" descr="Blue text on a white background&#10;&#10;AI-generated content may be incorrect.">
            <a:extLst>
              <a:ext uri="{FF2B5EF4-FFF2-40B4-BE49-F238E27FC236}">
                <a16:creationId xmlns:a16="http://schemas.microsoft.com/office/drawing/2014/main" id="{CAFB3FC6-2A4D-8E51-7134-996194E2E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843" y="6307782"/>
            <a:ext cx="1911121" cy="400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717291-8CFA-F441-6AF3-B10A05BE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857" y="6215076"/>
            <a:ext cx="1669986" cy="545957"/>
          </a:xfrm>
          <a:prstGeom prst="rect">
            <a:avLst/>
          </a:prstGeom>
        </p:spPr>
      </p:pic>
      <p:pic>
        <p:nvPicPr>
          <p:cNvPr id="1030" name="Picture 6" descr="Sede Electrónica. Gobierno de España.">
            <a:extLst>
              <a:ext uri="{FF2B5EF4-FFF2-40B4-BE49-F238E27FC236}">
                <a16:creationId xmlns:a16="http://schemas.microsoft.com/office/drawing/2014/main" id="{B65EB83A-56E1-7F06-AD46-ECE702EBE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982" y="6248835"/>
            <a:ext cx="1943912" cy="51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304832-2505-0665-D1F5-5C135A1DF95C}"/>
              </a:ext>
            </a:extLst>
          </p:cNvPr>
          <p:cNvSpPr txBox="1"/>
          <p:nvPr/>
        </p:nvSpPr>
        <p:spPr>
          <a:xfrm>
            <a:off x="4247225" y="6277302"/>
            <a:ext cx="100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Gill Sans MT Condensed" panose="020B0506020104020203" pitchFamily="34" charset="0"/>
              </a:rPr>
              <a:t>ENSURE</a:t>
            </a:r>
          </a:p>
        </p:txBody>
      </p:sp>
    </p:spTree>
    <p:extLst>
      <p:ext uri="{BB962C8B-B14F-4D97-AF65-F5344CB8AC3E}">
        <p14:creationId xmlns:p14="http://schemas.microsoft.com/office/powerpoint/2010/main" val="3538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D59D57-2BD9-BA21-43A2-7B706947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033871B-CED4-630C-AFE6-D21F9E757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 indent="0">
                  <a:buNone/>
                </a:pPr>
                <a:r>
                  <a:rPr lang="en-US" dirty="0"/>
                  <a:t>Distributed Permutation </a:t>
                </a:r>
                <a:r>
                  <a:rPr lang="en-US" dirty="0" err="1"/>
                  <a:t>Flowshop</a:t>
                </a:r>
                <a:r>
                  <a:rPr lang="en-US" dirty="0"/>
                  <a:t> Scheduling Problem (DPFS)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𝑃𝐹𝑚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𝑝𝑟𝑚𝑢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𝑃𝐹𝑚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𝑝𝑟𝑚𝑢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|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	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𝑃𝐹𝑚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𝑝𝑟𝑚𝑢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𝑃𝐹𝑚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𝑝𝑟𝑚𝑢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𝑓𝑗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𝑛𝑓</m:t>
                    </m:r>
                  </m:oMath>
                </a14:m>
                <a:r>
                  <a:rPr lang="en-US" dirty="0"/>
                  <a:t> identical factories (permutation </a:t>
                </a:r>
                <a:r>
                  <a:rPr lang="en-US" dirty="0" err="1"/>
                  <a:t>flowshop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machines)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𝑓𝑗</m:t>
                        </m:r>
                      </m:sub>
                    </m:sSub>
                  </m:oMath>
                </a14:m>
                <a:r>
                  <a:rPr lang="en-US" dirty="0"/>
                  <a:t> transportation time from a warehouse to factory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for job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NP-hard problem since: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makespan</a:t>
                </a:r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for </a:t>
                </a:r>
                <a:r>
                  <a:rPr lang="en-US" dirty="0" err="1"/>
                  <a:t>makespan</a:t>
                </a:r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𝑛𝑓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𝑓𝑗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the rest of the objectives</a:t>
                </a:r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  <a:p>
                <a:pPr lvl="3"/>
                <a:endParaRPr lang="en-U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033871B-CED4-630C-AFE6-D21F9E757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8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6E9783-49B7-B0A1-7126-D2D42EFD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8690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35E79481-0CCB-DAD6-9596-AC8FB733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Problem description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CF2E4D58-94F1-AFE0-3D01-0C344815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4</a:t>
            </a:fld>
            <a:endParaRPr lang="es-ES"/>
          </a:p>
        </p:txBody>
      </p:sp>
      <p:sp>
        <p:nvSpPr>
          <p:cNvPr id="2" name="Rectángulo 1" descr="Fábrica">
            <a:extLst>
              <a:ext uri="{FF2B5EF4-FFF2-40B4-BE49-F238E27FC236}">
                <a16:creationId xmlns:a16="http://schemas.microsoft.com/office/drawing/2014/main" id="{721013AD-1D10-AAF4-97A7-CDB74023F59B}"/>
              </a:ext>
            </a:extLst>
          </p:cNvPr>
          <p:cNvSpPr/>
          <p:nvPr/>
        </p:nvSpPr>
        <p:spPr>
          <a:xfrm>
            <a:off x="2612960" y="2814145"/>
            <a:ext cx="968440" cy="99701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8" name="Rectángulo 17" descr="Camión">
            <a:extLst>
              <a:ext uri="{FF2B5EF4-FFF2-40B4-BE49-F238E27FC236}">
                <a16:creationId xmlns:a16="http://schemas.microsoft.com/office/drawing/2014/main" id="{F5535855-2624-FAE9-95BC-CF85561750EF}"/>
              </a:ext>
            </a:extLst>
          </p:cNvPr>
          <p:cNvSpPr/>
          <p:nvPr/>
        </p:nvSpPr>
        <p:spPr>
          <a:xfrm>
            <a:off x="3678893" y="3807952"/>
            <a:ext cx="558339" cy="51723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9" name="Rectángulo 18" descr="Barn">
            <a:extLst>
              <a:ext uri="{FF2B5EF4-FFF2-40B4-BE49-F238E27FC236}">
                <a16:creationId xmlns:a16="http://schemas.microsoft.com/office/drawing/2014/main" id="{D3D506BD-D907-090D-EB80-8084E8A94924}"/>
              </a:ext>
            </a:extLst>
          </p:cNvPr>
          <p:cNvSpPr/>
          <p:nvPr/>
        </p:nvSpPr>
        <p:spPr>
          <a:xfrm>
            <a:off x="4146292" y="1168678"/>
            <a:ext cx="774830" cy="77483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8" name="Rectángulo 27" descr="Store">
            <a:extLst>
              <a:ext uri="{FF2B5EF4-FFF2-40B4-BE49-F238E27FC236}">
                <a16:creationId xmlns:a16="http://schemas.microsoft.com/office/drawing/2014/main" id="{1FBA2038-E5ED-6826-ABFC-B26462EA03F7}"/>
              </a:ext>
            </a:extLst>
          </p:cNvPr>
          <p:cNvSpPr/>
          <p:nvPr/>
        </p:nvSpPr>
        <p:spPr>
          <a:xfrm>
            <a:off x="2441931" y="4765949"/>
            <a:ext cx="774830" cy="77483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9" name="Rectángulo 28" descr="Fábrica">
            <a:extLst>
              <a:ext uri="{FF2B5EF4-FFF2-40B4-BE49-F238E27FC236}">
                <a16:creationId xmlns:a16="http://schemas.microsoft.com/office/drawing/2014/main" id="{23429311-06B0-1755-47E1-4FBA0E95A7CC}"/>
              </a:ext>
            </a:extLst>
          </p:cNvPr>
          <p:cNvSpPr/>
          <p:nvPr/>
        </p:nvSpPr>
        <p:spPr>
          <a:xfrm>
            <a:off x="4813331" y="2553205"/>
            <a:ext cx="968440" cy="99701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0" name="Rectángulo 29" descr="Fábrica">
            <a:extLst>
              <a:ext uri="{FF2B5EF4-FFF2-40B4-BE49-F238E27FC236}">
                <a16:creationId xmlns:a16="http://schemas.microsoft.com/office/drawing/2014/main" id="{6646332A-90B8-DF50-4B0C-C62CE9D5F6C3}"/>
              </a:ext>
            </a:extLst>
          </p:cNvPr>
          <p:cNvSpPr/>
          <p:nvPr/>
        </p:nvSpPr>
        <p:spPr>
          <a:xfrm>
            <a:off x="6454454" y="3309444"/>
            <a:ext cx="968440" cy="99701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1" name="Rectángulo 30" descr="Barn">
            <a:extLst>
              <a:ext uri="{FF2B5EF4-FFF2-40B4-BE49-F238E27FC236}">
                <a16:creationId xmlns:a16="http://schemas.microsoft.com/office/drawing/2014/main" id="{48B7DDA1-B394-778C-8FEF-B4DBC203290A}"/>
              </a:ext>
            </a:extLst>
          </p:cNvPr>
          <p:cNvSpPr/>
          <p:nvPr/>
        </p:nvSpPr>
        <p:spPr>
          <a:xfrm>
            <a:off x="1886533" y="1168676"/>
            <a:ext cx="774830" cy="77483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0E700913-1978-8586-0406-003F4C6AAB98}"/>
              </a:ext>
            </a:extLst>
          </p:cNvPr>
          <p:cNvCxnSpPr>
            <a:stCxn id="2" idx="3"/>
            <a:endCxn id="29" idx="1"/>
          </p:cNvCxnSpPr>
          <p:nvPr/>
        </p:nvCxnSpPr>
        <p:spPr>
          <a:xfrm flipV="1">
            <a:off x="3581400" y="3051713"/>
            <a:ext cx="1231931" cy="260940"/>
          </a:xfrm>
          <a:prstGeom prst="bentConnector3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6AA6A5C6-118F-AECA-D61B-08927BB4A301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5781771" y="3051713"/>
            <a:ext cx="672683" cy="756239"/>
          </a:xfrm>
          <a:prstGeom prst="bentConnector3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65C7BD95-DE10-2CC8-3F50-0753EEC5AE56}"/>
              </a:ext>
            </a:extLst>
          </p:cNvPr>
          <p:cNvCxnSpPr>
            <a:cxnSpLocks/>
          </p:cNvCxnSpPr>
          <p:nvPr/>
        </p:nvCxnSpPr>
        <p:spPr>
          <a:xfrm>
            <a:off x="7848599" y="2218435"/>
            <a:ext cx="923925" cy="0"/>
          </a:xfrm>
          <a:prstGeom prst="line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17FA436-88FD-5E80-937C-3F098931A927}"/>
              </a:ext>
            </a:extLst>
          </p:cNvPr>
          <p:cNvSpPr txBox="1"/>
          <p:nvPr/>
        </p:nvSpPr>
        <p:spPr>
          <a:xfrm>
            <a:off x="8910923" y="2037271"/>
            <a:ext cx="1923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Semiprocessed</a:t>
            </a:r>
            <a:r>
              <a:rPr lang="es-ES" sz="1400" dirty="0"/>
              <a:t> </a:t>
            </a:r>
            <a:r>
              <a:rPr lang="es-ES" sz="1400" dirty="0" err="1"/>
              <a:t>product</a:t>
            </a:r>
            <a:endParaRPr lang="es-ES" sz="1400" dirty="0"/>
          </a:p>
        </p:txBody>
      </p: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1EF61978-D489-01EB-9F76-F697E99E625B}"/>
              </a:ext>
            </a:extLst>
          </p:cNvPr>
          <p:cNvCxnSpPr>
            <a:stCxn id="19" idx="2"/>
            <a:endCxn id="2" idx="0"/>
          </p:cNvCxnSpPr>
          <p:nvPr/>
        </p:nvCxnSpPr>
        <p:spPr>
          <a:xfrm rot="5400000">
            <a:off x="3380126" y="1660563"/>
            <a:ext cx="870637" cy="1436527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CF7525FD-7A5A-C372-DA5F-143873B9FF5D}"/>
              </a:ext>
            </a:extLst>
          </p:cNvPr>
          <p:cNvCxnSpPr>
            <a:cxnSpLocks/>
            <a:stCxn id="44" idx="2"/>
            <a:endCxn id="29" idx="0"/>
          </p:cNvCxnSpPr>
          <p:nvPr/>
        </p:nvCxnSpPr>
        <p:spPr>
          <a:xfrm rot="5400000">
            <a:off x="5670999" y="1672945"/>
            <a:ext cx="506812" cy="1253708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Barn">
            <a:extLst>
              <a:ext uri="{FF2B5EF4-FFF2-40B4-BE49-F238E27FC236}">
                <a16:creationId xmlns:a16="http://schemas.microsoft.com/office/drawing/2014/main" id="{08AC0EFD-E035-F29A-E146-264C8C8D3CE2}"/>
              </a:ext>
            </a:extLst>
          </p:cNvPr>
          <p:cNvSpPr/>
          <p:nvPr/>
        </p:nvSpPr>
        <p:spPr>
          <a:xfrm>
            <a:off x="6163844" y="1271563"/>
            <a:ext cx="774830" cy="77483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5" name="Rectángulo 44" descr="Barn">
            <a:extLst>
              <a:ext uri="{FF2B5EF4-FFF2-40B4-BE49-F238E27FC236}">
                <a16:creationId xmlns:a16="http://schemas.microsoft.com/office/drawing/2014/main" id="{405DF79E-CACC-5E0C-A1F2-21DEE446B2F4}"/>
              </a:ext>
            </a:extLst>
          </p:cNvPr>
          <p:cNvSpPr/>
          <p:nvPr/>
        </p:nvSpPr>
        <p:spPr>
          <a:xfrm>
            <a:off x="8185166" y="3075948"/>
            <a:ext cx="522691" cy="540289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ADE350E-F73E-E6EF-96A4-00B26E82E1DF}"/>
              </a:ext>
            </a:extLst>
          </p:cNvPr>
          <p:cNvSpPr txBox="1"/>
          <p:nvPr/>
        </p:nvSpPr>
        <p:spPr>
          <a:xfrm>
            <a:off x="7917281" y="3579274"/>
            <a:ext cx="1104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Supplier</a:t>
            </a:r>
            <a:endParaRPr lang="es-ES" sz="1400" dirty="0"/>
          </a:p>
        </p:txBody>
      </p:sp>
      <p:sp>
        <p:nvSpPr>
          <p:cNvPr id="47" name="Rectángulo 46" descr="Almacén con relleno sólido">
            <a:extLst>
              <a:ext uri="{FF2B5EF4-FFF2-40B4-BE49-F238E27FC236}">
                <a16:creationId xmlns:a16="http://schemas.microsoft.com/office/drawing/2014/main" id="{B9503344-A4D4-31A6-7BA1-BD8DF6E8CE3F}"/>
              </a:ext>
            </a:extLst>
          </p:cNvPr>
          <p:cNvSpPr/>
          <p:nvPr/>
        </p:nvSpPr>
        <p:spPr>
          <a:xfrm>
            <a:off x="3983306" y="4765948"/>
            <a:ext cx="774830" cy="774830"/>
          </a:xfrm>
          <a:prstGeom prst="rect">
            <a:avLst/>
          </a:pr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48" name="Conector: angular 47">
            <a:extLst>
              <a:ext uri="{FF2B5EF4-FFF2-40B4-BE49-F238E27FC236}">
                <a16:creationId xmlns:a16="http://schemas.microsoft.com/office/drawing/2014/main" id="{3D790A7C-28EF-348F-1F7E-22A597895D75}"/>
              </a:ext>
            </a:extLst>
          </p:cNvPr>
          <p:cNvCxnSpPr>
            <a:cxnSpLocks/>
            <a:stCxn id="31" idx="2"/>
            <a:endCxn id="2" idx="0"/>
          </p:cNvCxnSpPr>
          <p:nvPr/>
        </p:nvCxnSpPr>
        <p:spPr>
          <a:xfrm rot="16200000" flipH="1">
            <a:off x="2250245" y="1967209"/>
            <a:ext cx="870639" cy="823232"/>
          </a:xfrm>
          <a:prstGeom prst="bentConnector3">
            <a:avLst/>
          </a:prstGeom>
          <a:ln>
            <a:solidFill>
              <a:srgbClr val="0070C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FDCD444-6977-2A1E-0C16-7F9A2F94EB34}"/>
              </a:ext>
            </a:extLst>
          </p:cNvPr>
          <p:cNvCxnSpPr>
            <a:cxnSpLocks/>
          </p:cNvCxnSpPr>
          <p:nvPr/>
        </p:nvCxnSpPr>
        <p:spPr>
          <a:xfrm>
            <a:off x="7848599" y="1883665"/>
            <a:ext cx="923925" cy="0"/>
          </a:xfrm>
          <a:prstGeom prst="line">
            <a:avLst/>
          </a:prstGeom>
          <a:ln>
            <a:solidFill>
              <a:srgbClr val="0070C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8885CAD-BD07-319A-A0B7-1AF4135389CD}"/>
              </a:ext>
            </a:extLst>
          </p:cNvPr>
          <p:cNvSpPr txBox="1"/>
          <p:nvPr/>
        </p:nvSpPr>
        <p:spPr>
          <a:xfrm>
            <a:off x="8910923" y="1699178"/>
            <a:ext cx="147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Raw material</a:t>
            </a: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E9C7860E-3BA4-FF6E-3275-3756963EBDD7}"/>
              </a:ext>
            </a:extLst>
          </p:cNvPr>
          <p:cNvCxnSpPr>
            <a:cxnSpLocks/>
            <a:stCxn id="44" idx="2"/>
            <a:endCxn id="30" idx="0"/>
          </p:cNvCxnSpPr>
          <p:nvPr/>
        </p:nvCxnSpPr>
        <p:spPr>
          <a:xfrm rot="16200000" flipH="1">
            <a:off x="6113441" y="2484210"/>
            <a:ext cx="1263051" cy="387415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ángulo 51" descr="Fábrica">
            <a:extLst>
              <a:ext uri="{FF2B5EF4-FFF2-40B4-BE49-F238E27FC236}">
                <a16:creationId xmlns:a16="http://schemas.microsoft.com/office/drawing/2014/main" id="{B9CC49D9-C423-839D-DAD2-E79FC98D897E}"/>
              </a:ext>
            </a:extLst>
          </p:cNvPr>
          <p:cNvSpPr/>
          <p:nvPr/>
        </p:nvSpPr>
        <p:spPr>
          <a:xfrm>
            <a:off x="8185165" y="3976961"/>
            <a:ext cx="522691" cy="54028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FBC567B-F266-60DB-9228-3306B0B83791}"/>
              </a:ext>
            </a:extLst>
          </p:cNvPr>
          <p:cNvSpPr txBox="1"/>
          <p:nvPr/>
        </p:nvSpPr>
        <p:spPr>
          <a:xfrm>
            <a:off x="7917281" y="4484858"/>
            <a:ext cx="1104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Factory</a:t>
            </a:r>
          </a:p>
        </p:txBody>
      </p:sp>
      <p:sp>
        <p:nvSpPr>
          <p:cNvPr id="54" name="Rectángulo 53" descr="Almacén con relleno sólido">
            <a:extLst>
              <a:ext uri="{FF2B5EF4-FFF2-40B4-BE49-F238E27FC236}">
                <a16:creationId xmlns:a16="http://schemas.microsoft.com/office/drawing/2014/main" id="{2F16A047-ECD6-583B-0BED-0264F56EB282}"/>
              </a:ext>
            </a:extLst>
          </p:cNvPr>
          <p:cNvSpPr/>
          <p:nvPr/>
        </p:nvSpPr>
        <p:spPr>
          <a:xfrm>
            <a:off x="9395288" y="3049662"/>
            <a:ext cx="507648" cy="523876"/>
          </a:xfrm>
          <a:prstGeom prst="rect">
            <a:avLst/>
          </a:pr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1E67ADC-A158-5B2A-C781-EA5F86C5630F}"/>
              </a:ext>
            </a:extLst>
          </p:cNvPr>
          <p:cNvSpPr txBox="1"/>
          <p:nvPr/>
        </p:nvSpPr>
        <p:spPr>
          <a:xfrm>
            <a:off x="9130159" y="3573538"/>
            <a:ext cx="1104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Warehouse</a:t>
            </a:r>
            <a:endParaRPr lang="es-ES" sz="1400" dirty="0"/>
          </a:p>
        </p:txBody>
      </p:sp>
      <p:sp>
        <p:nvSpPr>
          <p:cNvPr id="57" name="Rectángulo 56" descr="Store">
            <a:extLst>
              <a:ext uri="{FF2B5EF4-FFF2-40B4-BE49-F238E27FC236}">
                <a16:creationId xmlns:a16="http://schemas.microsoft.com/office/drawing/2014/main" id="{6D8CA0E9-EDA3-3E9C-2E63-95ADFF37BBCF}"/>
              </a:ext>
            </a:extLst>
          </p:cNvPr>
          <p:cNvSpPr/>
          <p:nvPr/>
        </p:nvSpPr>
        <p:spPr>
          <a:xfrm>
            <a:off x="9374657" y="4041702"/>
            <a:ext cx="548909" cy="557981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A964AF4-3B62-DCC3-B443-992F855002DD}"/>
              </a:ext>
            </a:extLst>
          </p:cNvPr>
          <p:cNvSpPr txBox="1"/>
          <p:nvPr/>
        </p:nvSpPr>
        <p:spPr>
          <a:xfrm>
            <a:off x="9096661" y="4599683"/>
            <a:ext cx="11049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/>
              <a:t>Retailer</a:t>
            </a:r>
            <a:endParaRPr lang="es-ES" sz="1400" dirty="0"/>
          </a:p>
        </p:txBody>
      </p:sp>
      <p:sp>
        <p:nvSpPr>
          <p:cNvPr id="59" name="Rectángulo 58" descr="Store">
            <a:extLst>
              <a:ext uri="{FF2B5EF4-FFF2-40B4-BE49-F238E27FC236}">
                <a16:creationId xmlns:a16="http://schemas.microsoft.com/office/drawing/2014/main" id="{28BE06A6-E1AF-5DC2-A0C8-5440BE8B28D9}"/>
              </a:ext>
            </a:extLst>
          </p:cNvPr>
          <p:cNvSpPr/>
          <p:nvPr/>
        </p:nvSpPr>
        <p:spPr>
          <a:xfrm>
            <a:off x="5182791" y="5153364"/>
            <a:ext cx="774830" cy="77483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1" name="Rectángulo 60" descr="Almacén con relleno sólido">
            <a:extLst>
              <a:ext uri="{FF2B5EF4-FFF2-40B4-BE49-F238E27FC236}">
                <a16:creationId xmlns:a16="http://schemas.microsoft.com/office/drawing/2014/main" id="{B60C60CD-DD72-3F0A-3A3E-168E233ABE82}"/>
              </a:ext>
            </a:extLst>
          </p:cNvPr>
          <p:cNvSpPr/>
          <p:nvPr/>
        </p:nvSpPr>
        <p:spPr>
          <a:xfrm>
            <a:off x="6171188" y="5071003"/>
            <a:ext cx="774830" cy="774830"/>
          </a:xfrm>
          <a:prstGeom prst="rect">
            <a:avLst/>
          </a:pr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9A099493-2A94-7ED7-D22D-E6E127BDA49A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rot="5400000">
            <a:off x="2485869" y="4154638"/>
            <a:ext cx="954788" cy="267834"/>
          </a:xfrm>
          <a:prstGeom prst="bentConnector3">
            <a:avLst/>
          </a:prstGeom>
          <a:ln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404DBCA2-F347-1A4B-B9EA-C37A8669562C}"/>
              </a:ext>
            </a:extLst>
          </p:cNvPr>
          <p:cNvCxnSpPr>
            <a:cxnSpLocks/>
            <a:stCxn id="2" idx="2"/>
            <a:endCxn id="47" idx="0"/>
          </p:cNvCxnSpPr>
          <p:nvPr/>
        </p:nvCxnSpPr>
        <p:spPr>
          <a:xfrm rot="16200000" flipH="1">
            <a:off x="3256557" y="3651783"/>
            <a:ext cx="954787" cy="1273541"/>
          </a:xfrm>
          <a:prstGeom prst="bentConnector3">
            <a:avLst/>
          </a:prstGeom>
          <a:ln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56ADBDA1-289B-FE54-9BF3-B0F290B60AD4}"/>
              </a:ext>
            </a:extLst>
          </p:cNvPr>
          <p:cNvCxnSpPr>
            <a:cxnSpLocks/>
            <a:stCxn id="29" idx="2"/>
            <a:endCxn id="59" idx="0"/>
          </p:cNvCxnSpPr>
          <p:nvPr/>
        </p:nvCxnSpPr>
        <p:spPr>
          <a:xfrm rot="16200000" flipH="1">
            <a:off x="4632307" y="4215464"/>
            <a:ext cx="1603143" cy="272655"/>
          </a:xfrm>
          <a:prstGeom prst="bentConnector3">
            <a:avLst>
              <a:gd name="adj1" fmla="val 47029"/>
            </a:avLst>
          </a:prstGeom>
          <a:ln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angular 64">
            <a:extLst>
              <a:ext uri="{FF2B5EF4-FFF2-40B4-BE49-F238E27FC236}">
                <a16:creationId xmlns:a16="http://schemas.microsoft.com/office/drawing/2014/main" id="{780F2CFE-BCEF-9E7D-95E2-F34390FCD503}"/>
              </a:ext>
            </a:extLst>
          </p:cNvPr>
          <p:cNvCxnSpPr>
            <a:cxnSpLocks/>
            <a:stCxn id="29" idx="2"/>
            <a:endCxn id="61" idx="0"/>
          </p:cNvCxnSpPr>
          <p:nvPr/>
        </p:nvCxnSpPr>
        <p:spPr>
          <a:xfrm rot="16200000" flipH="1">
            <a:off x="5167686" y="3680086"/>
            <a:ext cx="1520782" cy="126105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: angular 65">
            <a:extLst>
              <a:ext uri="{FF2B5EF4-FFF2-40B4-BE49-F238E27FC236}">
                <a16:creationId xmlns:a16="http://schemas.microsoft.com/office/drawing/2014/main" id="{ED724031-0D32-7A0E-7945-47D5265C9A51}"/>
              </a:ext>
            </a:extLst>
          </p:cNvPr>
          <p:cNvCxnSpPr>
            <a:cxnSpLocks/>
            <a:stCxn id="30" idx="2"/>
            <a:endCxn id="61" idx="0"/>
          </p:cNvCxnSpPr>
          <p:nvPr/>
        </p:nvCxnSpPr>
        <p:spPr>
          <a:xfrm rot="5400000">
            <a:off x="6366368" y="4498696"/>
            <a:ext cx="764543" cy="380071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ángulo 66" descr="Camión">
            <a:extLst>
              <a:ext uri="{FF2B5EF4-FFF2-40B4-BE49-F238E27FC236}">
                <a16:creationId xmlns:a16="http://schemas.microsoft.com/office/drawing/2014/main" id="{9C9EB6E7-C5F5-01A7-AFE9-6A51350EC81D}"/>
              </a:ext>
            </a:extLst>
          </p:cNvPr>
          <p:cNvSpPr/>
          <p:nvPr/>
        </p:nvSpPr>
        <p:spPr>
          <a:xfrm>
            <a:off x="2345134" y="1983204"/>
            <a:ext cx="558339" cy="51723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68" name="Rectángulo 67" descr="Camión">
            <a:extLst>
              <a:ext uri="{FF2B5EF4-FFF2-40B4-BE49-F238E27FC236}">
                <a16:creationId xmlns:a16="http://schemas.microsoft.com/office/drawing/2014/main" id="{0C6ADE54-65A8-F214-42CE-74E61F5B28C2}"/>
              </a:ext>
            </a:extLst>
          </p:cNvPr>
          <p:cNvSpPr/>
          <p:nvPr/>
        </p:nvSpPr>
        <p:spPr>
          <a:xfrm>
            <a:off x="4169077" y="2609782"/>
            <a:ext cx="558339" cy="51723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732A87E3-242E-2C0E-766A-DAC12C86C1A9}"/>
              </a:ext>
            </a:extLst>
          </p:cNvPr>
          <p:cNvCxnSpPr>
            <a:cxnSpLocks/>
          </p:cNvCxnSpPr>
          <p:nvPr/>
        </p:nvCxnSpPr>
        <p:spPr>
          <a:xfrm>
            <a:off x="7848599" y="2553205"/>
            <a:ext cx="923925" cy="0"/>
          </a:xfrm>
          <a:prstGeom prst="line">
            <a:avLst/>
          </a:prstGeom>
          <a:ln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4081A75-599B-3EE0-DB9C-C4755583BDC0}"/>
              </a:ext>
            </a:extLst>
          </p:cNvPr>
          <p:cNvSpPr txBox="1"/>
          <p:nvPr/>
        </p:nvSpPr>
        <p:spPr>
          <a:xfrm>
            <a:off x="8944261" y="2376942"/>
            <a:ext cx="1476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Final </a:t>
            </a:r>
            <a:r>
              <a:rPr lang="es-ES" sz="1400" dirty="0" err="1"/>
              <a:t>product</a:t>
            </a:r>
            <a:endParaRPr lang="es-ES" sz="1400" dirty="0"/>
          </a:p>
        </p:txBody>
      </p:sp>
      <p:cxnSp>
        <p:nvCxnSpPr>
          <p:cNvPr id="72" name="Conector: angular 71">
            <a:extLst>
              <a:ext uri="{FF2B5EF4-FFF2-40B4-BE49-F238E27FC236}">
                <a16:creationId xmlns:a16="http://schemas.microsoft.com/office/drawing/2014/main" id="{BA61B6EE-3952-7AF7-50F5-A0229CCD9B37}"/>
              </a:ext>
            </a:extLst>
          </p:cNvPr>
          <p:cNvCxnSpPr>
            <a:cxnSpLocks/>
            <a:stCxn id="29" idx="2"/>
            <a:endCxn id="47" idx="0"/>
          </p:cNvCxnSpPr>
          <p:nvPr/>
        </p:nvCxnSpPr>
        <p:spPr>
          <a:xfrm rot="5400000">
            <a:off x="4226273" y="3694669"/>
            <a:ext cx="1215727" cy="92683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3" name="Grupo 82">
            <a:extLst>
              <a:ext uri="{FF2B5EF4-FFF2-40B4-BE49-F238E27FC236}">
                <a16:creationId xmlns:a16="http://schemas.microsoft.com/office/drawing/2014/main" id="{48319593-677F-F8CB-3FAB-49FECCB8A6A1}"/>
              </a:ext>
            </a:extLst>
          </p:cNvPr>
          <p:cNvGrpSpPr/>
          <p:nvPr/>
        </p:nvGrpSpPr>
        <p:grpSpPr>
          <a:xfrm>
            <a:off x="10781319" y="1052731"/>
            <a:ext cx="895637" cy="1996931"/>
            <a:chOff x="10640582" y="1015849"/>
            <a:chExt cx="895637" cy="1996931"/>
          </a:xfrm>
        </p:grpSpPr>
        <p:sp>
          <p:nvSpPr>
            <p:cNvPr id="76" name="CuadroTexto 75">
              <a:extLst>
                <a:ext uri="{FF2B5EF4-FFF2-40B4-BE49-F238E27FC236}">
                  <a16:creationId xmlns:a16="http://schemas.microsoft.com/office/drawing/2014/main" id="{872E999F-6E8B-B3EE-FB4D-182A4482677A}"/>
                </a:ext>
              </a:extLst>
            </p:cNvPr>
            <p:cNvSpPr txBox="1"/>
            <p:nvPr/>
          </p:nvSpPr>
          <p:spPr>
            <a:xfrm>
              <a:off x="10806112" y="2368539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tap</a:t>
              </a:r>
            </a:p>
          </p:txBody>
        </p:sp>
        <p:sp>
          <p:nvSpPr>
            <p:cNvPr id="77" name="CuadroTexto 76">
              <a:extLst>
                <a:ext uri="{FF2B5EF4-FFF2-40B4-BE49-F238E27FC236}">
                  <a16:creationId xmlns:a16="http://schemas.microsoft.com/office/drawing/2014/main" id="{32203AE0-5494-8FBD-BB85-0C36FF129906}"/>
                </a:ext>
              </a:extLst>
            </p:cNvPr>
            <p:cNvSpPr txBox="1"/>
            <p:nvPr/>
          </p:nvSpPr>
          <p:spPr>
            <a:xfrm>
              <a:off x="10789222" y="163604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tbp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8C98643E-C45A-72F5-84AE-471004B51EFF}"/>
                </a:ext>
              </a:extLst>
            </p:cNvPr>
            <p:cNvSpPr txBox="1"/>
            <p:nvPr/>
          </p:nvSpPr>
          <p:spPr>
            <a:xfrm>
              <a:off x="10806112" y="201431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tdp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uadroTexto 78">
                  <a:extLst>
                    <a:ext uri="{FF2B5EF4-FFF2-40B4-BE49-F238E27FC236}">
                      <a16:creationId xmlns:a16="http://schemas.microsoft.com/office/drawing/2014/main" id="{DF1358EE-0664-68C3-B9D6-D4C96FD123EA}"/>
                    </a:ext>
                  </a:extLst>
                </p:cNvPr>
                <p:cNvSpPr txBox="1"/>
                <p:nvPr/>
              </p:nvSpPr>
              <p:spPr>
                <a:xfrm>
                  <a:off x="10983116" y="1143321"/>
                  <a:ext cx="210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CuadroTexto 78">
                  <a:extLst>
                    <a:ext uri="{FF2B5EF4-FFF2-40B4-BE49-F238E27FC236}">
                      <a16:creationId xmlns:a16="http://schemas.microsoft.com/office/drawing/2014/main" id="{DF1358EE-0664-68C3-B9D6-D4C96FD12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3116" y="1143321"/>
                  <a:ext cx="21057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8235" t="-4444" r="-3529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ángulo 81">
              <a:extLst>
                <a:ext uri="{FF2B5EF4-FFF2-40B4-BE49-F238E27FC236}">
                  <a16:creationId xmlns:a16="http://schemas.microsoft.com/office/drawing/2014/main" id="{3B3F3099-A7CE-D618-FE71-3D9417B6959F}"/>
                </a:ext>
              </a:extLst>
            </p:cNvPr>
            <p:cNvSpPr/>
            <p:nvPr/>
          </p:nvSpPr>
          <p:spPr>
            <a:xfrm>
              <a:off x="10640582" y="1015849"/>
              <a:ext cx="895637" cy="1996931"/>
            </a:xfrm>
            <a:prstGeom prst="rect">
              <a:avLst/>
            </a:prstGeom>
            <a:solidFill>
              <a:srgbClr val="9DB5C3">
                <a:alpha val="5294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Imagen 8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A9A69B5-58BA-0C08-E956-5272CB24AF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9" y="2553205"/>
            <a:ext cx="2478927" cy="16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5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971F0-9BC5-0B08-4F42-66B385F8B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3. </a:t>
            </a:r>
            <a:r>
              <a:rPr lang="en-US" dirty="0"/>
              <a:t>DPFS with transportation</a:t>
            </a:r>
            <a:endParaRPr lang="en-GB" noProof="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7FB80E-C43D-73AF-4D47-D83849BC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5</a:t>
            </a:fld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C41CDB9E-59FC-5377-9D77-D5804222AF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5472987"/>
                  </p:ext>
                </p:extLst>
              </p:nvPr>
            </p:nvGraphicFramePr>
            <p:xfrm>
              <a:off x="409575" y="1466850"/>
              <a:ext cx="11372850" cy="4802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0950">
                      <a:extLst>
                        <a:ext uri="{9D8B030D-6E8A-4147-A177-3AD203B41FA5}">
                          <a16:colId xmlns:a16="http://schemas.microsoft.com/office/drawing/2014/main" val="114903689"/>
                        </a:ext>
                      </a:extLst>
                    </a:gridCol>
                    <a:gridCol w="3790950">
                      <a:extLst>
                        <a:ext uri="{9D8B030D-6E8A-4147-A177-3AD203B41FA5}">
                          <a16:colId xmlns:a16="http://schemas.microsoft.com/office/drawing/2014/main" val="868790863"/>
                        </a:ext>
                      </a:extLst>
                    </a:gridCol>
                    <a:gridCol w="3790950">
                      <a:extLst>
                        <a:ext uri="{9D8B030D-6E8A-4147-A177-3AD203B41FA5}">
                          <a16:colId xmlns:a16="http://schemas.microsoft.com/office/drawing/2014/main" val="3037816426"/>
                        </a:ext>
                      </a:extLst>
                    </a:gridCol>
                  </a:tblGrid>
                  <a:tr h="931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Transportation before processing</a:t>
                          </a:r>
                        </a:p>
                        <a:p>
                          <a:pPr algn="ctr"/>
                          <a:r>
                            <a:rPr lang="en-US" dirty="0"/>
                            <a:t>(supplier-factory transportation)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Transportation during processing</a:t>
                          </a:r>
                        </a:p>
                        <a:p>
                          <a:pPr algn="ctr"/>
                          <a:r>
                            <a:rPr lang="en-US" dirty="0"/>
                            <a:t>(inter-factory transportation)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Transportation after processing</a:t>
                          </a:r>
                        </a:p>
                        <a:p>
                          <a:pPr algn="ctr"/>
                          <a:r>
                            <a:rPr lang="en-US" dirty="0"/>
                            <a:t>(factory-retailer/warehouse transportation)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3171881"/>
                      </a:ext>
                    </a:extLst>
                  </a:tr>
                  <a:tr h="6972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Fm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prmu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𝑓𝑗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n-U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max</m:t>
                              </m:r>
                              <m:sSub>
                                <m:sSubPr>
                                  <m:ctrlP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TC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Cai et al 2018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Fm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tdp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Becker et al 2025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Fm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prmu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tap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TEC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Li et al 2021</a:t>
                          </a:r>
                          <a:r>
                            <a:rPr lang="en-US" sz="1600" baseline="30000" dirty="0"/>
                            <a:t>b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5468023"/>
                      </a:ext>
                    </a:extLst>
                  </a:tr>
                  <a:tr h="3778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RFm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prmu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no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wait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Li et al 2021</a:t>
                          </a:r>
                          <a:r>
                            <a:rPr lang="en-US" sz="1600" kern="1200" baseline="300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</a:t>
                          </a:r>
                          <a:endParaRPr lang="en-US" sz="1600" kern="1200" dirty="0">
                            <a:solidFill>
                              <a:schemeClr val="dk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Fm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prmu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tap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Fu et al 2022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Chen et al 2023 (vehicles with capacity)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8375344"/>
                      </a:ext>
                    </a:extLst>
                  </a:tr>
                  <a:tr h="37786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RFm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prmu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no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wait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𝑓𝑖𝑗𝑘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ES" sz="16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/>
                          <a:r>
                            <a:rPr lang="en-US" sz="1600" kern="120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Zhao et al 2023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Fm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prmu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sSubSup>
                                <m:sSubSupPr>
                                  <m:ctrlP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],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tap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s-ES" sz="16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16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6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  <m:r>
                                        <a:rPr lang="es-ES" sz="16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s-ES" sz="1600" b="0" i="1" u="none" strike="noStrike" kern="1200" baseline="0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Hou et al 2022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753685"/>
                      </a:ext>
                    </a:extLst>
                  </a:tr>
                  <a:tr h="377868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Fm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prmu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tap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#</m:t>
                                </m:r>
                                <m:r>
                                  <m:rPr>
                                    <m:nor/>
                                  </m:rPr>
                                  <a:rPr lang="en-US" sz="16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s-ES" sz="1600" b="0" i="1" u="none" strike="noStrike" kern="1200" baseline="0" smtClean="0">
                                        <a:solidFill>
                                          <a:schemeClr val="dk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TEC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/>
                            <a:t>Shulz</a:t>
                          </a:r>
                          <a:r>
                            <a:rPr lang="en-US" sz="1600" dirty="0"/>
                            <a:t> et al 2022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4632796"/>
                      </a:ext>
                    </a:extLst>
                  </a:tr>
                  <a:tr h="377868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Fm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prmu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no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wait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s-ES" sz="1600" b="0" i="1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tap</m:t>
                              </m:r>
                              <m:r>
                                <m:rPr>
                                  <m:nor/>
                                </m:rPr>
                                <a:rPr lang="es-ES" sz="1600" b="0" i="0" u="none" strike="noStrike" kern="1200" baseline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ES" sz="1600" b="0" i="1" u="none" strike="noStrike" kern="1200" baseline="0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/>
                            <a:t> </a:t>
                          </a:r>
                        </a:p>
                        <a:p>
                          <a:pPr algn="ctr"/>
                          <a:r>
                            <a:rPr lang="en-US" sz="1600" dirty="0"/>
                            <a:t>Ding et al 2023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722165"/>
                      </a:ext>
                    </a:extLst>
                  </a:tr>
                  <a:tr h="377868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P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Fm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prmu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no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wait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1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tap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|</m:t>
                                </m:r>
                                <m:r>
                                  <m:rPr>
                                    <m:nor/>
                                  </m:rPr>
                                  <a:rPr lang="es-ES" sz="1600" b="0" i="0" u="none" strike="noStrike" kern="1200" baseline="0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TC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pPr algn="ctr"/>
                          <a:r>
                            <a:rPr lang="en-US" sz="1600" dirty="0"/>
                            <a:t>Li et al 2024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07858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C41CDB9E-59FC-5377-9D77-D5804222AF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5472987"/>
                  </p:ext>
                </p:extLst>
              </p:nvPr>
            </p:nvGraphicFramePr>
            <p:xfrm>
              <a:off x="409575" y="1466850"/>
              <a:ext cx="11372850" cy="48027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90950">
                      <a:extLst>
                        <a:ext uri="{9D8B030D-6E8A-4147-A177-3AD203B41FA5}">
                          <a16:colId xmlns:a16="http://schemas.microsoft.com/office/drawing/2014/main" val="114903689"/>
                        </a:ext>
                      </a:extLst>
                    </a:gridCol>
                    <a:gridCol w="3790950">
                      <a:extLst>
                        <a:ext uri="{9D8B030D-6E8A-4147-A177-3AD203B41FA5}">
                          <a16:colId xmlns:a16="http://schemas.microsoft.com/office/drawing/2014/main" val="868790863"/>
                        </a:ext>
                      </a:extLst>
                    </a:gridCol>
                    <a:gridCol w="3790950">
                      <a:extLst>
                        <a:ext uri="{9D8B030D-6E8A-4147-A177-3AD203B41FA5}">
                          <a16:colId xmlns:a16="http://schemas.microsoft.com/office/drawing/2014/main" val="3037816426"/>
                        </a:ext>
                      </a:extLst>
                    </a:gridCol>
                  </a:tblGrid>
                  <a:tr h="9317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Transportation before processing</a:t>
                          </a:r>
                        </a:p>
                        <a:p>
                          <a:pPr algn="ctr"/>
                          <a:r>
                            <a:rPr lang="en-US" dirty="0"/>
                            <a:t>(supplier-factory transportation)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Transportation during processing</a:t>
                          </a:r>
                        </a:p>
                        <a:p>
                          <a:pPr algn="ctr"/>
                          <a:r>
                            <a:rPr lang="en-US" dirty="0"/>
                            <a:t>(inter-factory transportation)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Transportation after processing</a:t>
                          </a:r>
                        </a:p>
                        <a:p>
                          <a:pPr algn="ctr"/>
                          <a:r>
                            <a:rPr lang="en-US" dirty="0"/>
                            <a:t>(factory-retailer/warehouse transportation)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3171881"/>
                      </a:ext>
                    </a:extLst>
                  </a:tr>
                  <a:tr h="697243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61" t="-137391" r="-200643" b="-46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00161" t="-137391" r="-100643" b="-46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0161" t="-137391" r="-643" b="-46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546802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61" t="-202222" r="-200643" b="-29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0161" t="-202222" r="-643" b="-29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375344"/>
                      </a:ext>
                    </a:extLst>
                  </a:tr>
                  <a:tr h="613410"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161" t="-403960" r="-200643" b="-294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0161" t="-403960" r="-643" b="-294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75368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0161" t="-535789" r="-643" b="-2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463279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0161" t="-635789" r="-643" b="-1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72216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ES"/>
                        </a:p>
                      </a:txBody>
                      <a:tcPr>
                        <a:blipFill>
                          <a:blip r:embed="rId2"/>
                          <a:stretch>
                            <a:fillRect l="-200161" t="-735789" r="-643" b="-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07858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ángulo 5">
            <a:extLst>
              <a:ext uri="{FF2B5EF4-FFF2-40B4-BE49-F238E27FC236}">
                <a16:creationId xmlns:a16="http://schemas.microsoft.com/office/drawing/2014/main" id="{A25D6441-EAC2-4C53-808A-D51A57D63C81}"/>
              </a:ext>
            </a:extLst>
          </p:cNvPr>
          <p:cNvSpPr/>
          <p:nvPr/>
        </p:nvSpPr>
        <p:spPr>
          <a:xfrm>
            <a:off x="7953375" y="3067050"/>
            <a:ext cx="3819525" cy="3209925"/>
          </a:xfrm>
          <a:prstGeom prst="rect">
            <a:avLst/>
          </a:prstGeom>
          <a:solidFill>
            <a:srgbClr val="156082">
              <a:alpha val="3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A4604D-C4BE-D1D2-3C05-C5F0CBEC741F}"/>
              </a:ext>
            </a:extLst>
          </p:cNvPr>
          <p:cNvSpPr txBox="1"/>
          <p:nvPr/>
        </p:nvSpPr>
        <p:spPr>
          <a:xfrm>
            <a:off x="8905876" y="761628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VRP problem</a:t>
            </a:r>
          </a:p>
        </p:txBody>
      </p:sp>
    </p:spTree>
    <p:extLst>
      <p:ext uri="{BB962C8B-B14F-4D97-AF65-F5344CB8AC3E}">
        <p14:creationId xmlns:p14="http://schemas.microsoft.com/office/powerpoint/2010/main" val="37271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3AE23-CAC7-97E4-7DE0-BECF14EB0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04F9A9-2D53-69CA-0DC5-BC9AC052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1"/>
              <a:t>4. Mathematical formulation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5AF8AFA-FA12-841B-8440-AAEF220D07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MILP </a:t>
            </a:r>
          </a:p>
          <a:p>
            <a:pPr lvl="1"/>
            <a:r>
              <a:rPr lang="en-US" dirty="0"/>
              <a:t>Adapted from </a:t>
            </a:r>
            <a:r>
              <a:rPr lang="en-US" dirty="0" err="1"/>
              <a:t>Naderi</a:t>
            </a:r>
            <a:r>
              <a:rPr lang="en-US" dirty="0"/>
              <a:t> and Ruiz 2010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FA900AF-3FDE-C871-851D-420128B17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CP models:</a:t>
            </a:r>
          </a:p>
          <a:p>
            <a:pPr lvl="1"/>
            <a:r>
              <a:rPr lang="en-US" dirty="0"/>
              <a:t>IBM CP Optimizer</a:t>
            </a:r>
          </a:p>
          <a:p>
            <a:pPr lvl="2"/>
            <a:r>
              <a:rPr lang="en-US" dirty="0"/>
              <a:t>Adapted from </a:t>
            </a:r>
            <a:r>
              <a:rPr lang="en-US" dirty="0" err="1"/>
              <a:t>Naderi</a:t>
            </a:r>
            <a:r>
              <a:rPr lang="en-US" dirty="0"/>
              <a:t> and Ruiz 2010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Hexaly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460348-961D-181F-7BAE-164ADEB0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2F6E8F-F008-427F-933F-5B2C97E45813}" type="slidenum">
              <a:rPr kumimoji="0" lang="en-GB" sz="18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Imagen 4" descr="\documentclass{article}&#10;\usepackage[spanish,activeacute]{babel}&#10;\selectlanguage{spanish}&#10;\usepackage{amsmath}&#10;\usepackage[utf8]{inputenc}&#10;\pagestyle{empty}&#10;\begin{document}&#10;&#10;$X_{kjf}$ $= &#10; \begin{cases}&#10;  1,  &amp; \mbox{if job $j$ will occupy position $k$ at factory $f$} \\&#10;  0,  &amp; \mbox{otherwise}&#10; \end{cases}$&#10;&#10;&#10;$C_{kif}$: Completion time of the job in position $k$ on machine $i$ at factory $f$&#10;&#10;\end{document}" title="IguanaTex Bitmap Display">
            <a:extLst>
              <a:ext uri="{FF2B5EF4-FFF2-40B4-BE49-F238E27FC236}">
                <a16:creationId xmlns:a16="http://schemas.microsoft.com/office/drawing/2014/main" id="{70070EC6-DDCE-A6CB-CE9A-9BA8BDB4FA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2" y="3070279"/>
            <a:ext cx="5570728" cy="717442"/>
          </a:xfrm>
          <a:prstGeom prst="rect">
            <a:avLst/>
          </a:prstGeom>
        </p:spPr>
      </p:pic>
      <p:pic>
        <p:nvPicPr>
          <p:cNvPr id="15" name="Imagen 14" descr="\documentclass{article}&#10;\usepackage[spanish,activeacute]{babel}&#10;\selectlanguage{spanish}&#10;\usepackage{amsmath}&#10;\usepackage[utf8]{inputenc}&#10;\pagestyle{empty}&#10;\begin{document}&#10;&#10;$\mathcal{X}_{fij}$: optional interval variable for processing the job $j$ in machine $i$ on factory $f$.&#10;&#10;$\mathcal{Y}_{ij}$: interval variable for processing the job $j$ in machine $i$.&#10;&#10;$\Gamma_{fi}$ is a sequence variable with an order of $\mathcal{X}_{fij}$ intervals variables processed in machine $i$ on factory $f$.&#10;&#10;&#10;\end{document}" title="IguanaTex Bitmap Display">
            <a:extLst>
              <a:ext uri="{FF2B5EF4-FFF2-40B4-BE49-F238E27FC236}">
                <a16:creationId xmlns:a16="http://schemas.microsoft.com/office/drawing/2014/main" id="{2E22A108-08CB-02CB-9F35-15BCFC40D0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928" y="3394528"/>
            <a:ext cx="5413089" cy="897430"/>
          </a:xfrm>
          <a:prstGeom prst="rect">
            <a:avLst/>
          </a:prstGeom>
        </p:spPr>
      </p:pic>
      <p:pic>
        <p:nvPicPr>
          <p:cNvPr id="13" name="Imagen 12" descr="\documentclass{article}&#10;\usepackage[spanish,activeacute]{babel}&#10;\selectlanguage{spanish}&#10;\usepackage{amsmath}&#10;\usepackage[utf8]{inputenc}&#10;\pagestyle{empty}&#10;\begin{document}&#10;&#10;$x_{ij}$: interval variable for processing the job $j$ in machine $i$.&#10;&#10;$\Upsilon_{f}$ sequence variable with the sequence of jobs on factory $f$.&#10;&#10;\end{document}" title="IguanaTex Bitmap Display">
            <a:extLst>
              <a:ext uri="{FF2B5EF4-FFF2-40B4-BE49-F238E27FC236}">
                <a16:creationId xmlns:a16="http://schemas.microsoft.com/office/drawing/2014/main" id="{63E6115B-6815-A6F5-19CD-57BCFEA7254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929" y="5365105"/>
            <a:ext cx="5181600" cy="431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5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813AE-43C4-9427-B23A-3FA384644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9B686-E1C3-6359-C150-2F210442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5. Results Exact Methods (Small Instances)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8D6DA-F930-8363-09AD-D489D2EB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2F6E8F-F008-427F-933F-5B2C97E45813}" type="slidenum">
              <a:rPr kumimoji="0" lang="en-GB" sz="18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008519-F9AE-AEE8-5755-AF2B4F464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295543"/>
            <a:ext cx="4146084" cy="448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224231-74B1-4800-EC03-D822F1A84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295543"/>
            <a:ext cx="4057650" cy="1162050"/>
          </a:xfrm>
          <a:prstGeom prst="rect">
            <a:avLst/>
          </a:prstGeom>
        </p:spPr>
      </p:pic>
      <p:pic>
        <p:nvPicPr>
          <p:cNvPr id="11" name="Imagen 10" descr="\documentclass{article}&#10;\usepackage[spanish,activeacute]{babel}&#10;\selectlanguage{spanish}&#10;\usepackage{amsmath}&#10;\usepackage[utf8]{inputenc}&#10;\pagestyle{empty}&#10;\begin{document}&#10;&#10;$n \in \{4, 6, 8, 10, 12, 14, 16 \}$&#10;&#10;$m \in \{2, 3, 4, 5 \}$&#10;&#10;$nf \in \{2, 3, 4 \}$&#10;&#10;Five instances per combination: 420 instances&#10;&#10;&#10;&#10;\end{document}" title="IguanaTex Bitmap Display">
            <a:extLst>
              <a:ext uri="{FF2B5EF4-FFF2-40B4-BE49-F238E27FC236}">
                <a16:creationId xmlns:a16="http://schemas.microsoft.com/office/drawing/2014/main" id="{6FC6FE41-3760-826C-D920-76100F2460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259840"/>
            <a:ext cx="4039436" cy="920625"/>
          </a:xfrm>
          <a:prstGeom prst="rect">
            <a:avLst/>
          </a:prstGeom>
        </p:spPr>
      </p:pic>
      <p:pic>
        <p:nvPicPr>
          <p:cNvPr id="25" name="Imagen 24" descr="\documentclass{article}&#10;\usepackage[spanish,activeacute]{babel}&#10;\selectlanguage{spanish}&#10;\usepackage{amsmath}&#10;\usepackage[utf8]{inputenc}&#10;\pagestyle{empty}&#10;\begin{document}&#10;&#10;$p_{ij} \in U[1,100]$&#10;&#10;$r_{fj} \in U[0, 5n]$&#10;&#10;$d_j = max_{1\leq f\leq nf} r_{fj} + \sum_{i=1}^m p_{ij}\cdot (1+rand/2nf)$, with $rand \in U[0,1)$&#10;&#10;\end{document}" title="IguanaTex Bitmap Display">
            <a:extLst>
              <a:ext uri="{FF2B5EF4-FFF2-40B4-BE49-F238E27FC236}">
                <a16:creationId xmlns:a16="http://schemas.microsoft.com/office/drawing/2014/main" id="{C6CB18FB-A83D-2486-2194-93B3F1A809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43" y="1259840"/>
            <a:ext cx="6144975" cy="700221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CEB3E173-A65E-9FC1-6A4B-E4163C1A76A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9407"/>
          <a:stretch/>
        </p:blipFill>
        <p:spPr>
          <a:xfrm>
            <a:off x="6267450" y="3524268"/>
            <a:ext cx="3886200" cy="1743057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E24BB5E-2F8B-1376-1F8A-83A9395080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4085"/>
          <a:stretch/>
        </p:blipFill>
        <p:spPr>
          <a:xfrm>
            <a:off x="6096000" y="5368925"/>
            <a:ext cx="40576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813AE-43C4-9427-B23A-3FA384644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9B686-E1C3-6359-C150-2F210442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5. Results Exact Methods (Large Instances)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B8D6DA-F930-8363-09AD-D489D2EB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2F6E8F-F008-427F-933F-5B2C97E45813}" type="slidenum">
              <a:rPr kumimoji="0" lang="en-GB" sz="18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259301A-1D10-4F54-D983-530437786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2" y="2295434"/>
            <a:ext cx="4090417" cy="442604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DB0CD5C-4818-44CC-8A5F-94E0845D7D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0" y="2295434"/>
            <a:ext cx="3829050" cy="1733550"/>
          </a:xfrm>
          <a:prstGeom prst="rect">
            <a:avLst/>
          </a:prstGeom>
        </p:spPr>
      </p:pic>
      <p:pic>
        <p:nvPicPr>
          <p:cNvPr id="23" name="Imagen 22" descr="\documentclass{article}&#10;\usepackage[spanish,activeacute]{babel}&#10;\selectlanguage{spanish}&#10;\usepackage{amsmath}&#10;\usepackage[utf8]{inputenc}&#10;\pagestyle{empty}&#10;\begin{document}&#10;&#10;Taillard's testbed with 120 instances&#10;&#10;$nf \in \{2, 3, 4, 5, 6, 7 \}$&#10;&#10;Total: 720 instances&#10;\end{document}" title="IguanaTex Bitmap Display">
            <a:extLst>
              <a:ext uri="{FF2B5EF4-FFF2-40B4-BE49-F238E27FC236}">
                <a16:creationId xmlns:a16="http://schemas.microsoft.com/office/drawing/2014/main" id="{F7D14144-C320-1601-AE23-C55FEE54B0E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2" y="1259840"/>
            <a:ext cx="3233421" cy="634614"/>
          </a:xfrm>
          <a:prstGeom prst="rect">
            <a:avLst/>
          </a:prstGeom>
        </p:spPr>
      </p:pic>
      <p:pic>
        <p:nvPicPr>
          <p:cNvPr id="17" name="Imagen 16" descr="\documentclass{article}&#10;\usepackage[spanish,activeacute]{babel}&#10;\selectlanguage{spanish}&#10;\usepackage{amsmath}&#10;\usepackage[utf8]{inputenc}&#10;\pagestyle{empty}&#10;\begin{document}&#10;&#10;$p_{ij} \in U[1,100]$&#10;&#10;$r_{fj} \in U[0, 5n]$&#10;&#10;$d_j = max_{1\leq f\leq nf} r_{fj} + \sum_{i=1}^m p_{ij}\cdot (1+rand/2nf)$, with $rand \in U[0,1)$&#10;&#10;\end{document}" title="IguanaTex Bitmap Display">
            <a:extLst>
              <a:ext uri="{FF2B5EF4-FFF2-40B4-BE49-F238E27FC236}">
                <a16:creationId xmlns:a16="http://schemas.microsoft.com/office/drawing/2014/main" id="{0D6BDBE1-4DD3-5147-B9CA-F628C456C23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160" y="1251513"/>
            <a:ext cx="6144975" cy="70022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DF8986C-FF2D-F6B1-A542-068EBF72DB4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1169"/>
          <a:stretch/>
        </p:blipFill>
        <p:spPr>
          <a:xfrm>
            <a:off x="6096000" y="4134742"/>
            <a:ext cx="3886200" cy="137070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54EBD739-3F33-6993-AF51-46F5304989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4550" y="5567362"/>
            <a:ext cx="40576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3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464D8-3911-3C7E-CAFA-528022F6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New advances: Dispatching rules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4196F7-6A4C-4B24-E0C0-6EAA275C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F6E8F-F008-427F-933F-5B2C97E45813}" type="slidenum">
              <a:rPr lang="es-ES" smtClean="0"/>
              <a:t>9</a:t>
            </a:fld>
            <a:endParaRPr lang="es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1CF7E24-35D0-E2F3-846D-EF352A644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2292"/>
              </p:ext>
            </p:extLst>
          </p:nvPr>
        </p:nvGraphicFramePr>
        <p:xfrm>
          <a:off x="2542032" y="2316480"/>
          <a:ext cx="6673978" cy="2225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084832">
                  <a:extLst>
                    <a:ext uri="{9D8B030D-6E8A-4147-A177-3AD203B41FA5}">
                      <a16:colId xmlns:a16="http://schemas.microsoft.com/office/drawing/2014/main" val="2375751019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1898555764"/>
                    </a:ext>
                  </a:extLst>
                </a:gridCol>
                <a:gridCol w="1136968">
                  <a:extLst>
                    <a:ext uri="{9D8B030D-6E8A-4147-A177-3AD203B41FA5}">
                      <a16:colId xmlns:a16="http://schemas.microsoft.com/office/drawing/2014/main" val="2275994349"/>
                    </a:ext>
                  </a:extLst>
                </a:gridCol>
                <a:gridCol w="1157605">
                  <a:extLst>
                    <a:ext uri="{9D8B030D-6E8A-4147-A177-3AD203B41FA5}">
                      <a16:colId xmlns:a16="http://schemas.microsoft.com/office/drawing/2014/main" val="2679303211"/>
                    </a:ext>
                  </a:extLst>
                </a:gridCol>
                <a:gridCol w="1136968">
                  <a:extLst>
                    <a:ext uri="{9D8B030D-6E8A-4147-A177-3AD203B41FA5}">
                      <a16:colId xmlns:a16="http://schemas.microsoft.com/office/drawing/2014/main" val="66706366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998A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998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998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23518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7998AC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998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998A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7998A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998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98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Increasing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Decreasing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 Increasing 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Decreasing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70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DR2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DR7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2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DR3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DR4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DR9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817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DR5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DR6</a:t>
                      </a:r>
                    </a:p>
                  </a:txBody>
                  <a:tcPr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DR11</a:t>
                      </a: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086107"/>
                  </a:ext>
                </a:extLst>
              </a:tr>
            </a:tbl>
          </a:graphicData>
        </a:graphic>
      </p:graphicFrame>
      <p:pic>
        <p:nvPicPr>
          <p:cNvPr id="32" name="Imagen 31" descr="\documentclass{article}&#10;\usepackage[spanish,activeacute]{babel}&#10;\selectlanguage{spanish}&#10;\usepackage{amsmath}&#10;\usepackage[utf8]{inputenc}&#10;\pagestyle{empty}&#10;\begin{document}&#10;&#10;$min_{1\leq f \leq nf} r_{fj}$&#10;&#10;\end{document}" title="IguanaTex Bitmap Display">
            <a:extLst>
              <a:ext uri="{FF2B5EF4-FFF2-40B4-BE49-F238E27FC236}">
                <a16:creationId xmlns:a16="http://schemas.microsoft.com/office/drawing/2014/main" id="{95727A73-D7CA-7569-F5A8-2E1B325DD2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266" y="2781355"/>
            <a:ext cx="1401355" cy="218670"/>
          </a:xfrm>
          <a:prstGeom prst="rect">
            <a:avLst/>
          </a:prstGeom>
        </p:spPr>
      </p:pic>
      <p:pic>
        <p:nvPicPr>
          <p:cNvPr id="36" name="Imagen 35" descr="\documentclass{article}&#10;\usepackage[spanish,activeacute]{babel}&#10;\selectlanguage{spanish}&#10;\usepackage{amsmath}&#10;\usepackage[utf8]{inputenc}&#10;\pagestyle{empty}&#10;\begin{document}&#10;&#10;$\sum_{f=1}^{nf} r_{fj}$&#10;&#10;\end{document}" title="IguanaTex Bitmap Display">
            <a:extLst>
              <a:ext uri="{FF2B5EF4-FFF2-40B4-BE49-F238E27FC236}">
                <a16:creationId xmlns:a16="http://schemas.microsoft.com/office/drawing/2014/main" id="{C847D094-B8C0-33B0-5E29-6DE015CC922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92" y="2716931"/>
            <a:ext cx="897573" cy="331065"/>
          </a:xfrm>
          <a:prstGeom prst="rect">
            <a:avLst/>
          </a:prstGeom>
        </p:spPr>
      </p:pic>
      <p:pic>
        <p:nvPicPr>
          <p:cNvPr id="12" name="Imagen 11" descr="\documentclass{article}&#10;\usepackage[spanish,activeacute]{babel}&#10;\selectlanguage{spanish}&#10;\usepackage{amsmath}&#10;\usepackage[utf8]{inputenc}&#10;\pagestyle{empty}&#10;\begin{document}&#10;&#10;$P_j^1=\sum_{i=1}^m p_{ij}$&#10;&#10;\end{document}" title="IguanaTex Bitmap Display">
            <a:extLst>
              <a:ext uri="{FF2B5EF4-FFF2-40B4-BE49-F238E27FC236}">
                <a16:creationId xmlns:a16="http://schemas.microsoft.com/office/drawing/2014/main" id="{B28F2A60-0546-3B60-62B0-B9FDDE12E03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01" y="3455633"/>
            <a:ext cx="1408731" cy="279771"/>
          </a:xfrm>
          <a:prstGeom prst="rect">
            <a:avLst/>
          </a:prstGeom>
        </p:spPr>
      </p:pic>
      <p:pic>
        <p:nvPicPr>
          <p:cNvPr id="19" name="Imagen 18" descr="\documentclass{article}&#10;\usepackage[spanish,activeacute]{babel}&#10;\selectlanguage{spanish}&#10;\usepackage{amsmath}&#10;\usepackage[utf8]{inputenc}&#10;\pagestyle{empty}&#10;\begin{document}&#10;&#10;$P_j^3=max_{1\leq i\leq m} p_{ij}$&#10;&#10;\end{document}" title="IguanaTex Bitmap Display">
            <a:extLst>
              <a:ext uri="{FF2B5EF4-FFF2-40B4-BE49-F238E27FC236}">
                <a16:creationId xmlns:a16="http://schemas.microsoft.com/office/drawing/2014/main" id="{7F5B60A7-DE9D-403F-3CDC-B072CCB8D81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12" y="4207192"/>
            <a:ext cx="1892486" cy="280766"/>
          </a:xfrm>
          <a:prstGeom prst="rect">
            <a:avLst/>
          </a:prstGeom>
        </p:spPr>
      </p:pic>
      <p:pic>
        <p:nvPicPr>
          <p:cNvPr id="22" name="Imagen 21" descr="\documentclass{article}&#10;\usepackage[spanish,activeacute]{babel}&#10;\selectlanguage{spanish}&#10;\usepackage{amsmath}&#10;\usepackage[utf8]{inputenc}&#10;\pagestyle{empty}&#10;\begin{document}&#10;&#10;$P_j^2=p_{mj}$&#10;&#10;\end{document}" title="IguanaTex Bitmap Display">
            <a:extLst>
              <a:ext uri="{FF2B5EF4-FFF2-40B4-BE49-F238E27FC236}">
                <a16:creationId xmlns:a16="http://schemas.microsoft.com/office/drawing/2014/main" id="{DA080048-122F-4CC3-80CC-3E33BA5E0DC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55" y="3839631"/>
            <a:ext cx="923022" cy="281098"/>
          </a:xfrm>
          <a:prstGeom prst="rect">
            <a:avLst/>
          </a:prstGeom>
        </p:spPr>
      </p:pic>
      <p:pic>
        <p:nvPicPr>
          <p:cNvPr id="24" name="Imagen 23" descr="\documentclass{article}&#10;\usepackage[spanish,activeacute]{babel}&#10;\selectlanguage{spanish}&#10;\usepackage{amsmath}&#10;\usepackage[utf8]{inputenc}&#10;\pagestyle{empty}&#10;\begin{document}&#10;&#10;&#10;$P_j$&#10;&#10;\end{document}" title="IguanaTex Bitmap Display">
            <a:extLst>
              <a:ext uri="{FF2B5EF4-FFF2-40B4-BE49-F238E27FC236}">
                <a16:creationId xmlns:a16="http://schemas.microsoft.com/office/drawing/2014/main" id="{057D56B5-1E3D-E940-434F-D5694CB3A26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486" y="3128686"/>
            <a:ext cx="207360" cy="222720"/>
          </a:xfrm>
          <a:prstGeom prst="rect">
            <a:avLst/>
          </a:prstGeom>
        </p:spPr>
      </p:pic>
      <p:pic>
        <p:nvPicPr>
          <p:cNvPr id="27" name="Imagen 26" descr="\documentclass{article}&#10;\usepackage[spanish,activeacute]{babel}&#10;\selectlanguage{spanish}&#10;\usepackage{amsmath}&#10;\usepackage[utf8]{inputenc}&#10;\pagestyle{empty}&#10;\begin{document}&#10;&#10;&#10;$R_j$&#10;&#10;\end{document}" title="IguanaTex Bitmap Display">
            <a:extLst>
              <a:ext uri="{FF2B5EF4-FFF2-40B4-BE49-F238E27FC236}">
                <a16:creationId xmlns:a16="http://schemas.microsoft.com/office/drawing/2014/main" id="{B9EE8A26-8B50-921D-5F4E-3489FDAEA10E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02" y="2403262"/>
            <a:ext cx="236008" cy="223058"/>
          </a:xfrm>
          <a:prstGeom prst="rect">
            <a:avLst/>
          </a:prstGeom>
        </p:spPr>
      </p:pic>
      <p:pic>
        <p:nvPicPr>
          <p:cNvPr id="29" name="Imagen 28" descr="\documentclass{article}&#10;\usepackage[spanish,activeacute]{babel}&#10;\selectlanguage{spanish}&#10;\usepackage{amsmath}&#10;\usepackage[utf8]{inputenc}&#10;\pagestyle{empty}&#10;\begin{document}&#10;&#10;$I_j=R_j+P_j$&#10;&#10;\end{document}" title="IguanaTex Bitmap Display">
            <a:extLst>
              <a:ext uri="{FF2B5EF4-FFF2-40B4-BE49-F238E27FC236}">
                <a16:creationId xmlns:a16="http://schemas.microsoft.com/office/drawing/2014/main" id="{9D3741CB-2A33-016E-0426-853B196F85F2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325" y="2607807"/>
            <a:ext cx="1256229" cy="22272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6913BF69-6830-B76D-9B5F-9C10914936AF}"/>
              </a:ext>
            </a:extLst>
          </p:cNvPr>
          <p:cNvSpPr txBox="1"/>
          <p:nvPr/>
        </p:nvSpPr>
        <p:spPr>
          <a:xfrm>
            <a:off x="2958654" y="1408824"/>
            <a:ext cx="610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Codification: Sequence (permutation) + Earliest Completion Time</a:t>
            </a:r>
          </a:p>
        </p:txBody>
      </p:sp>
    </p:spTree>
    <p:extLst>
      <p:ext uri="{BB962C8B-B14F-4D97-AF65-F5344CB8AC3E}">
        <p14:creationId xmlns:p14="http://schemas.microsoft.com/office/powerpoint/2010/main" val="2067218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637,4203"/>
  <p:tag name="ORIGINALWIDTH" val="4949,381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X_{kjf}$ $= &#10; \begin{cases}&#10;  1,  &amp; \mbox{if job $j$ will occupy position $k$ at factory $f$} \\&#10;  0,  &amp; \mbox{otherwise}&#10; \end{cases}$&#10;&#10;&#10;$C_{kif}$: Completion time of the job in position $k$ on machine $i$ at factory $f$&#10;&#10;\end{document}"/>
  <p:tag name="IGUANATEXSIZE" val="28"/>
  <p:tag name="IGUANATEXCURSOR" val="396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91,2261"/>
  <p:tag name="ORIGINALWIDTH" val="962,8796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P_j^1=\sum_{i=1}^m p_{ij}$&#10;&#10;\end{document}"/>
  <p:tag name="IGUANATEXSIZE" val="18"/>
  <p:tag name="IGUANATEXCURSOR" val="174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91,2261"/>
  <p:tag name="ORIGINALWIDTH" val="1290,589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P_j^3=max_{1\leq i\leq m} p_{ij}$&#10;&#10;\end{document}"/>
  <p:tag name="IGUANATEXSIZE" val="18"/>
  <p:tag name="IGUANATEXCURSOR" val="200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91,2261"/>
  <p:tag name="ORIGINALWIDTH" val="629,1713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P_j^2=p_{mj}$&#10;&#10;\end{document}"/>
  <p:tag name="IGUANATEXSIZE" val="18"/>
  <p:tag name="IGUANATEXCURSOR" val="185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52,2309"/>
  <p:tag name="ORIGINALWIDTH" val="141,7323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&#10;$P_j$&#10;&#10;\end{document}"/>
  <p:tag name="IGUANATEXSIZE" val="18"/>
  <p:tag name="IGUANATEXCURSOR" val="178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52,2309"/>
  <p:tag name="ORIGINALWIDTH" val="160,4799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&#10;$R_j$&#10;&#10;\end{document}"/>
  <p:tag name="IGUANATEXSIZE" val="18"/>
  <p:tag name="IGUANATEXCURSOR" val="17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52,2309"/>
  <p:tag name="ORIGINALWIDTH" val="858,6427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I_j=R_j+P_j$&#10;&#10;\end{document}"/>
  <p:tag name="IGUANATEXSIZE" val="18"/>
  <p:tag name="IGUANATEXCURSOR" val="18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11,586"/>
  <p:tag name="ORIGINALWIDTH" val="4294,713"/>
  <p:tag name="OUTPUTTYPE" val="PNG"/>
  <p:tag name="IGUANATEXVERSION" val="160"/>
  <p:tag name="LATEXADDIN" val="\documentclass{article}&#10;\usepackage[spanish,activeacute]{babel}&#10;\selectlanguage{spanish}&#10;\usepackage{amsmath}&#10;\usepackage{amssymb}    &#10;\usepackage[latin1]{inputenc}&#10;\usepackage[dvips,dvipsnames,usenames]{color}&#10;\pagestyle{empty}&#10;\usepackage{multicol}        % used for the two-column index&#10;\usepackage{multirow}       % multirow tables&#10;\usepackage[ruled,vlined]{algorithm2e}&#10;\usepackage{mathptmx}&#10;&#10;\begin{document}&#10;&#10;\begin{algorithm}[hbtp]&#10;\KwIn{instance data}&#10;\KwOut{$\Pi$, $obj$}&#10;\Begin{ &#10;    $\Pi_f:=\varnothing$ $\forall f\in F$\; &#10;    $UJ:=\{1,\dots,n\}$; $UF =\{1,\dots,nf\}$ \; &#10;    \While{$UF\neq \varnothing$}&#10;    {&#10;       $j^*=argmin \{min_{f\in UF} r_{fj} + \sum_{i=1}^m p_{ij}: j\in UJ\}$\;&#10;       $f^*=argmin \{r_{fj^*}: f\in UF\}$\;&#10;       $UJ:=UJ-\{j^*\}$ \;&#10;       $UF:=UF-\{f^*\}$\;&#10;       $\Pi_{f^*}:=[j^*]$ \;&#10;       $C_{max}^f = C_{max}(\Pi_{f}) \forall f \in F$\;&#10;    }&#10;    \While{$UJ\neq \varnothing$}&#10;    {&#10;       $f^*=argmin\{C_{max}^f(\Pi)\}$\;&#10;       $j^*=argmin\{r_{f^*j} + \sum_{i=1}^m p_{ij}:j \in UJ\}$\;&#10;       $\Pi_{f^*}:=\Pi_{f^*}\cup [j^*]$\;&#10;       $UJ:=UJ-\{j^*\}$ \;&#10;       $C_{max}^{f^*} = C_{max}(\Pi_{f^*})$\;&#10;    }&#10;    $obj:=Obj(\Pi)$ \;&#10;    \Return{$\Pi$, $obj$}&#10;} &#10;\end{algorithm}&#10;&#10;\end{document}"/>
  <p:tag name="IGUANATEXSIZE" val="16"/>
  <p:tag name="IGUANATEXCURSOR" val="1029"/>
  <p:tag name="TRANSPARENCY" val="Verdadero"/>
  <p:tag name="LATEXENGINEID" val="0"/>
  <p:tag name="TEMPFOLDER" val="C:\temp\"/>
  <p:tag name="LATEXFORMHEIGHT" val="488,25"/>
  <p:tag name="LATEXFORMWIDTH" val="803,25"/>
  <p:tag name="LATEXFORMWRAP" val="Verdad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39,4826"/>
  <p:tag name="ORIGINALWIDTH" val="1197,6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Composite Rule 1&#10;&#10;\end{document}"/>
  <p:tag name="IGUANATEXSIZE" val="18"/>
  <p:tag name="IGUANATEXCURSOR" val="190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14,7357"/>
  <p:tag name="ORIGINALWIDTH" val="176,228"/>
  <p:tag name="LATEXADDIN" val="\documentclass{article}&#10;\usepackage[spanish,activeacute]{babel}&#10;\selectlanguage{spanish}&#10;\usepackage{amsmath}&#10;\usepackage[utf8]{inputenc}&#10;\pagestyle{empty}&#10;\begin{document}&#10;&#10;$r_{1j}$&#10;&#10;\end{document}"/>
  <p:tag name="IGUANATEXSIZE" val="16"/>
  <p:tag name="IGUANATEXCURSOR" val="182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38,7327"/>
  <p:tag name="ORIGINALWIDTH" val="629,9213"/>
  <p:tag name="LATEXADDIN" val="\documentclass{article}&#10;\usepackage[spanish,activeacute]{babel}&#10;\selectlanguage{spanish}&#10;\usepackage{amsmath}&#10;\usepackage[utf8]{inputenc}&#10;\pagestyle{empty}&#10;\begin{document}&#10;&#10;Factory 1&#10;&#10;\end{document}"/>
  <p:tag name="IGUANATEXSIZE" val="18"/>
  <p:tag name="IGUANATEXCURSOR" val="183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889,3888"/>
  <p:tag name="ORIGINALWIDTH" val="5364,83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\mathcal{X}_{fij}$: optional interval variable for processing the job $j$ in machine $i$ on factory $f$.&#10;&#10;$\mathcal{Y}_{ij}$: interval variable for processing the job $j$ in machine $i$.&#10;&#10;$\Gamma_{fi}$ is a sequence variable with an order of $\mathcal{X}_{fij}$ intervals variables processed in machine $i$ on factory $f$.&#10;&#10;&#10;\end{document}"/>
  <p:tag name="IGUANATEXSIZE" val="18"/>
  <p:tag name="IGUANATEXCURSOR" val="360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38,7327"/>
  <p:tag name="ORIGINALWIDTH" val="635,1707"/>
  <p:tag name="LATEXADDIN" val="\documentclass{article}&#10;\usepackage[spanish,activeacute]{babel}&#10;\selectlanguage{spanish}&#10;\usepackage{amsmath}&#10;\usepackage[utf8]{inputenc}&#10;\pagestyle{empty}&#10;\begin{document}&#10;&#10;Factory 2&#10;&#10;\end{document}"/>
  <p:tag name="IGUANATEXSIZE" val="18"/>
  <p:tag name="IGUANATEXCURSOR" val="183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14,7357"/>
  <p:tag name="ORIGINALWIDTH" val="176,228"/>
  <p:tag name="LATEXADDIN" val="\documentclass{article}&#10;\usepackage[spanish,activeacute]{babel}&#10;\selectlanguage{spanish}&#10;\usepackage{amsmath}&#10;\usepackage[utf8]{inputenc}&#10;\pagestyle{empty}&#10;\begin{document}&#10;&#10;$r_{2j}$&#10;&#10;\end{document}"/>
  <p:tag name="IGUANATEXSIZE" val="16"/>
  <p:tag name="IGUANATEXCURSOR" val="179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7,979"/>
  <p:tag name="ORIGINALWIDTH" val="344,9568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C_{max}^1$&#10;&#10;\end{document}"/>
  <p:tag name="IGUANATEXSIZE" val="16"/>
  <p:tag name="IGUANATEXCURSOR" val="184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7,979"/>
  <p:tag name="ORIGINALWIDTH" val="344,9568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C_{max}^2$&#10;&#10;\end{document}"/>
  <p:tag name="IGUANATEXSIZE" val="16"/>
  <p:tag name="IGUANATEXCURSOR" val="184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7,979"/>
  <p:tag name="ORIGINALWIDTH" val="344,9568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C_{max}^2$&#10;&#10;\end{document}"/>
  <p:tag name="IGUANATEXSIZE" val="16"/>
  <p:tag name="IGUANATEXCURSOR" val="184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14,7357"/>
  <p:tag name="ORIGINALWIDTH" val="176,228"/>
  <p:tag name="LATEXADDIN" val="\documentclass{article}&#10;\usepackage[spanish,activeacute]{babel}&#10;\selectlanguage{spanish}&#10;\usepackage{amsmath}&#10;\usepackage[utf8]{inputenc}&#10;\pagestyle{empty}&#10;\begin{document}&#10;&#10;$r_{2j}$&#10;&#10;\end{document}"/>
  <p:tag name="IGUANATEXSIZE" val="16"/>
  <p:tag name="IGUANATEXCURSOR" val="179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31,309"/>
  <p:tag name="ORIGINALWIDTH" val="4294,713"/>
  <p:tag name="OUTPUTTYPE" val="PNG"/>
  <p:tag name="IGUANATEXVERSION" val="160"/>
  <p:tag name="LATEXADDIN" val="\documentclass{article}&#10;\usepackage[spanish,activeacute]{babel}&#10;\selectlanguage{spanish}&#10;\usepackage{amsmath}&#10;\usepackage{amssymb}    &#10;\usepackage[latin1]{inputenc}&#10;\usepackage[dvips,dvipsnames,usenames]{color}&#10;\pagestyle{empty}&#10;\usepackage{multicol}        % used for the two-column index&#10;\usepackage{multirow}       % multirow tables&#10;\usepackage[ruled,vlined]{algorithm2e}&#10;\usepackage{mathptmx}&#10;&#10;\begin{document}&#10;&#10;\begin{algorithm}[hbtp]&#10;\KwIn{instance data}&#10;\KwOut{$\Pi$, $obj$}&#10;\Begin{ &#10;    $\Pi_f:=\varnothing$ $\forall f\in F$\; &#10;    $UJ:=\{1,\dots,n\}$; $UF =\{1,\dots,nf\}$ \; &#10;    \While{$UF\neq \varnothing$}&#10;    {&#10;       $j^*=argmin_j\{min_{f\in UF} r_{fj} + \sum_{i=1}^m p_{ij}\}$\;&#10;       $f^*=argmin_{f\in UF}r_{fj^*}$\;&#10;       $UJ:=UJ-\{j^*\}$ \;&#10;       $UF:=UF-\{f^*\}$\;&#10;       $\Pi_{f^*}:=[j^*]$ \;&#10;       $C_{max}^f := C_{max}(\Pi_{f}) \forall f \in F$\;&#10;       $C_{1max}^f$ := Completion time of the last job on machine 1 in f $\forall f \in F$\;&#10;    }&#10;    \While{$UJ\neq \varnothing$}&#10;    {&#10;       $f^*=argmin\{C_{max}^f(\Pi): f\in F\}$\;&#10;       $j^*=argmin\{max(C_{1max}^{f^*},r_{f^*j}) + \sum_{i=1}^m p_{ij}: j\in UJ\}$\;&#10;       $\Pi_{f^*}:=\Pi_{f^*}\cup [j^*]$\;&#10;       $UJ:=UJ-\{j^*\}$ \;&#10;       $C_{max}^{f^*} = C_{max}(\Pi_{f^*})$\;&#10;    }&#10;    $obj:=Obj(\Pi)$ \;&#10;    \Return{$\Pi$, $obj$}&#10;} &#10;\end{algorithm}&#10;&#10;\end{document}"/>
  <p:tag name="IGUANATEXSIZE" val="16"/>
  <p:tag name="IGUANATEXCURSOR" val="1098"/>
  <p:tag name="TRANSPARENCY" val="Verdadero"/>
  <p:tag name="LATEXENGINEID" val="0"/>
  <p:tag name="TEMPFOLDER" val="C:\temp\"/>
  <p:tag name="LATEXFORMHEIGHT" val="488,25"/>
  <p:tag name="LATEXFORMWIDTH" val="803,25"/>
  <p:tag name="LATEXFORMWRAP" val="Verdad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14,7357"/>
  <p:tag name="ORIGINALWIDTH" val="176,228"/>
  <p:tag name="LATEXADDIN" val="\documentclass{article}&#10;\usepackage[spanish,activeacute]{babel}&#10;\selectlanguage{spanish}&#10;\usepackage{amsmath}&#10;\usepackage[utf8]{inputenc}&#10;\pagestyle{empty}&#10;\begin{document}&#10;&#10;$r_{1j}$&#10;&#10;\end{document}"/>
  <p:tag name="IGUANATEXSIZE" val="16"/>
  <p:tag name="IGUANATEXCURSOR" val="182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38,7327"/>
  <p:tag name="ORIGINALWIDTH" val="629,9213"/>
  <p:tag name="LATEXADDIN" val="\documentclass{article}&#10;\usepackage[spanish,activeacute]{babel}&#10;\selectlanguage{spanish}&#10;\usepackage{amsmath}&#10;\usepackage[utf8]{inputenc}&#10;\pagestyle{empty}&#10;\begin{document}&#10;&#10;Factory 1&#10;&#10;\end{document}"/>
  <p:tag name="IGUANATEXSIZE" val="18"/>
  <p:tag name="IGUANATEXCURSOR" val="183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38,7327"/>
  <p:tag name="ORIGINALWIDTH" val="635,1707"/>
  <p:tag name="LATEXADDIN" val="\documentclass{article}&#10;\usepackage[spanish,activeacute]{babel}&#10;\selectlanguage{spanish}&#10;\usepackage{amsmath}&#10;\usepackage[utf8]{inputenc}&#10;\pagestyle{empty}&#10;\begin{document}&#10;&#10;Factory 2&#10;&#10;\end{document}"/>
  <p:tag name="IGUANATEXSIZE" val="18"/>
  <p:tag name="IGUANATEXCURSOR" val="183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342,7072"/>
  <p:tag name="ORIGINALWIDTH" val="4116,985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x_{ij}$: interval variable for processing the job $j$ in machine $i$.&#10;&#10;$\Upsilon_{f}$ sequence variable with the sequence of jobs on factory $f$.&#10;&#10;\end{document}"/>
  <p:tag name="IGUANATEXSIZE" val="18"/>
  <p:tag name="IGUANATEXCURSOR" val="283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14,7357"/>
  <p:tag name="ORIGINALWIDTH" val="176,228"/>
  <p:tag name="LATEXADDIN" val="\documentclass{article}&#10;\usepackage[spanish,activeacute]{babel}&#10;\selectlanguage{spanish}&#10;\usepackage{amsmath}&#10;\usepackage[utf8]{inputenc}&#10;\pagestyle{empty}&#10;\begin{document}&#10;&#10;$r_{2j}$&#10;&#10;\end{document}"/>
  <p:tag name="IGUANATEXSIZE" val="16"/>
  <p:tag name="IGUANATEXCURSOR" val="179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7,979"/>
  <p:tag name="ORIGINALWIDTH" val="344,9568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C_{max}^1$&#10;&#10;\end{document}"/>
  <p:tag name="IGUANATEXSIZE" val="16"/>
  <p:tag name="IGUANATEXCURSOR" val="184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7,979"/>
  <p:tag name="ORIGINALWIDTH" val="344,9568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C_{max}^2$&#10;&#10;\end{document}"/>
  <p:tag name="IGUANATEXSIZE" val="16"/>
  <p:tag name="IGUANATEXCURSOR" val="184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7,979"/>
  <p:tag name="ORIGINALWIDTH" val="344,9568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C_{max}^2$&#10;&#10;\end{document}"/>
  <p:tag name="IGUANATEXSIZE" val="16"/>
  <p:tag name="IGUANATEXCURSOR" val="184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39,4826"/>
  <p:tag name="ORIGINALWIDTH" val="1202,85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Composite Rule 2&#10;&#10;\end{document}"/>
  <p:tag name="IGUANATEXSIZE" val="18"/>
  <p:tag name="IGUANATEXCURSOR" val="190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7,979"/>
  <p:tag name="ORIGINALWIDTH" val="407,1991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C_{1max}^1$&#10;&#10;\end{document}"/>
  <p:tag name="IGUANATEXSIZE" val="16"/>
  <p:tag name="IGUANATEXCURSOR" val="179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7,979"/>
  <p:tag name="ORIGINALWIDTH" val="407,1991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C_{1max}^2$&#10;&#10;\end{document}"/>
  <p:tag name="IGUANATEXSIZE" val="16"/>
  <p:tag name="IGUANATEXCURSOR" val="185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14,7357"/>
  <p:tag name="ORIGINALWIDTH" val="176,228"/>
  <p:tag name="LATEXADDIN" val="\documentclass{article}&#10;\usepackage[spanish,activeacute]{babel}&#10;\selectlanguage{spanish}&#10;\usepackage{amsmath}&#10;\usepackage[utf8]{inputenc}&#10;\pagestyle{empty}&#10;\begin{document}&#10;&#10;$r_{2j}$&#10;&#10;\end{document}"/>
  <p:tag name="IGUANATEXSIZE" val="16"/>
  <p:tag name="IGUANATEXCURSOR" val="179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31,309"/>
  <p:tag name="ORIGINALWIDTH" val="4294,713"/>
  <p:tag name="OUTPUTTYPE" val="PNG"/>
  <p:tag name="IGUANATEXVERSION" val="160"/>
  <p:tag name="LATEXADDIN" val="\documentclass{article}&#10;\usepackage[spanish,activeacute]{babel}&#10;\selectlanguage{spanish}&#10;\usepackage{amsmath}&#10;\usepackage{amssymb}    &#10;\usepackage[latin1]{inputenc}&#10;\usepackage[dvips,dvipsnames,usenames]{color}&#10;\pagestyle{empty}&#10;\usepackage{multicol}        % used for the two-column index&#10;\usepackage{multirow}       % multirow tables&#10;\usepackage[ruled,vlined]{algorithm2e}&#10;\usepackage{mathptmx}&#10;&#10;\begin{document}&#10;&#10;\begin{algorithm}[hbtp]&#10;\KwIn{instance data}&#10;\KwOut{$\Pi$, $obj$}&#10;\Begin{ &#10;    $\Pi_f:=\varnothing$ $\forall f\in F$\; &#10;    $UJ:=\{1,\dots,n\}$; $UF =\{1,\dots,nf\}$ \; &#10;    \While{$UF\neq \varnothing$}&#10;    {&#10;       $j^*=argmin_j\{min_{f\in UF} r_{fj} + \sum_{i=1}^m p_{ij}\}$\;&#10;       $f^*=argmin_{f\in UF}r_{fj^*}$\;&#10;       $UJ:=UJ-\{j^*\}$ \;&#10;       $UF:=UF-\{f^*\}$\;&#10;       $\Pi_{f^*}:=[j^*]$ \;&#10;       $C_{max}^f := C_{max}(\Pi_{f}) \forall f \in F$\;&#10;       $C_{1max}^f$ := Completion time of the last job on machine 1 in f $\forall f \in F$\;&#10;    }&#10;    \While{$UJ\neq \varnothing$}&#10;    {&#10;       $f^*=argmin\{C_{max}^f(\Pi): f\in F\}$\;&#10;       $j^*=argmin\{max(max(C_{1max}^{f^*},r_{f^*j}) + \sum_{i=1}^m p_{ij}, C_{max}^{f^*}+p_{mj}): j\in UJ\}$\;&#10;       $\Pi_{f^*}:=\Pi_{f^*}\cup [j^*]$\;&#10;       $UJ:=UJ-\{j^*\}$ \;&#10;       $C_{max}^{f^*} = C_{max}(\Pi_{f^*})$\;&#10;    }&#10;    $obj:=Obj(\Pi)$ \;&#10;    \Return{$\Pi$, $obj$}&#10;} &#10;\end{algorithm}&#10;&#10;\end{document}"/>
  <p:tag name="IGUANATEXSIZE" val="16"/>
  <p:tag name="IGUANATEXCURSOR" val="1102"/>
  <p:tag name="TRANSPARENCY" val="Verdadero"/>
  <p:tag name="LATEXENGINEID" val="0"/>
  <p:tag name="TEMPFOLDER" val="C:\temp\"/>
  <p:tag name="LATEXFORMHEIGHT" val="488,25"/>
  <p:tag name="LATEXFORMWIDTH" val="803,25"/>
  <p:tag name="LATEXFORMWRAP" val="Verdadero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14,7357"/>
  <p:tag name="ORIGINALWIDTH" val="176,228"/>
  <p:tag name="LATEXADDIN" val="\documentclass{article}&#10;\usepackage[spanish,activeacute]{babel}&#10;\selectlanguage{spanish}&#10;\usepackage{amsmath}&#10;\usepackage[utf8]{inputenc}&#10;\pagestyle{empty}&#10;\begin{document}&#10;&#10;$r_{1j}$&#10;&#10;\end{document}"/>
  <p:tag name="IGUANATEXSIZE" val="16"/>
  <p:tag name="IGUANATEXCURSOR" val="182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707,9115"/>
  <p:tag name="ORIGINALWIDTH" val="3106,112"/>
  <p:tag name="LATEXADDIN" val="\documentclass{article}&#10;\usepackage[spanish,activeacute]{babel}&#10;\selectlanguage{spanish}&#10;\usepackage{amsmath}&#10;\usepackage[utf8]{inputenc}&#10;\pagestyle{empty}&#10;\begin{document}&#10;&#10;$n \in \{4, 6, 8, 10, 12, 14, 16 \}$&#10;&#10;$m \in \{2, 3, 4, 5 \}$&#10;&#10;$nf \in \{2, 3, 4 \}$&#10;&#10;Five instances per combination: 420 instances&#10;&#10;&#10;&#10;\end{document}"/>
  <p:tag name="IGUANATEXSIZE" val="16"/>
  <p:tag name="IGUANATEXCURSOR" val="307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38,7327"/>
  <p:tag name="ORIGINALWIDTH" val="629,9213"/>
  <p:tag name="LATEXADDIN" val="\documentclass{article}&#10;\usepackage[spanish,activeacute]{babel}&#10;\selectlanguage{spanish}&#10;\usepackage{amsmath}&#10;\usepackage[utf8]{inputenc}&#10;\pagestyle{empty}&#10;\begin{document}&#10;&#10;Factory 1&#10;&#10;\end{document}"/>
  <p:tag name="IGUANATEXSIZE" val="18"/>
  <p:tag name="IGUANATEXCURSOR" val="183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38,7327"/>
  <p:tag name="ORIGINALWIDTH" val="635,1707"/>
  <p:tag name="LATEXADDIN" val="\documentclass{article}&#10;\usepackage[spanish,activeacute]{babel}&#10;\selectlanguage{spanish}&#10;\usepackage{amsmath}&#10;\usepackage[utf8]{inputenc}&#10;\pagestyle{empty}&#10;\begin{document}&#10;&#10;Factory 2&#10;&#10;\end{document}"/>
  <p:tag name="IGUANATEXSIZE" val="18"/>
  <p:tag name="IGUANATEXCURSOR" val="183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14,7357"/>
  <p:tag name="ORIGINALWIDTH" val="176,228"/>
  <p:tag name="LATEXADDIN" val="\documentclass{article}&#10;\usepackage[spanish,activeacute]{babel}&#10;\selectlanguage{spanish}&#10;\usepackage{amsmath}&#10;\usepackage[utf8]{inputenc}&#10;\pagestyle{empty}&#10;\begin{document}&#10;&#10;$r_{2j}$&#10;&#10;\end{document}"/>
  <p:tag name="IGUANATEXSIZE" val="16"/>
  <p:tag name="IGUANATEXCURSOR" val="179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7,979"/>
  <p:tag name="ORIGINALWIDTH" val="344,9568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C_{max}^1$&#10;&#10;\end{document}"/>
  <p:tag name="IGUANATEXSIZE" val="16"/>
  <p:tag name="IGUANATEXCURSOR" val="184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7,979"/>
  <p:tag name="ORIGINALWIDTH" val="344,9568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C_{max}^2$&#10;&#10;\end{document}"/>
  <p:tag name="IGUANATEXSIZE" val="16"/>
  <p:tag name="IGUANATEXCURSOR" val="184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39,4826"/>
  <p:tag name="ORIGINALWIDTH" val="1203,599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Composite Rule 3&#10;&#10;\end{document}"/>
  <p:tag name="IGUANATEXSIZE" val="18"/>
  <p:tag name="IGUANATEXCURSOR" val="190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7,979"/>
  <p:tag name="ORIGINALWIDTH" val="407,1991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C_{1max}^1$&#10;&#10;\end{document}"/>
  <p:tag name="IGUANATEXSIZE" val="16"/>
  <p:tag name="IGUANATEXCURSOR" val="179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7,979"/>
  <p:tag name="ORIGINALWIDTH" val="407,1991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C_{1max}^2$&#10;&#10;\end{document}"/>
  <p:tag name="IGUANATEXSIZE" val="16"/>
  <p:tag name="IGUANATEXCURSOR" val="185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14,7357"/>
  <p:tag name="ORIGINALWIDTH" val="176,228"/>
  <p:tag name="LATEXADDIN" val="\documentclass{article}&#10;\usepackage[spanish,activeacute]{babel}&#10;\selectlanguage{spanish}&#10;\usepackage{amsmath}&#10;\usepackage[utf8]{inputenc}&#10;\pagestyle{empty}&#10;\begin{document}&#10;&#10;$r_{2j}$&#10;&#10;\end{document}"/>
  <p:tag name="IGUANATEXSIZE" val="16"/>
  <p:tag name="IGUANATEXCURSOR" val="179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33,4833"/>
  <p:tag name="ORIGINALWIDTH" val="344,9568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C_{max}$&#10;&#10;\end{document}"/>
  <p:tag name="IGUANATEXSIZE" val="18"/>
  <p:tag name="IGUANATEXCURSOR" val="183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538,4327"/>
  <p:tag name="ORIGINALWIDTH" val="4725,159"/>
  <p:tag name="LATEXADDIN" val="\documentclass{article}&#10;\usepackage[spanish,activeacute]{babel}&#10;\selectlanguage{spanish}&#10;\usepackage{amsmath}&#10;\usepackage[utf8]{inputenc}&#10;\pagestyle{empty}&#10;\begin{document}&#10;&#10;$p_{ij} \in U[1,100]$&#10;&#10;$r_{fj} \in U[0, 5n]$&#10;&#10;$d_j = max_{1\leq f\leq nf} r_{fj} + \sum_{i=1}^m p_{ij}\cdot (1+rand/2nf)$, with $rand \in U[0,1)$&#10;&#10;\end{document}"/>
  <p:tag name="IGUANATEXSIZE" val="16"/>
  <p:tag name="IGUANATEXCURSOR" val="246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2,7297"/>
  <p:tag name="ORIGINALWIDTH" val="341,2073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\sum C_{j}$&#10;&#10;\end{document}"/>
  <p:tag name="IGUANATEXSIZE" val="18"/>
  <p:tag name="IGUANATEXCURSOR" val="184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2,7297"/>
  <p:tag name="ORIGINALWIDTH" val="320,9598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$\sum T_{j}$&#10;&#10;\end{document}"/>
  <p:tag name="IGUANATEXSIZE" val="18"/>
  <p:tag name="IGUANATEXCURSOR" val="184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62,7297"/>
  <p:tag name="ORIGINALWIDTH" val="715,4105"/>
  <p:tag name="OUTPUTTYPE" val="PNG"/>
  <p:tag name="IGUANATEXVERSION" val="160"/>
  <p:tag name="LATEXADDIN" val="\documentclass{article}&#10;\usepackage[spanish,activeacute]{babel}&#10;\selectlanguage{spanish}&#10;\usepackage{amsmath}&#10;\usepackage[utf8]{inputenc}&#10;\pagestyle{empty}&#10;\begin{document}&#10;&#10;&#10;$\sum T_j+Ej$&#10;&#10;\end{document}"/>
  <p:tag name="IGUANATEXSIZE" val="18"/>
  <p:tag name="IGUANATEXCURSOR" val="188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485,9393"/>
  <p:tag name="ORIGINALWIDTH" val="2485,189"/>
  <p:tag name="LATEXADDIN" val="\documentclass{article}&#10;\usepackage[spanish,activeacute]{babel}&#10;\selectlanguage{spanish}&#10;\usepackage{amsmath}&#10;\usepackage[utf8]{inputenc}&#10;\pagestyle{empty}&#10;\begin{document}&#10;&#10;Taillard's testbed with 120 instances&#10;&#10;$nf \in \{2, 3, 4, 5, 6, 7 \}$&#10;&#10;Total: 720 instances&#10;\end{document}"/>
  <p:tag name="IGUANATEXSIZE" val="16"/>
  <p:tag name="IGUANATEXCURSOR" val="186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538,4327"/>
  <p:tag name="ORIGINALWIDTH" val="4725,159"/>
  <p:tag name="LATEXADDIN" val="\documentclass{article}&#10;\usepackage[spanish,activeacute]{babel}&#10;\selectlanguage{spanish}&#10;\usepackage{amsmath}&#10;\usepackage[utf8]{inputenc}&#10;\pagestyle{empty}&#10;\begin{document}&#10;&#10;$p_{ij} \in U[1,100]$&#10;&#10;$r_{fj} \in U[0, 5n]$&#10;&#10;$d_j = max_{1\leq f\leq nf} r_{fj} + \sum_{i=1}^m p_{ij}\cdot (1+rand/2nf)$, with $rand \in U[0,1)$&#10;&#10;\end{document}"/>
  <p:tag name="IGUANATEXSIZE" val="16"/>
  <p:tag name="IGUANATEXCURSOR" val="246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149,2313"/>
  <p:tag name="ORIGINALWIDTH" val="957,6303"/>
  <p:tag name="LATEXADDIN" val="\documentclass{article}&#10;\usepackage[spanish,activeacute]{babel}&#10;\selectlanguage{spanish}&#10;\usepackage{amsmath}&#10;\usepackage[utf8]{inputenc}&#10;\pagestyle{empty}&#10;\begin{document}&#10;&#10;$min_{1\leq f \leq nf} r_{fj}$&#10;&#10;\end{document}"/>
  <p:tag name="IGUANATEXSIZE" val="18"/>
  <p:tag name="IGUANATEXCURSOR" val="180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500"/>
  <p:tag name="ORIGINALHEIGHT" val="224,222"/>
  <p:tag name="ORIGINALWIDTH" val="611,9235"/>
  <p:tag name="LATEXADDIN" val="\documentclass{article}&#10;\usepackage[spanish,activeacute]{babel}&#10;\selectlanguage{spanish}&#10;\usepackage{amsmath}&#10;\usepackage[utf8]{inputenc}&#10;\pagestyle{empty}&#10;\begin{document}&#10;&#10;$\sum_{f=1}^{nf} r_{fj}$&#10;&#10;\end{document}"/>
  <p:tag name="IGUANATEXSIZE" val="18"/>
  <p:tag name="IGUANATEXCURSOR" val="190"/>
  <p:tag name="TRANSPARENCY" val="Verdadero"/>
  <p:tag name="LATEXENGINEID" val="0"/>
  <p:tag name="TEMPFOLDER" val="C:\temp\"/>
  <p:tag name="LATEXFORMHEIGHT" val="312"/>
  <p:tag name="LATEXFORMWIDTH" val="384"/>
  <p:tag name="LATEXFORMWRAP" val="Verdadero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fee816-6690-44b8-9a9a-d745751dce17">
      <Terms xmlns="http://schemas.microsoft.com/office/infopath/2007/PartnerControls"/>
    </lcf76f155ced4ddcb4097134ff3c332f>
    <TaxCatchAll xmlns="cdb90524-9fb1-412b-adc1-d0e59841fa6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A9E070C379AA0489E7A65A34416EEC6" ma:contentTypeVersion="11" ma:contentTypeDescription="Crear nuevo documento." ma:contentTypeScope="" ma:versionID="9603b25628bf99ba52227fe7afaf8e31">
  <xsd:schema xmlns:xsd="http://www.w3.org/2001/XMLSchema" xmlns:xs="http://www.w3.org/2001/XMLSchema" xmlns:p="http://schemas.microsoft.com/office/2006/metadata/properties" xmlns:ns2="79fee816-6690-44b8-9a9a-d745751dce17" xmlns:ns3="cdb90524-9fb1-412b-adc1-d0e59841fa63" targetNamespace="http://schemas.microsoft.com/office/2006/metadata/properties" ma:root="true" ma:fieldsID="9e70dd46e303d0aa8c6f398936711048" ns2:_="" ns3:_="">
    <xsd:import namespace="79fee816-6690-44b8-9a9a-d745751dce17"/>
    <xsd:import namespace="cdb90524-9fb1-412b-adc1-d0e59841fa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fee816-6690-44b8-9a9a-d745751dc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5543dc2c-c282-4bcc-a46d-3826255963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b90524-9fb1-412b-adc1-d0e59841fa6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ebda795-62c2-4de0-be2a-5faf3b4b671a}" ma:internalName="TaxCatchAll" ma:showField="CatchAllData" ma:web="cdb90524-9fb1-412b-adc1-d0e59841fa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59928C-D41D-41ED-AB31-BD47EC12A0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6D61E1-8078-40D8-A8DD-B1BC243E83D5}">
  <ds:schemaRefs>
    <ds:schemaRef ds:uri="http://schemas.microsoft.com/office/2006/metadata/properties"/>
    <ds:schemaRef ds:uri="http://schemas.microsoft.com/office/infopath/2007/PartnerControls"/>
    <ds:schemaRef ds:uri="79fee816-6690-44b8-9a9a-d745751dce17"/>
    <ds:schemaRef ds:uri="cdb90524-9fb1-412b-adc1-d0e59841fa63"/>
  </ds:schemaRefs>
</ds:datastoreItem>
</file>

<file path=customXml/itemProps3.xml><?xml version="1.0" encoding="utf-8"?>
<ds:datastoreItem xmlns:ds="http://schemas.openxmlformats.org/officeDocument/2006/customXml" ds:itemID="{BFF95643-1D7F-4980-9F8E-8C759E981A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fee816-6690-44b8-9a9a-d745751dce17"/>
    <ds:schemaRef ds:uri="cdb90524-9fb1-412b-adc1-d0e59841fa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4708</TotalTime>
  <Words>596</Words>
  <Application>Microsoft Office PowerPoint</Application>
  <PresentationFormat>Panorámica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6" baseType="lpstr">
      <vt:lpstr>Aptos</vt:lpstr>
      <vt:lpstr>Arial</vt:lpstr>
      <vt:lpstr>Cambria Math</vt:lpstr>
      <vt:lpstr>Consolas</vt:lpstr>
      <vt:lpstr>Futura Std Light</vt:lpstr>
      <vt:lpstr>Gill Sans MT Condensed</vt:lpstr>
      <vt:lpstr>Merriweather</vt:lpstr>
      <vt:lpstr>PT Sans</vt:lpstr>
      <vt:lpstr>Tw Cen MT</vt:lpstr>
      <vt:lpstr>Office Theme</vt:lpstr>
      <vt:lpstr>Exact methods for the  Distributed Permutation Flowshop Problem with transport considerations</vt:lpstr>
      <vt:lpstr>Index</vt:lpstr>
      <vt:lpstr>1. Introduction</vt:lpstr>
      <vt:lpstr>2. Problem description</vt:lpstr>
      <vt:lpstr>3. DPFS with transportation</vt:lpstr>
      <vt:lpstr>4. Mathematical formulation</vt:lpstr>
      <vt:lpstr>5. Results Exact Methods (Small Instances)</vt:lpstr>
      <vt:lpstr>5. Results Exact Methods (Large Instances)</vt:lpstr>
      <vt:lpstr>6. New advances: Dispatching rules</vt:lpstr>
      <vt:lpstr>6. New advances: Composite rules</vt:lpstr>
      <vt:lpstr>6. New advances: Composite rules</vt:lpstr>
      <vt:lpstr>6. New advances: Composite rules</vt:lpstr>
      <vt:lpstr>6. New advances: Results (Large instances)</vt:lpstr>
      <vt:lpstr>6. Conclusions</vt:lpstr>
      <vt:lpstr>7. Past, present and future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PAZ PEREZ GONZALEZ</dc:creator>
  <cp:lastModifiedBy>PAZ PEREZ GONZALEZ</cp:lastModifiedBy>
  <cp:revision>23</cp:revision>
  <dcterms:created xsi:type="dcterms:W3CDTF">2024-03-05T11:04:18Z</dcterms:created>
  <dcterms:modified xsi:type="dcterms:W3CDTF">2025-10-25T18:16:12Z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0x0101008A9E070C379AA0489E7A65A34416EEC6</vt:lpwstr>
  </property>
  <property fmtid="{D5CDD505-2E9C-101B-9397-08002B2CF9AE}" pid="3" name="MediaServiceImageTags">
    <vt:lpwstr/>
  </property>
</Properties>
</file>