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54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Workshop: OOP e Princípios SOLID</a:t>
            </a:r>
            <a:endParaRPr lang="en-US" sz="3548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Tópicos do Workshop</a:t>
            </a:r>
            <a:endParaRPr lang="en-US" sz="28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9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1. O que é OOP?</a:t>
            </a:r>
            <a:endParaRPr lang="en-US" sz="1798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9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2. Pilares da OOP</a:t>
            </a:r>
            <a:endParaRPr lang="en-US" sz="1798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9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3. Problemas comuns</a:t>
            </a:r>
            <a:endParaRPr lang="en-US" sz="1798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9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4. Princípios SOLID</a:t>
            </a:r>
            <a:endParaRPr lang="en-US" sz="1798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798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5. Aplicação prática</a:t>
            </a:r>
            <a:endParaRPr lang="en-US" sz="1798" dirty="0"/>
          </a:p>
        </p:txBody>
      </p:sp>
      <p:pic>
        <p:nvPicPr>
          <p:cNvPr id="2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4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 que é Programação Orientada a Objetos?</a:t>
            </a:r>
            <a:endParaRPr lang="en-US" sz="164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Definição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Programação Orientada a Objetos (OOP) é um paradigma que organiza o software como uma coleção de objetos que interagem entre si.</a:t>
            </a:r>
            <a:endParaRPr lang="en-US" sz="132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Objetivos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Seu principal objetivo é aumentar a modularidade, reutilização e escalabilidade dos sistemas.</a:t>
            </a:r>
            <a:endParaRPr lang="en-US" sz="1326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Importância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OOP é amplamente utilizado por permitir que sistemas complexos sejam desenvolvidos e mantidos de forma estruturada e eficiente.</a:t>
            </a:r>
            <a:endParaRPr lang="en-US" sz="1326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0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Pilares da Programação Orientada a Objetos</a:t>
            </a:r>
            <a:endParaRPr lang="en-US" sz="1605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Abstração e Encapsulamento</a:t>
            </a:r>
            <a:endParaRPr lang="en-US" sz="1418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abstração oculta detalhes complexos, enquanto o encapsulamento protege o estado interno dos objetos e promove interfaces claras.</a:t>
            </a:r>
            <a:endParaRPr lang="en-US" sz="133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Herança</a:t>
            </a:r>
            <a:endParaRPr lang="en-US" sz="1418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Permite que uma classe herde atributos e comportamentos de outra, facilitando a reutilização de código.</a:t>
            </a:r>
            <a:endParaRPr lang="en-US" sz="133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1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Polimorfismo</a:t>
            </a:r>
            <a:endParaRPr lang="en-US" sz="1418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Permite que diferentes classes respondam de maneira distinta à mesma mensagem, promovendo flexibilidade e extensibilidade.</a:t>
            </a:r>
            <a:endParaRPr lang="en-US" sz="1335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68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Problemas em Projetos Mal Estruturados</a:t>
            </a:r>
            <a:endParaRPr lang="en-US" sz="1687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Alta complexidade</a:t>
            </a:r>
            <a:endParaRPr lang="en-US" sz="146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Código sem estrutura clara tende a se tornar difícil de entender, manter e expandir, o que aumenta os custos e o tempo de desenvolvimento.</a:t>
            </a:r>
            <a:endParaRPr lang="en-US" sz="1331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Baixa reutilização</a:t>
            </a:r>
            <a:endParaRPr lang="en-US" sz="146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Sem modularidade, funcionalidades são duplicadas e não reaproveitadas, levando à redundância de código.</a:t>
            </a:r>
            <a:endParaRPr lang="en-US" sz="1331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6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Acoplamento excessivo</a:t>
            </a:r>
            <a:endParaRPr lang="en-US" sz="146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3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Classes altamente dependentes entre si dificultam alterações isoladas e promovem efeitos colaterais não desejados.</a:t>
            </a:r>
            <a:endParaRPr lang="en-US" sz="1331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Introdução aos Princípios SOLID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 que é SOLID?</a:t>
            </a:r>
            <a:endParaRPr lang="en-US" sz="1444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SOLID é um acrônimo para cinco princípios de design que tornam o código mais legível, flexível e fácil de manter.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Objetivo dos Princípios</a:t>
            </a:r>
            <a:endParaRPr lang="en-US" sz="1444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Os princípios ajudam a evitar códigos frágeis e promovem boas práticas em projetos orientados a objetos.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Quando aplicar?</a:t>
            </a:r>
            <a:endParaRPr lang="en-US" sz="1444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Devem ser considerados desde o início do desenvolvimento, principalmente em projetos de médio a grande porte.</a:t>
            </a:r>
            <a:endParaRPr lang="en-US" sz="1367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Aplicando os Princípios SOLID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Exemplo prático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Ao desenvolver uma classe de serviço, separamos suas responsabilidades (SRP), injetamos dependências (DIP), e respeitamos os contratos (ISP e LSP).</a:t>
            </a:r>
            <a:endParaRPr lang="en-US" sz="1318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Refatoração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Aplicar SOLID geralmente exige refatorar classes para reduzir acoplamento e aumentar a coesão.</a:t>
            </a:r>
            <a:endParaRPr lang="en-US" sz="1318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Resultado esperado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318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Código mais claro, mais testável, e fácil de estender conforme o sistema cresce.</a:t>
            </a:r>
            <a:endParaRPr lang="en-US" sz="1318" dirty="0"/>
          </a:p>
        </p:txBody>
      </p:sp>
      <p:pic>
        <p:nvPicPr>
          <p:cNvPr id="10" name="Image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8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Encerramento e Reflexão</a:t>
            </a:r>
            <a:endParaRPr lang="en-US" sz="3008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599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Próximos passos</a:t>
            </a:r>
            <a:endParaRPr lang="en-US" sz="1599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0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 prática constante e a revisão de código são fundamentais. Comece aplicando ao menos um princípio SOLID e avalie o impacto na clareza e manutenção do seu sistema.</a:t>
            </a:r>
            <a:endParaRPr lang="en-US" sz="1026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4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Como você pode aplicar OOP e SOLID no seu próximo projeto?</a:t>
            </a:r>
            <a:endParaRPr lang="en-US" sz="940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2025-05-07T15:35:13Z</dcterms:created>
  <dcterms:modified xsi:type="dcterms:W3CDTF">2025-05-07T15:35:13Z</dcterms:modified>
</cp:coreProperties>
</file>