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93" r:id="rId3"/>
    <p:sldId id="301" r:id="rId4"/>
    <p:sldId id="299" r:id="rId5"/>
    <p:sldId id="30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6816">
          <p15:clr>
            <a:srgbClr val="A4A3A4"/>
          </p15:clr>
        </p15:guide>
        <p15:guide id="3" pos="816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559" autoAdjust="0"/>
  </p:normalViewPr>
  <p:slideViewPr>
    <p:cSldViewPr>
      <p:cViewPr varScale="1">
        <p:scale>
          <a:sx n="72" d="100"/>
          <a:sy n="72" d="100"/>
        </p:scale>
        <p:origin x="618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r>
            <a:rPr lang="en-US" dirty="0"/>
            <a:t>Robson </a:t>
          </a:r>
          <a:r>
            <a:rPr lang="en-US" dirty="0" err="1"/>
            <a:t>Gonçalvez</a:t>
          </a: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r>
            <a:rPr lang="en-US" dirty="0" err="1"/>
            <a:t>Fábio</a:t>
          </a:r>
          <a:r>
            <a:rPr lang="en-US" dirty="0"/>
            <a:t> Monteiro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r>
            <a:rPr lang="en-US" dirty="0"/>
            <a:t>Bruno Oliveira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3A6F3701-816C-4FDF-858A-ACC6E0FE5F4D}">
      <dgm:prSet phldrT="[Text]"/>
      <dgm:spPr/>
      <dgm:t>
        <a:bodyPr/>
        <a:lstStyle/>
        <a:p>
          <a:r>
            <a:rPr lang="en-US" dirty="0" err="1"/>
            <a:t>Dono</a:t>
          </a:r>
          <a:r>
            <a:rPr lang="en-US" dirty="0"/>
            <a:t> do </a:t>
          </a:r>
          <a:r>
            <a:rPr lang="en-US" dirty="0" err="1"/>
            <a:t>projeto</a:t>
          </a:r>
          <a:endParaRPr lang="en-US" dirty="0"/>
        </a:p>
      </dgm:t>
    </dgm:pt>
    <dgm:pt modelId="{C65A2EBC-1747-4EFE-A451-3D2522BBE896}" type="parTrans" cxnId="{3D61257B-F928-463A-8D9E-CDB39FE3796E}">
      <dgm:prSet/>
      <dgm:spPr/>
      <dgm:t>
        <a:bodyPr/>
        <a:lstStyle/>
        <a:p>
          <a:endParaRPr lang="en-US"/>
        </a:p>
      </dgm:t>
    </dgm:pt>
    <dgm:pt modelId="{37293601-3929-4FFB-8E26-8B57DDF52B55}" type="sibTrans" cxnId="{3D61257B-F928-463A-8D9E-CDB39FE3796E}">
      <dgm:prSet/>
      <dgm:spPr/>
      <dgm:t>
        <a:bodyPr/>
        <a:lstStyle/>
        <a:p>
          <a:endParaRPr lang="en-US"/>
        </a:p>
      </dgm:t>
    </dgm:pt>
    <dgm:pt modelId="{C3874983-3B60-4219-9662-91CBECD9E084}">
      <dgm:prSet phldrT="[Text]"/>
      <dgm:spPr/>
      <dgm:t>
        <a:bodyPr/>
        <a:lstStyle/>
        <a:p>
          <a:r>
            <a:rPr lang="en-US" dirty="0" err="1"/>
            <a:t>Representante</a:t>
          </a:r>
          <a:r>
            <a:rPr lang="en-US" dirty="0"/>
            <a:t> </a:t>
          </a:r>
          <a:r>
            <a:rPr lang="en-US" dirty="0" err="1"/>
            <a:t>da</a:t>
          </a:r>
          <a:r>
            <a:rPr lang="en-US" dirty="0"/>
            <a:t> </a:t>
          </a:r>
          <a:r>
            <a:rPr lang="en-US" dirty="0" err="1"/>
            <a:t>empresa</a:t>
          </a:r>
          <a:r>
            <a:rPr lang="en-US" dirty="0"/>
            <a:t> e </a:t>
          </a:r>
          <a:r>
            <a:rPr lang="en-US" dirty="0" err="1"/>
            <a:t>auxiliar</a:t>
          </a:r>
          <a:r>
            <a:rPr lang="en-US" dirty="0"/>
            <a:t> no </a:t>
          </a:r>
          <a:r>
            <a:rPr lang="en-US" dirty="0" err="1"/>
            <a:t>projeto</a:t>
          </a:r>
          <a:r>
            <a:rPr lang="en-US" dirty="0"/>
            <a:t> </a:t>
          </a:r>
        </a:p>
      </dgm:t>
    </dgm:pt>
    <dgm:pt modelId="{AA671F38-64CE-4670-821B-66B95074C811}" type="parTrans" cxnId="{A4BD921E-22FC-4059-A327-36A4F552A07E}">
      <dgm:prSet/>
      <dgm:spPr/>
      <dgm:t>
        <a:bodyPr/>
        <a:lstStyle/>
        <a:p>
          <a:endParaRPr lang="en-US"/>
        </a:p>
      </dgm:t>
    </dgm:pt>
    <dgm:pt modelId="{219ED951-328B-4697-95A6-5EF16D43C24C}" type="sibTrans" cxnId="{A4BD921E-22FC-4059-A327-36A4F552A07E}">
      <dgm:prSet/>
      <dgm:spPr/>
      <dgm:t>
        <a:bodyPr/>
        <a:lstStyle/>
        <a:p>
          <a:endParaRPr lang="en-US"/>
        </a:p>
      </dgm:t>
    </dgm:pt>
    <dgm:pt modelId="{A4D94469-D663-4D31-932B-502B82E9C70F}">
      <dgm:prSet phldrT="[Text]"/>
      <dgm:spPr/>
      <dgm:t>
        <a:bodyPr/>
        <a:lstStyle/>
        <a:p>
          <a:r>
            <a:rPr lang="en-US" dirty="0" err="1"/>
            <a:t>Responsável</a:t>
          </a:r>
          <a:r>
            <a:rPr lang="en-US" dirty="0"/>
            <a:t> </a:t>
          </a:r>
          <a:r>
            <a:rPr lang="en-US" dirty="0" err="1"/>
            <a:t>pelo</a:t>
          </a:r>
          <a:r>
            <a:rPr lang="en-US" dirty="0"/>
            <a:t> </a:t>
          </a:r>
          <a:r>
            <a:rPr lang="en-US" dirty="0" err="1"/>
            <a:t>projeto</a:t>
          </a:r>
          <a:endParaRPr lang="en-US" dirty="0"/>
        </a:p>
      </dgm:t>
    </dgm:pt>
    <dgm:pt modelId="{A586A214-622D-4BFC-81CF-0EA2E53644FC}" type="parTrans" cxnId="{DA2AFB9B-7259-4587-9179-0B91C6B79AC0}">
      <dgm:prSet/>
      <dgm:spPr/>
      <dgm:t>
        <a:bodyPr/>
        <a:lstStyle/>
        <a:p>
          <a:endParaRPr lang="en-US"/>
        </a:p>
      </dgm:t>
    </dgm:pt>
    <dgm:pt modelId="{DA71BD4B-F18C-4AD5-A495-1DEAC85D62EB}" type="sibTrans" cxnId="{DA2AFB9B-7259-4587-9179-0B91C6B79AC0}">
      <dgm:prSet/>
      <dgm:spPr/>
      <dgm:t>
        <a:bodyPr/>
        <a:lstStyle/>
        <a:p>
          <a:endParaRPr lang="en-US"/>
        </a:p>
      </dgm:t>
    </dgm:pt>
    <dgm:pt modelId="{150A7F6B-E7C8-4660-A09E-8BFA9EEDAC43}">
      <dgm:prSet phldrT="[Text]"/>
      <dgm:spPr/>
      <dgm:t>
        <a:bodyPr/>
        <a:lstStyle/>
        <a:p>
          <a:r>
            <a:rPr lang="en-US" dirty="0"/>
            <a:t>Patrocinador do projeto.</a:t>
          </a:r>
          <a:br>
            <a:rPr lang="en-US" dirty="0"/>
          </a:br>
          <a:endParaRPr lang="en-US" sz="2600" dirty="0"/>
        </a:p>
      </dgm:t>
    </dgm:pt>
    <dgm:pt modelId="{0F39669D-26CF-4B43-8C6F-5D64B207982B}" type="parTrans" cxnId="{D5B8713A-7AB9-4B9D-94BC-9EB06B8CF608}">
      <dgm:prSet/>
      <dgm:spPr/>
    </dgm:pt>
    <dgm:pt modelId="{18FD9C15-31FF-4653-AA19-F99872C005E9}" type="sibTrans" cxnId="{D5B8713A-7AB9-4B9D-94BC-9EB06B8CF608}">
      <dgm:prSet/>
      <dgm:spPr/>
    </dgm:pt>
    <dgm:pt modelId="{C6030D44-1D58-425E-A9C6-5826B22A588C}">
      <dgm:prSet phldrT="[Text]"/>
      <dgm:spPr/>
      <dgm:t>
        <a:bodyPr/>
        <a:lstStyle/>
        <a:p>
          <a:r>
            <a:rPr lang="en-US" sz="2600" dirty="0"/>
            <a:t>Analista de TI.</a:t>
          </a:r>
        </a:p>
      </dgm:t>
    </dgm:pt>
    <dgm:pt modelId="{D1CDDA60-69C8-45B0-A1E0-88127CAF2E60}" type="parTrans" cxnId="{81122AFC-C18F-4D00-B021-C69D246C3B29}">
      <dgm:prSet/>
      <dgm:spPr/>
    </dgm:pt>
    <dgm:pt modelId="{35003531-3F0E-4C91-8130-66352D0F9892}" type="sibTrans" cxnId="{81122AFC-C18F-4D00-B021-C69D246C3B29}">
      <dgm:prSet/>
      <dgm:spPr/>
    </dgm:pt>
    <dgm:pt modelId="{385CE971-C1B9-4F65-93A4-C6A76C7897CF}">
      <dgm:prSet phldrT="[Text]"/>
      <dgm:spPr/>
      <dgm:t>
        <a:bodyPr/>
        <a:lstStyle/>
        <a:p>
          <a:r>
            <a:rPr lang="en-US" sz="2600" dirty="0"/>
            <a:t>Gerente do projeto.</a:t>
          </a:r>
        </a:p>
      </dgm:t>
    </dgm:pt>
    <dgm:pt modelId="{28E93A91-CFCF-485A-B53C-E97F86AD2091}" type="parTrans" cxnId="{3E863CC5-F005-44F0-86EA-E462EE4A7346}">
      <dgm:prSet/>
      <dgm:spPr/>
    </dgm:pt>
    <dgm:pt modelId="{1D34B5B9-751B-4772-AA14-6AA238CEB1FA}" type="sibTrans" cxnId="{3E863CC5-F005-44F0-86EA-E462EE4A7346}">
      <dgm:prSet/>
      <dgm:spPr/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3"/>
      <dgm:spPr/>
    </dgm:pt>
    <dgm:pt modelId="{F032D9DC-6E96-4533-82F7-966FA94900AA}" type="pres">
      <dgm:prSet presAssocID="{0F9F144E-5A69-4079-9CFE-833FB141B5B7}" presName="textNode" presStyleLbl="bgShp" presStyleIdx="0" presStyleCnt="3"/>
      <dgm:spPr/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6">
        <dgm:presLayoutVars>
          <dgm:bulletEnabled val="1"/>
        </dgm:presLayoutVars>
      </dgm:prSet>
      <dgm:spPr/>
    </dgm:pt>
    <dgm:pt modelId="{B8931CD7-CDC0-4094-A84B-34C86C5DA39D}" type="pres">
      <dgm:prSet presAssocID="{32074760-1CE6-4EA9-A667-33C7E19C2D94}" presName="aSpace2" presStyleCnt="0"/>
      <dgm:spPr/>
    </dgm:pt>
    <dgm:pt modelId="{BCB399A1-FCCC-424D-B0D1-A136F42E324E}" type="pres">
      <dgm:prSet presAssocID="{3A6F3701-816C-4FDF-858A-ACC6E0FE5F4D}" presName="childNode" presStyleLbl="node1" presStyleIdx="1" presStyleCnt="6">
        <dgm:presLayoutVars>
          <dgm:bulletEnabled val="1"/>
        </dgm:presLayoutVars>
      </dgm:prSet>
      <dgm:spPr/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3"/>
      <dgm:spPr/>
    </dgm:pt>
    <dgm:pt modelId="{2487EB6F-DE81-4509-80D3-3047844600F3}" type="pres">
      <dgm:prSet presAssocID="{F5E45C32-85BB-467F-80E6-A808871E72F3}" presName="textNode" presStyleLbl="bgShp" presStyleIdx="1" presStyleCnt="3"/>
      <dgm:spPr/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6">
        <dgm:presLayoutVars>
          <dgm:bulletEnabled val="1"/>
        </dgm:presLayoutVars>
      </dgm:prSet>
      <dgm:spPr/>
    </dgm:pt>
    <dgm:pt modelId="{5042C203-E2AD-404F-8812-509816C4E958}" type="pres">
      <dgm:prSet presAssocID="{6193ECAA-3925-487F-ADF8-CE1362754FFF}" presName="aSpace2" presStyleCnt="0"/>
      <dgm:spPr/>
    </dgm:pt>
    <dgm:pt modelId="{ACCF1AAF-D5D3-4C9A-A889-7895A8A16D7C}" type="pres">
      <dgm:prSet presAssocID="{C3874983-3B60-4219-9662-91CBECD9E084}" presName="childNode" presStyleLbl="node1" presStyleIdx="3" presStyleCnt="6">
        <dgm:presLayoutVars>
          <dgm:bulletEnabled val="1"/>
        </dgm:presLayoutVars>
      </dgm:prSet>
      <dgm:spPr/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3"/>
      <dgm:spPr/>
    </dgm:pt>
    <dgm:pt modelId="{B6E9B2AA-8010-4FAB-90D2-72717C05AE96}" type="pres">
      <dgm:prSet presAssocID="{7592B694-086D-4180-B053-CE7AD13C9858}" presName="textNode" presStyleLbl="bgShp" presStyleIdx="2" presStyleCnt="3"/>
      <dgm:spPr/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6">
        <dgm:presLayoutVars>
          <dgm:bulletEnabled val="1"/>
        </dgm:presLayoutVars>
      </dgm:prSet>
      <dgm:spPr/>
    </dgm:pt>
    <dgm:pt modelId="{AC0DD7DC-3B42-48D8-A1BA-88D01627AD9F}" type="pres">
      <dgm:prSet presAssocID="{8665C39E-B30E-4258-BEA9-83E0F7084606}" presName="aSpace2" presStyleCnt="0"/>
      <dgm:spPr/>
    </dgm:pt>
    <dgm:pt modelId="{9A6170BF-9622-4D2B-B7DB-32C968F42DB3}" type="pres">
      <dgm:prSet presAssocID="{A4D94469-D663-4D31-932B-502B82E9C70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3C0AD0C-76F6-4BDE-8558-D53CF9CD5753}" type="presOf" srcId="{F5E45C32-85BB-467F-80E6-A808871E72F3}" destId="{2487EB6F-DE81-4509-80D3-3047844600F3}" srcOrd="1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8C87AF1D-41C1-4D54-A8FA-8427366CFBFB}" type="presOf" srcId="{6193ECAA-3925-487F-ADF8-CE1362754FFF}" destId="{5CE69C38-1462-4F71-A252-F397C9008295}" srcOrd="0" destOrd="0" presId="urn:microsoft.com/office/officeart/2005/8/layout/lProcess2"/>
    <dgm:cxn modelId="{A4BD921E-22FC-4059-A327-36A4F552A07E}" srcId="{F5E45C32-85BB-467F-80E6-A808871E72F3}" destId="{C3874983-3B60-4219-9662-91CBECD9E084}" srcOrd="1" destOrd="0" parTransId="{AA671F38-64CE-4670-821B-66B95074C811}" sibTransId="{219ED951-328B-4697-95A6-5EF16D43C24C}"/>
    <dgm:cxn modelId="{38056622-7C0E-401B-8EFE-12C3F7182FD0}" type="presOf" srcId="{7592B694-086D-4180-B053-CE7AD13C9858}" destId="{B6E9B2AA-8010-4FAB-90D2-72717C05AE96}" srcOrd="1" destOrd="0" presId="urn:microsoft.com/office/officeart/2005/8/layout/lProcess2"/>
    <dgm:cxn modelId="{E1BE2929-9C60-4BA6-A4E6-C69A2D7786F5}" type="presOf" srcId="{C6030D44-1D58-425E-A9C6-5826B22A588C}" destId="{5CE69C38-1462-4F71-A252-F397C9008295}" srcOrd="0" destOrd="1" presId="urn:microsoft.com/office/officeart/2005/8/layout/lProcess2"/>
    <dgm:cxn modelId="{F0533D33-58B4-4C63-B28D-2827656CCEBF}" type="presOf" srcId="{C3874983-3B60-4219-9662-91CBECD9E084}" destId="{ACCF1AAF-D5D3-4C9A-A889-7895A8A16D7C}" srcOrd="0" destOrd="0" presId="urn:microsoft.com/office/officeart/2005/8/layout/lProcess2"/>
    <dgm:cxn modelId="{298BB734-9DDB-40A5-986C-2B10E3CB4CEB}" type="presOf" srcId="{7592B694-086D-4180-B053-CE7AD13C9858}" destId="{6E5A89BC-14D8-4DAA-BBC1-B070DD5BD626}" srcOrd="0" destOrd="0" presId="urn:microsoft.com/office/officeart/2005/8/layout/lProcess2"/>
    <dgm:cxn modelId="{D5B8713A-7AB9-4B9D-94BC-9EB06B8CF608}" srcId="{32074760-1CE6-4EA9-A667-33C7E19C2D94}" destId="{150A7F6B-E7C8-4660-A09E-8BFA9EEDAC43}" srcOrd="0" destOrd="0" parTransId="{0F39669D-26CF-4B43-8C6F-5D64B207982B}" sibTransId="{18FD9C15-31FF-4653-AA19-F99872C005E9}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4FADFD3D-B7CB-4C59-B7F5-35ABA580B901}" type="presOf" srcId="{385CE971-C1B9-4F65-93A4-C6A76C7897CF}" destId="{85B657F5-5C9C-42F8-A245-10BA7A824404}" srcOrd="0" destOrd="1" presId="urn:microsoft.com/office/officeart/2005/8/layout/lProcess2"/>
    <dgm:cxn modelId="{D6753E67-1F8E-42BB-B756-F0AB782619C6}" type="presOf" srcId="{0F9F144E-5A69-4079-9CFE-833FB141B5B7}" destId="{F032D9DC-6E96-4533-82F7-966FA94900AA}" srcOrd="1" destOrd="0" presId="urn:microsoft.com/office/officeart/2005/8/layout/lProcess2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B4DA3C73-70D7-466C-BD59-517BECABBD73}" type="presOf" srcId="{A4D94469-D663-4D31-932B-502B82E9C70F}" destId="{9A6170BF-9622-4D2B-B7DB-32C968F42DB3}" srcOrd="0" destOrd="0" presId="urn:microsoft.com/office/officeart/2005/8/layout/lProcess2"/>
    <dgm:cxn modelId="{00C27375-5C95-49F4-B248-AEB70147CA62}" type="presOf" srcId="{F5E45C32-85BB-467F-80E6-A808871E72F3}" destId="{E7B9CF75-AF6A-4290-854A-077BB9A2D77C}" srcOrd="0" destOrd="0" presId="urn:microsoft.com/office/officeart/2005/8/layout/lProcess2"/>
    <dgm:cxn modelId="{3D61257B-F928-463A-8D9E-CDB39FE3796E}" srcId="{0F9F144E-5A69-4079-9CFE-833FB141B5B7}" destId="{3A6F3701-816C-4FDF-858A-ACC6E0FE5F4D}" srcOrd="1" destOrd="0" parTransId="{C65A2EBC-1747-4EFE-A451-3D2522BBE896}" sibTransId="{37293601-3929-4FFB-8E26-8B57DDF52B55}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DA2AFB9B-7259-4587-9179-0B91C6B79AC0}" srcId="{7592B694-086D-4180-B053-CE7AD13C9858}" destId="{A4D94469-D663-4D31-932B-502B82E9C70F}" srcOrd="1" destOrd="0" parTransId="{A586A214-622D-4BFC-81CF-0EA2E53644FC}" sibTransId="{DA71BD4B-F18C-4AD5-A495-1DEAC85D62EB}"/>
    <dgm:cxn modelId="{21C075B0-754C-4C7E-AB99-3EDCCC7391ED}" type="presOf" srcId="{DF4857E7-5C40-4E4D-8F9E-0F40BE240B2F}" destId="{4514D2E9-87FF-454C-A554-FD761A8568C7}" srcOrd="0" destOrd="0" presId="urn:microsoft.com/office/officeart/2005/8/layout/lProcess2"/>
    <dgm:cxn modelId="{CE0DD4B1-A518-4694-A918-5017A68D4682}" type="presOf" srcId="{3A6F3701-816C-4FDF-858A-ACC6E0FE5F4D}" destId="{BCB399A1-FCCC-424D-B0D1-A136F42E324E}" srcOrd="0" destOrd="0" presId="urn:microsoft.com/office/officeart/2005/8/layout/lProcess2"/>
    <dgm:cxn modelId="{56B67DB3-E094-447D-8B0E-8B3CD943BEEE}" type="presOf" srcId="{150A7F6B-E7C8-4660-A09E-8BFA9EEDAC43}" destId="{A8FD0D76-AFC6-4802-9090-E980FDBECC91}" srcOrd="0" destOrd="1" presId="urn:microsoft.com/office/officeart/2005/8/layout/lProcess2"/>
    <dgm:cxn modelId="{8A35A3BF-7446-4E87-9D9C-4A26CC4FF252}" type="presOf" srcId="{0F9F144E-5A69-4079-9CFE-833FB141B5B7}" destId="{9046789A-6150-4534-817A-88A1F11F0BDA}" srcOrd="0" destOrd="0" presId="urn:microsoft.com/office/officeart/2005/8/layout/lProcess2"/>
    <dgm:cxn modelId="{DBB754C0-2FEB-4CC7-A046-90DD44045A95}" type="presOf" srcId="{8665C39E-B30E-4258-BEA9-83E0F7084606}" destId="{85B657F5-5C9C-42F8-A245-10BA7A824404}" srcOrd="0" destOrd="0" presId="urn:microsoft.com/office/officeart/2005/8/layout/lProcess2"/>
    <dgm:cxn modelId="{3E863CC5-F005-44F0-86EA-E462EE4A7346}" srcId="{8665C39E-B30E-4258-BEA9-83E0F7084606}" destId="{385CE971-C1B9-4F65-93A4-C6A76C7897CF}" srcOrd="0" destOrd="0" parTransId="{28E93A91-CFCF-485A-B53C-E97F86AD2091}" sibTransId="{1D34B5B9-751B-4772-AA14-6AA238CEB1FA}"/>
    <dgm:cxn modelId="{82CBC6DA-D930-4DE5-B21B-9C8CA9BA15A6}" type="presOf" srcId="{32074760-1CE6-4EA9-A667-33C7E19C2D94}" destId="{A8FD0D76-AFC6-4802-9090-E980FDBECC91}" srcOrd="0" destOrd="0" presId="urn:microsoft.com/office/officeart/2005/8/layout/lProcess2"/>
    <dgm:cxn modelId="{81122AFC-C18F-4D00-B021-C69D246C3B29}" srcId="{6193ECAA-3925-487F-ADF8-CE1362754FFF}" destId="{C6030D44-1D58-425E-A9C6-5826B22A588C}" srcOrd="0" destOrd="0" parTransId="{D1CDDA60-69C8-45B0-A1E0-88127CAF2E60}" sibTransId="{35003531-3F0E-4C91-8130-66352D0F9892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38699B6-4C95-4386-9DB1-8D37DAC004E6}" type="presParOf" srcId="{4514D2E9-87FF-454C-A554-FD761A8568C7}" destId="{D7F4306A-6D29-4C14-BF5D-EE8CBCC47C9B}" srcOrd="0" destOrd="0" presId="urn:microsoft.com/office/officeart/2005/8/layout/lProcess2"/>
    <dgm:cxn modelId="{C3F4902C-9BC3-4F96-BA69-3306411F40D5}" type="presParOf" srcId="{D7F4306A-6D29-4C14-BF5D-EE8CBCC47C9B}" destId="{9046789A-6150-4534-817A-88A1F11F0BDA}" srcOrd="0" destOrd="0" presId="urn:microsoft.com/office/officeart/2005/8/layout/lProcess2"/>
    <dgm:cxn modelId="{CF83D5CD-70C1-467B-A5F8-BB6874B2AB9A}" type="presParOf" srcId="{D7F4306A-6D29-4C14-BF5D-EE8CBCC47C9B}" destId="{F032D9DC-6E96-4533-82F7-966FA94900AA}" srcOrd="1" destOrd="0" presId="urn:microsoft.com/office/officeart/2005/8/layout/lProcess2"/>
    <dgm:cxn modelId="{FB9992D5-50CB-42C3-A31D-C3805BABBB53}" type="presParOf" srcId="{D7F4306A-6D29-4C14-BF5D-EE8CBCC47C9B}" destId="{B5BC7729-4343-49E6-A4EF-D07AFE39FD9B}" srcOrd="2" destOrd="0" presId="urn:microsoft.com/office/officeart/2005/8/layout/lProcess2"/>
    <dgm:cxn modelId="{8EDE4A2C-057F-47D4-85D0-E9698167C5AB}" type="presParOf" srcId="{B5BC7729-4343-49E6-A4EF-D07AFE39FD9B}" destId="{77D879FB-9835-4934-9699-09AF88C70266}" srcOrd="0" destOrd="0" presId="urn:microsoft.com/office/officeart/2005/8/layout/lProcess2"/>
    <dgm:cxn modelId="{1939817E-BE83-4EDC-B245-9814EDEAF23B}" type="presParOf" srcId="{77D879FB-9835-4934-9699-09AF88C70266}" destId="{A8FD0D76-AFC6-4802-9090-E980FDBECC91}" srcOrd="0" destOrd="0" presId="urn:microsoft.com/office/officeart/2005/8/layout/lProcess2"/>
    <dgm:cxn modelId="{136BCEB0-9F7F-4EB8-900A-9D5FF4540171}" type="presParOf" srcId="{77D879FB-9835-4934-9699-09AF88C70266}" destId="{B8931CD7-CDC0-4094-A84B-34C86C5DA39D}" srcOrd="1" destOrd="0" presId="urn:microsoft.com/office/officeart/2005/8/layout/lProcess2"/>
    <dgm:cxn modelId="{C18CDB02-D9B3-4F4E-B6F8-20DCC5FD0F62}" type="presParOf" srcId="{77D879FB-9835-4934-9699-09AF88C70266}" destId="{BCB399A1-FCCC-424D-B0D1-A136F42E324E}" srcOrd="2" destOrd="0" presId="urn:microsoft.com/office/officeart/2005/8/layout/lProcess2"/>
    <dgm:cxn modelId="{F7E97B91-82E5-4FDD-8A7D-EA4743B36161}" type="presParOf" srcId="{4514D2E9-87FF-454C-A554-FD761A8568C7}" destId="{C9C82461-FD43-4EC4-813A-C5DDCB53324F}" srcOrd="1" destOrd="0" presId="urn:microsoft.com/office/officeart/2005/8/layout/lProcess2"/>
    <dgm:cxn modelId="{D289FB0F-35D4-4E36-8ED5-D84A6FAAB121}" type="presParOf" srcId="{4514D2E9-87FF-454C-A554-FD761A8568C7}" destId="{8BCCD3FB-2367-4C8C-8BF4-4A3211E36F9D}" srcOrd="2" destOrd="0" presId="urn:microsoft.com/office/officeart/2005/8/layout/lProcess2"/>
    <dgm:cxn modelId="{D1237176-2D71-416B-81E1-2CF771B951B7}" type="presParOf" srcId="{8BCCD3FB-2367-4C8C-8BF4-4A3211E36F9D}" destId="{E7B9CF75-AF6A-4290-854A-077BB9A2D77C}" srcOrd="0" destOrd="0" presId="urn:microsoft.com/office/officeart/2005/8/layout/lProcess2"/>
    <dgm:cxn modelId="{82C1AF1E-7C2B-4B39-8BBA-08614D0B3AFE}" type="presParOf" srcId="{8BCCD3FB-2367-4C8C-8BF4-4A3211E36F9D}" destId="{2487EB6F-DE81-4509-80D3-3047844600F3}" srcOrd="1" destOrd="0" presId="urn:microsoft.com/office/officeart/2005/8/layout/lProcess2"/>
    <dgm:cxn modelId="{39D906C5-D643-48FC-AF22-4379E27F67AE}" type="presParOf" srcId="{8BCCD3FB-2367-4C8C-8BF4-4A3211E36F9D}" destId="{C2211325-8BBF-4C60-9ACA-1D2794FAABC8}" srcOrd="2" destOrd="0" presId="urn:microsoft.com/office/officeart/2005/8/layout/lProcess2"/>
    <dgm:cxn modelId="{C4AD0BD8-E4F1-4071-B9E5-EFC25641B3CA}" type="presParOf" srcId="{C2211325-8BBF-4C60-9ACA-1D2794FAABC8}" destId="{B2780439-4F9B-4F9F-A6E9-950663472748}" srcOrd="0" destOrd="0" presId="urn:microsoft.com/office/officeart/2005/8/layout/lProcess2"/>
    <dgm:cxn modelId="{2D2B730A-78D0-49B7-8960-3A7D7500986F}" type="presParOf" srcId="{B2780439-4F9B-4F9F-A6E9-950663472748}" destId="{5CE69C38-1462-4F71-A252-F397C9008295}" srcOrd="0" destOrd="0" presId="urn:microsoft.com/office/officeart/2005/8/layout/lProcess2"/>
    <dgm:cxn modelId="{75CDDCAC-C4D1-4A6E-96BA-80704319FDB3}" type="presParOf" srcId="{B2780439-4F9B-4F9F-A6E9-950663472748}" destId="{5042C203-E2AD-404F-8812-509816C4E958}" srcOrd="1" destOrd="0" presId="urn:microsoft.com/office/officeart/2005/8/layout/lProcess2"/>
    <dgm:cxn modelId="{11B98BCB-1B5B-4A69-8620-C80DE0541B5E}" type="presParOf" srcId="{B2780439-4F9B-4F9F-A6E9-950663472748}" destId="{ACCF1AAF-D5D3-4C9A-A889-7895A8A16D7C}" srcOrd="2" destOrd="0" presId="urn:microsoft.com/office/officeart/2005/8/layout/lProcess2"/>
    <dgm:cxn modelId="{FD16CE86-E828-4A0F-A3F6-1BCB25333121}" type="presParOf" srcId="{4514D2E9-87FF-454C-A554-FD761A8568C7}" destId="{03CB735D-973C-4AB1-BFE0-DDB003F67757}" srcOrd="3" destOrd="0" presId="urn:microsoft.com/office/officeart/2005/8/layout/lProcess2"/>
    <dgm:cxn modelId="{401B38F3-77CA-4C72-99C7-55D447B91752}" type="presParOf" srcId="{4514D2E9-87FF-454C-A554-FD761A8568C7}" destId="{0A5DD276-9362-4684-BD52-D98FE1BB5A62}" srcOrd="4" destOrd="0" presId="urn:microsoft.com/office/officeart/2005/8/layout/lProcess2"/>
    <dgm:cxn modelId="{99F8AD70-16C5-45FE-BFA9-9123B1FD1C6D}" type="presParOf" srcId="{0A5DD276-9362-4684-BD52-D98FE1BB5A62}" destId="{6E5A89BC-14D8-4DAA-BBC1-B070DD5BD626}" srcOrd="0" destOrd="0" presId="urn:microsoft.com/office/officeart/2005/8/layout/lProcess2"/>
    <dgm:cxn modelId="{22FE2988-64A2-4A56-8395-E824D8E4363A}" type="presParOf" srcId="{0A5DD276-9362-4684-BD52-D98FE1BB5A62}" destId="{B6E9B2AA-8010-4FAB-90D2-72717C05AE96}" srcOrd="1" destOrd="0" presId="urn:microsoft.com/office/officeart/2005/8/layout/lProcess2"/>
    <dgm:cxn modelId="{5592F93C-8DEC-4AB5-8905-0C720A1D7EE9}" type="presParOf" srcId="{0A5DD276-9362-4684-BD52-D98FE1BB5A62}" destId="{8CAB1258-DC19-487A-8C4B-18A77888EC3B}" srcOrd="2" destOrd="0" presId="urn:microsoft.com/office/officeart/2005/8/layout/lProcess2"/>
    <dgm:cxn modelId="{9AA49384-9B17-451F-A687-E1374F4EA01D}" type="presParOf" srcId="{8CAB1258-DC19-487A-8C4B-18A77888EC3B}" destId="{0F905639-1614-400B-8FA5-CBB0DE167D28}" srcOrd="0" destOrd="0" presId="urn:microsoft.com/office/officeart/2005/8/layout/lProcess2"/>
    <dgm:cxn modelId="{E6F2D820-5C29-432C-B64E-991373296DF3}" type="presParOf" srcId="{0F905639-1614-400B-8FA5-CBB0DE167D28}" destId="{85B657F5-5C9C-42F8-A245-10BA7A824404}" srcOrd="0" destOrd="0" presId="urn:microsoft.com/office/officeart/2005/8/layout/lProcess2"/>
    <dgm:cxn modelId="{993B822B-9D90-4492-B4C3-8CA032411DB3}" type="presParOf" srcId="{0F905639-1614-400B-8FA5-CBB0DE167D28}" destId="{AC0DD7DC-3B42-48D8-A1BA-88D01627AD9F}" srcOrd="1" destOrd="0" presId="urn:microsoft.com/office/officeart/2005/8/layout/lProcess2"/>
    <dgm:cxn modelId="{A5402DF4-11D8-4290-A8C2-EED342CF8644}" type="presParOf" srcId="{0F905639-1614-400B-8FA5-CBB0DE167D28}" destId="{9A6170BF-9622-4D2B-B7DB-32C968F42DB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r>
            <a:rPr lang="en-US" dirty="0"/>
            <a:t>Ian Pablo</a:t>
          </a:r>
          <a:endParaRPr lang="en-US" sz="3000" dirty="0">
            <a:solidFill>
              <a:srgbClr val="010000"/>
            </a:solidFill>
            <a:latin typeface="Corbel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r>
            <a:rPr lang="en-US" dirty="0"/>
            <a:t>Gabriel Augusto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3A6F3701-816C-4FDF-858A-ACC6E0FE5F4D}">
      <dgm:prSet phldrT="[Text]"/>
      <dgm:spPr/>
      <dgm:t>
        <a:bodyPr/>
        <a:lstStyle/>
        <a:p>
          <a:r>
            <a:rPr lang="en-US" dirty="0" err="1"/>
            <a:t>Resposável</a:t>
          </a:r>
          <a:r>
            <a:rPr lang="en-US" dirty="0"/>
            <a:t> pela </a:t>
          </a:r>
          <a:r>
            <a:rPr lang="en-US" dirty="0" err="1"/>
            <a:t>arquitetura</a:t>
          </a:r>
          <a:r>
            <a:rPr lang="en-US" dirty="0"/>
            <a:t> do </a:t>
          </a:r>
          <a:r>
            <a:rPr lang="en-US" dirty="0" err="1"/>
            <a:t>sistema</a:t>
          </a:r>
          <a:endParaRPr lang="en-US" dirty="0"/>
        </a:p>
      </dgm:t>
    </dgm:pt>
    <dgm:pt modelId="{C65A2EBC-1747-4EFE-A451-3D2522BBE896}" type="parTrans" cxnId="{3D61257B-F928-463A-8D9E-CDB39FE3796E}">
      <dgm:prSet/>
      <dgm:spPr/>
      <dgm:t>
        <a:bodyPr/>
        <a:lstStyle/>
        <a:p>
          <a:endParaRPr lang="en-US"/>
        </a:p>
      </dgm:t>
    </dgm:pt>
    <dgm:pt modelId="{37293601-3929-4FFB-8E26-8B57DDF52B55}" type="sibTrans" cxnId="{3D61257B-F928-463A-8D9E-CDB39FE3796E}">
      <dgm:prSet/>
      <dgm:spPr/>
      <dgm:t>
        <a:bodyPr/>
        <a:lstStyle/>
        <a:p>
          <a:endParaRPr lang="en-US"/>
        </a:p>
      </dgm:t>
    </dgm:pt>
    <dgm:pt modelId="{C3874983-3B60-4219-9662-91CBECD9E084}">
      <dgm:prSet phldrT="[Text]"/>
      <dgm:spPr/>
      <dgm:t>
        <a:bodyPr/>
        <a:lstStyle/>
        <a:p>
          <a:r>
            <a:rPr lang="en-US" dirty="0" err="1"/>
            <a:t>Resposável</a:t>
          </a:r>
          <a:r>
            <a:rPr lang="en-US" dirty="0"/>
            <a:t> </a:t>
          </a:r>
          <a:r>
            <a:rPr lang="en-US" dirty="0" err="1"/>
            <a:t>pelo</a:t>
          </a:r>
          <a:r>
            <a:rPr lang="en-US" dirty="0"/>
            <a:t> </a:t>
          </a:r>
          <a:r>
            <a:rPr lang="en-US" dirty="0" err="1"/>
            <a:t>desenvolvimento</a:t>
          </a:r>
          <a:r>
            <a:rPr lang="en-US" dirty="0"/>
            <a:t> do Sistema</a:t>
          </a:r>
        </a:p>
      </dgm:t>
    </dgm:pt>
    <dgm:pt modelId="{AA671F38-64CE-4670-821B-66B95074C811}" type="parTrans" cxnId="{A4BD921E-22FC-4059-A327-36A4F552A07E}">
      <dgm:prSet/>
      <dgm:spPr/>
      <dgm:t>
        <a:bodyPr/>
        <a:lstStyle/>
        <a:p>
          <a:endParaRPr lang="en-US"/>
        </a:p>
      </dgm:t>
    </dgm:pt>
    <dgm:pt modelId="{219ED951-328B-4697-95A6-5EF16D43C24C}" type="sibTrans" cxnId="{A4BD921E-22FC-4059-A327-36A4F552A07E}">
      <dgm:prSet/>
      <dgm:spPr/>
      <dgm:t>
        <a:bodyPr/>
        <a:lstStyle/>
        <a:p>
          <a:endParaRPr lang="en-US"/>
        </a:p>
      </dgm:t>
    </dgm:pt>
    <dgm:pt modelId="{A4D94469-D663-4D31-932B-502B82E9C70F}">
      <dgm:prSet phldrT="[Text]"/>
      <dgm:spPr/>
      <dgm:t>
        <a:bodyPr/>
        <a:lstStyle/>
        <a:p>
          <a:r>
            <a:rPr lang="en-US" dirty="0" err="1"/>
            <a:t>Usuários</a:t>
          </a:r>
          <a:r>
            <a:rPr lang="en-US" dirty="0"/>
            <a:t> do </a:t>
          </a:r>
          <a:r>
            <a:rPr lang="en-US" dirty="0" err="1"/>
            <a:t>sistema</a:t>
          </a:r>
          <a:endParaRPr lang="en-US" dirty="0"/>
        </a:p>
      </dgm:t>
    </dgm:pt>
    <dgm:pt modelId="{A586A214-622D-4BFC-81CF-0EA2E53644FC}" type="parTrans" cxnId="{DA2AFB9B-7259-4587-9179-0B91C6B79AC0}">
      <dgm:prSet/>
      <dgm:spPr/>
      <dgm:t>
        <a:bodyPr/>
        <a:lstStyle/>
        <a:p>
          <a:endParaRPr lang="en-US"/>
        </a:p>
      </dgm:t>
    </dgm:pt>
    <dgm:pt modelId="{DA71BD4B-F18C-4AD5-A495-1DEAC85D62EB}" type="sibTrans" cxnId="{DA2AFB9B-7259-4587-9179-0B91C6B79AC0}">
      <dgm:prSet/>
      <dgm:spPr/>
      <dgm:t>
        <a:bodyPr/>
        <a:lstStyle/>
        <a:p>
          <a:endParaRPr lang="en-US"/>
        </a:p>
      </dgm:t>
    </dgm:pt>
    <dgm:pt modelId="{150A7F6B-E7C8-4660-A09E-8BFA9EEDAC43}">
      <dgm:prSet phldrT="[Text]"/>
      <dgm:spPr/>
      <dgm:t>
        <a:bodyPr/>
        <a:lstStyle/>
        <a:p>
          <a:r>
            <a:rPr lang="en-US" dirty="0" err="1"/>
            <a:t>Arquiteto</a:t>
          </a:r>
          <a:r>
            <a:rPr lang="en-US" dirty="0"/>
            <a:t> de Software.</a:t>
          </a:r>
          <a:br>
            <a:rPr lang="en-US" dirty="0"/>
          </a:br>
          <a:endParaRPr lang="en-US" sz="2600" dirty="0"/>
        </a:p>
      </dgm:t>
    </dgm:pt>
    <dgm:pt modelId="{0F39669D-26CF-4B43-8C6F-5D64B207982B}" type="parTrans" cxnId="{D5B8713A-7AB9-4B9D-94BC-9EB06B8CF608}">
      <dgm:prSet/>
      <dgm:spPr/>
      <dgm:t>
        <a:bodyPr/>
        <a:lstStyle/>
        <a:p>
          <a:endParaRPr lang="pt-BR"/>
        </a:p>
      </dgm:t>
    </dgm:pt>
    <dgm:pt modelId="{18FD9C15-31FF-4653-AA19-F99872C005E9}" type="sibTrans" cxnId="{D5B8713A-7AB9-4B9D-94BC-9EB06B8CF608}">
      <dgm:prSet/>
      <dgm:spPr/>
      <dgm:t>
        <a:bodyPr/>
        <a:lstStyle/>
        <a:p>
          <a:endParaRPr lang="pt-BR"/>
        </a:p>
      </dgm:t>
    </dgm:pt>
    <dgm:pt modelId="{C6030D44-1D58-425E-A9C6-5826B22A588C}">
      <dgm:prSet phldrT="[Text]"/>
      <dgm:spPr/>
      <dgm:t>
        <a:bodyPr/>
        <a:lstStyle/>
        <a:p>
          <a:r>
            <a:rPr lang="en-US" sz="2600" dirty="0"/>
            <a:t>Desenvolvedor.</a:t>
          </a:r>
        </a:p>
      </dgm:t>
    </dgm:pt>
    <dgm:pt modelId="{D1CDDA60-69C8-45B0-A1E0-88127CAF2E60}" type="parTrans" cxnId="{81122AFC-C18F-4D00-B021-C69D246C3B29}">
      <dgm:prSet/>
      <dgm:spPr/>
      <dgm:t>
        <a:bodyPr/>
        <a:lstStyle/>
        <a:p>
          <a:endParaRPr lang="pt-BR"/>
        </a:p>
      </dgm:t>
    </dgm:pt>
    <dgm:pt modelId="{35003531-3F0E-4C91-8130-66352D0F9892}" type="sibTrans" cxnId="{81122AFC-C18F-4D00-B021-C69D246C3B29}">
      <dgm:prSet/>
      <dgm:spPr/>
      <dgm:t>
        <a:bodyPr/>
        <a:lstStyle/>
        <a:p>
          <a:endParaRPr lang="pt-BR"/>
        </a:p>
      </dgm:t>
    </dgm:pt>
    <dgm:pt modelId="{385CE971-C1B9-4F65-93A4-C6A76C7897CF}">
      <dgm:prSet phldrT="[Text]"/>
      <dgm:spPr/>
      <dgm:t>
        <a:bodyPr/>
        <a:lstStyle/>
        <a:p>
          <a:r>
            <a:rPr lang="en-US" sz="2600" dirty="0"/>
            <a:t>Usuários.</a:t>
          </a:r>
        </a:p>
      </dgm:t>
    </dgm:pt>
    <dgm:pt modelId="{28E93A91-CFCF-485A-B53C-E97F86AD2091}" type="parTrans" cxnId="{3E863CC5-F005-44F0-86EA-E462EE4A7346}">
      <dgm:prSet/>
      <dgm:spPr/>
      <dgm:t>
        <a:bodyPr/>
        <a:lstStyle/>
        <a:p>
          <a:endParaRPr lang="pt-BR"/>
        </a:p>
      </dgm:t>
    </dgm:pt>
    <dgm:pt modelId="{1D34B5B9-751B-4772-AA14-6AA238CEB1FA}" type="sibTrans" cxnId="{3E863CC5-F005-44F0-86EA-E462EE4A7346}">
      <dgm:prSet/>
      <dgm:spPr/>
      <dgm:t>
        <a:bodyPr/>
        <a:lstStyle/>
        <a:p>
          <a:endParaRPr lang="pt-BR"/>
        </a:p>
      </dgm:t>
    </dgm:pt>
    <dgm:pt modelId="{FF80DD60-F68F-431A-AFAE-23704FE1B108}">
      <dgm:prSet phldrT="[Text]"/>
      <dgm:spPr/>
      <dgm:t>
        <a:bodyPr/>
        <a:lstStyle/>
        <a:p>
          <a:r>
            <a:rPr lang="en-US" dirty="0"/>
            <a:t>Funcionários Dpto Compra NTIC</a:t>
          </a:r>
        </a:p>
      </dgm:t>
    </dgm:pt>
    <dgm:pt modelId="{C681F97E-0B0A-4818-B0F7-591D3572DC7A}" type="parTrans" cxnId="{A05DCCAE-2FE9-49DC-AEA3-E6431711855A}">
      <dgm:prSet/>
      <dgm:spPr/>
      <dgm:t>
        <a:bodyPr/>
        <a:lstStyle/>
        <a:p>
          <a:endParaRPr lang="pt-BR"/>
        </a:p>
      </dgm:t>
    </dgm:pt>
    <dgm:pt modelId="{97F2CE1F-B787-4712-B3FC-01BF37B1C2E4}" type="sibTrans" cxnId="{A05DCCAE-2FE9-49DC-AEA3-E6431711855A}">
      <dgm:prSet/>
      <dgm:spPr/>
      <dgm:t>
        <a:bodyPr/>
        <a:lstStyle/>
        <a:p>
          <a:endParaRPr lang="pt-BR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3"/>
      <dgm:spPr/>
    </dgm:pt>
    <dgm:pt modelId="{F032D9DC-6E96-4533-82F7-966FA94900AA}" type="pres">
      <dgm:prSet presAssocID="{0F9F144E-5A69-4079-9CFE-833FB141B5B7}" presName="textNode" presStyleLbl="bgShp" presStyleIdx="0" presStyleCnt="3"/>
      <dgm:spPr/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6">
        <dgm:presLayoutVars>
          <dgm:bulletEnabled val="1"/>
        </dgm:presLayoutVars>
      </dgm:prSet>
      <dgm:spPr/>
    </dgm:pt>
    <dgm:pt modelId="{B8931CD7-CDC0-4094-A84B-34C86C5DA39D}" type="pres">
      <dgm:prSet presAssocID="{32074760-1CE6-4EA9-A667-33C7E19C2D94}" presName="aSpace2" presStyleCnt="0"/>
      <dgm:spPr/>
    </dgm:pt>
    <dgm:pt modelId="{BCB399A1-FCCC-424D-B0D1-A136F42E324E}" type="pres">
      <dgm:prSet presAssocID="{3A6F3701-816C-4FDF-858A-ACC6E0FE5F4D}" presName="childNode" presStyleLbl="node1" presStyleIdx="1" presStyleCnt="6">
        <dgm:presLayoutVars>
          <dgm:bulletEnabled val="1"/>
        </dgm:presLayoutVars>
      </dgm:prSet>
      <dgm:spPr/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3"/>
      <dgm:spPr/>
    </dgm:pt>
    <dgm:pt modelId="{2487EB6F-DE81-4509-80D3-3047844600F3}" type="pres">
      <dgm:prSet presAssocID="{F5E45C32-85BB-467F-80E6-A808871E72F3}" presName="textNode" presStyleLbl="bgShp" presStyleIdx="1" presStyleCnt="3"/>
      <dgm:spPr/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6">
        <dgm:presLayoutVars>
          <dgm:bulletEnabled val="1"/>
        </dgm:presLayoutVars>
      </dgm:prSet>
      <dgm:spPr/>
    </dgm:pt>
    <dgm:pt modelId="{5042C203-E2AD-404F-8812-509816C4E958}" type="pres">
      <dgm:prSet presAssocID="{6193ECAA-3925-487F-ADF8-CE1362754FFF}" presName="aSpace2" presStyleCnt="0"/>
      <dgm:spPr/>
    </dgm:pt>
    <dgm:pt modelId="{ACCF1AAF-D5D3-4C9A-A889-7895A8A16D7C}" type="pres">
      <dgm:prSet presAssocID="{C3874983-3B60-4219-9662-91CBECD9E084}" presName="childNode" presStyleLbl="node1" presStyleIdx="3" presStyleCnt="6">
        <dgm:presLayoutVars>
          <dgm:bulletEnabled val="1"/>
        </dgm:presLayoutVars>
      </dgm:prSet>
      <dgm:spPr/>
    </dgm:pt>
    <dgm:pt modelId="{65D41FCB-5001-4299-9765-BE56D2DEF053}" type="pres">
      <dgm:prSet presAssocID="{F5E45C32-85BB-467F-80E6-A808871E72F3}" presName="aSpace" presStyleCnt="0"/>
      <dgm:spPr/>
    </dgm:pt>
    <dgm:pt modelId="{F75C6DED-82BE-4E87-BF8C-FA9F470FC676}" type="pres">
      <dgm:prSet presAssocID="{FF80DD60-F68F-431A-AFAE-23704FE1B108}" presName="compNode" presStyleCnt="0"/>
      <dgm:spPr/>
    </dgm:pt>
    <dgm:pt modelId="{130190B9-3428-446B-8176-00379A67F502}" type="pres">
      <dgm:prSet presAssocID="{FF80DD60-F68F-431A-AFAE-23704FE1B108}" presName="aNode" presStyleLbl="bgShp" presStyleIdx="2" presStyleCnt="3"/>
      <dgm:spPr/>
    </dgm:pt>
    <dgm:pt modelId="{501DAC77-1BBA-45FD-BF6B-1ED15377F1A6}" type="pres">
      <dgm:prSet presAssocID="{FF80DD60-F68F-431A-AFAE-23704FE1B108}" presName="textNode" presStyleLbl="bgShp" presStyleIdx="2" presStyleCnt="3"/>
      <dgm:spPr/>
    </dgm:pt>
    <dgm:pt modelId="{961D41AD-7CC2-4FD9-9E70-F2994CFCD540}" type="pres">
      <dgm:prSet presAssocID="{FF80DD60-F68F-431A-AFAE-23704FE1B108}" presName="compChildNode" presStyleCnt="0"/>
      <dgm:spPr/>
    </dgm:pt>
    <dgm:pt modelId="{9A5834D2-D52D-4C35-8934-12B2E153E6AE}" type="pres">
      <dgm:prSet presAssocID="{FF80DD60-F68F-431A-AFAE-23704FE1B10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6">
        <dgm:presLayoutVars>
          <dgm:bulletEnabled val="1"/>
        </dgm:presLayoutVars>
      </dgm:prSet>
      <dgm:spPr/>
    </dgm:pt>
    <dgm:pt modelId="{AC0DD7DC-3B42-48D8-A1BA-88D01627AD9F}" type="pres">
      <dgm:prSet presAssocID="{8665C39E-B30E-4258-BEA9-83E0F7084606}" presName="aSpace2" presStyleCnt="0"/>
      <dgm:spPr/>
    </dgm:pt>
    <dgm:pt modelId="{9A6170BF-9622-4D2B-B7DB-32C968F42DB3}" type="pres">
      <dgm:prSet presAssocID="{A4D94469-D663-4D31-932B-502B82E9C70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3C0AD0C-76F6-4BDE-8558-D53CF9CD5753}" type="presOf" srcId="{F5E45C32-85BB-467F-80E6-A808871E72F3}" destId="{2487EB6F-DE81-4509-80D3-3047844600F3}" srcOrd="1" destOrd="0" presId="urn:microsoft.com/office/officeart/2005/8/layout/lProcess2"/>
    <dgm:cxn modelId="{8C87AF1D-41C1-4D54-A8FA-8427366CFBFB}" type="presOf" srcId="{6193ECAA-3925-487F-ADF8-CE1362754FFF}" destId="{5CE69C38-1462-4F71-A252-F397C9008295}" srcOrd="0" destOrd="0" presId="urn:microsoft.com/office/officeart/2005/8/layout/lProcess2"/>
    <dgm:cxn modelId="{A4BD921E-22FC-4059-A327-36A4F552A07E}" srcId="{F5E45C32-85BB-467F-80E6-A808871E72F3}" destId="{C3874983-3B60-4219-9662-91CBECD9E084}" srcOrd="1" destOrd="0" parTransId="{AA671F38-64CE-4670-821B-66B95074C811}" sibTransId="{219ED951-328B-4697-95A6-5EF16D43C24C}"/>
    <dgm:cxn modelId="{E1BE2929-9C60-4BA6-A4E6-C69A2D7786F5}" type="presOf" srcId="{C6030D44-1D58-425E-A9C6-5826B22A588C}" destId="{5CE69C38-1462-4F71-A252-F397C9008295}" srcOrd="0" destOrd="1" presId="urn:microsoft.com/office/officeart/2005/8/layout/lProcess2"/>
    <dgm:cxn modelId="{F0533D33-58B4-4C63-B28D-2827656CCEBF}" type="presOf" srcId="{C3874983-3B60-4219-9662-91CBECD9E084}" destId="{ACCF1AAF-D5D3-4C9A-A889-7895A8A16D7C}" srcOrd="0" destOrd="0" presId="urn:microsoft.com/office/officeart/2005/8/layout/lProcess2"/>
    <dgm:cxn modelId="{D5B8713A-7AB9-4B9D-94BC-9EB06B8CF608}" srcId="{32074760-1CE6-4EA9-A667-33C7E19C2D94}" destId="{150A7F6B-E7C8-4660-A09E-8BFA9EEDAC43}" srcOrd="0" destOrd="0" parTransId="{0F39669D-26CF-4B43-8C6F-5D64B207982B}" sibTransId="{18FD9C15-31FF-4653-AA19-F99872C005E9}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D6753E67-1F8E-42BB-B756-F0AB782619C6}" type="presOf" srcId="{0F9F144E-5A69-4079-9CFE-833FB141B5B7}" destId="{F032D9DC-6E96-4533-82F7-966FA94900AA}" srcOrd="1" destOrd="0" presId="urn:microsoft.com/office/officeart/2005/8/layout/lProcess2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3E0C54D-9BAD-4E71-BC87-2AA60B4DADEF}" type="presOf" srcId="{FF80DD60-F68F-431A-AFAE-23704FE1B108}" destId="{130190B9-3428-446B-8176-00379A67F502}" srcOrd="0" destOrd="0" presId="urn:microsoft.com/office/officeart/2005/8/layout/lProcess2"/>
    <dgm:cxn modelId="{00C27375-5C95-49F4-B248-AEB70147CA62}" type="presOf" srcId="{F5E45C32-85BB-467F-80E6-A808871E72F3}" destId="{E7B9CF75-AF6A-4290-854A-077BB9A2D77C}" srcOrd="0" destOrd="0" presId="urn:microsoft.com/office/officeart/2005/8/layout/lProcess2"/>
    <dgm:cxn modelId="{3D61257B-F928-463A-8D9E-CDB39FE3796E}" srcId="{0F9F144E-5A69-4079-9CFE-833FB141B5B7}" destId="{3A6F3701-816C-4FDF-858A-ACC6E0FE5F4D}" srcOrd="1" destOrd="0" parTransId="{C65A2EBC-1747-4EFE-A451-3D2522BBE896}" sibTransId="{37293601-3929-4FFB-8E26-8B57DDF52B55}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D6B5497-475C-46A9-805D-510F815F9B98}" srcId="{FF80DD60-F68F-431A-AFAE-23704FE1B108}" destId="{8665C39E-B30E-4258-BEA9-83E0F7084606}" srcOrd="0" destOrd="0" parTransId="{8211EBE3-1C93-4CFB-BBEE-7A708996ED07}" sibTransId="{6779ED75-3327-4C98-9C89-1343058D49BC}"/>
    <dgm:cxn modelId="{DA2AFB9B-7259-4587-9179-0B91C6B79AC0}" srcId="{FF80DD60-F68F-431A-AFAE-23704FE1B108}" destId="{A4D94469-D663-4D31-932B-502B82E9C70F}" srcOrd="1" destOrd="0" parTransId="{A586A214-622D-4BFC-81CF-0EA2E53644FC}" sibTransId="{DA71BD4B-F18C-4AD5-A495-1DEAC85D62EB}"/>
    <dgm:cxn modelId="{C7F886A6-6197-4B53-8102-C0381FF4A304}" type="presOf" srcId="{A4D94469-D663-4D31-932B-502B82E9C70F}" destId="{9A6170BF-9622-4D2B-B7DB-32C968F42DB3}" srcOrd="0" destOrd="0" presId="urn:microsoft.com/office/officeart/2005/8/layout/lProcess2"/>
    <dgm:cxn modelId="{A05DCCAE-2FE9-49DC-AEA3-E6431711855A}" srcId="{DF4857E7-5C40-4E4D-8F9E-0F40BE240B2F}" destId="{FF80DD60-F68F-431A-AFAE-23704FE1B108}" srcOrd="2" destOrd="0" parTransId="{C681F97E-0B0A-4818-B0F7-591D3572DC7A}" sibTransId="{97F2CE1F-B787-4712-B3FC-01BF37B1C2E4}"/>
    <dgm:cxn modelId="{21C075B0-754C-4C7E-AB99-3EDCCC7391ED}" type="presOf" srcId="{DF4857E7-5C40-4E4D-8F9E-0F40BE240B2F}" destId="{4514D2E9-87FF-454C-A554-FD761A8568C7}" srcOrd="0" destOrd="0" presId="urn:microsoft.com/office/officeart/2005/8/layout/lProcess2"/>
    <dgm:cxn modelId="{CE0DD4B1-A518-4694-A918-5017A68D4682}" type="presOf" srcId="{3A6F3701-816C-4FDF-858A-ACC6E0FE5F4D}" destId="{BCB399A1-FCCC-424D-B0D1-A136F42E324E}" srcOrd="0" destOrd="0" presId="urn:microsoft.com/office/officeart/2005/8/layout/lProcess2"/>
    <dgm:cxn modelId="{56B67DB3-E094-447D-8B0E-8B3CD943BEEE}" type="presOf" srcId="{150A7F6B-E7C8-4660-A09E-8BFA9EEDAC43}" destId="{A8FD0D76-AFC6-4802-9090-E980FDBECC91}" srcOrd="0" destOrd="1" presId="urn:microsoft.com/office/officeart/2005/8/layout/lProcess2"/>
    <dgm:cxn modelId="{1676E8B5-FD0E-4761-804B-51F91E5C57DC}" type="presOf" srcId="{385CE971-C1B9-4F65-93A4-C6A76C7897CF}" destId="{85B657F5-5C9C-42F8-A245-10BA7A824404}" srcOrd="0" destOrd="1" presId="urn:microsoft.com/office/officeart/2005/8/layout/lProcess2"/>
    <dgm:cxn modelId="{8A35A3BF-7446-4E87-9D9C-4A26CC4FF252}" type="presOf" srcId="{0F9F144E-5A69-4079-9CFE-833FB141B5B7}" destId="{9046789A-6150-4534-817A-88A1F11F0BDA}" srcOrd="0" destOrd="0" presId="urn:microsoft.com/office/officeart/2005/8/layout/lProcess2"/>
    <dgm:cxn modelId="{3E863CC5-F005-44F0-86EA-E462EE4A7346}" srcId="{8665C39E-B30E-4258-BEA9-83E0F7084606}" destId="{385CE971-C1B9-4F65-93A4-C6A76C7897CF}" srcOrd="0" destOrd="0" parTransId="{28E93A91-CFCF-485A-B53C-E97F86AD2091}" sibTransId="{1D34B5B9-751B-4772-AA14-6AA238CEB1FA}"/>
    <dgm:cxn modelId="{F90FFCCE-F9D6-4DA8-8321-2C346B05C070}" type="presOf" srcId="{FF80DD60-F68F-431A-AFAE-23704FE1B108}" destId="{501DAC77-1BBA-45FD-BF6B-1ED15377F1A6}" srcOrd="1" destOrd="0" presId="urn:microsoft.com/office/officeart/2005/8/layout/lProcess2"/>
    <dgm:cxn modelId="{229B57D8-BCD1-4FA5-A9CD-A56DF43D054F}" type="presOf" srcId="{8665C39E-B30E-4258-BEA9-83E0F7084606}" destId="{85B657F5-5C9C-42F8-A245-10BA7A824404}" srcOrd="0" destOrd="0" presId="urn:microsoft.com/office/officeart/2005/8/layout/lProcess2"/>
    <dgm:cxn modelId="{82CBC6DA-D930-4DE5-B21B-9C8CA9BA15A6}" type="presOf" srcId="{32074760-1CE6-4EA9-A667-33C7E19C2D94}" destId="{A8FD0D76-AFC6-4802-9090-E980FDBECC91}" srcOrd="0" destOrd="0" presId="urn:microsoft.com/office/officeart/2005/8/layout/lProcess2"/>
    <dgm:cxn modelId="{81122AFC-C18F-4D00-B021-C69D246C3B29}" srcId="{6193ECAA-3925-487F-ADF8-CE1362754FFF}" destId="{C6030D44-1D58-425E-A9C6-5826B22A588C}" srcOrd="0" destOrd="0" parTransId="{D1CDDA60-69C8-45B0-A1E0-88127CAF2E60}" sibTransId="{35003531-3F0E-4C91-8130-66352D0F9892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38699B6-4C95-4386-9DB1-8D37DAC004E6}" type="presParOf" srcId="{4514D2E9-87FF-454C-A554-FD761A8568C7}" destId="{D7F4306A-6D29-4C14-BF5D-EE8CBCC47C9B}" srcOrd="0" destOrd="0" presId="urn:microsoft.com/office/officeart/2005/8/layout/lProcess2"/>
    <dgm:cxn modelId="{C3F4902C-9BC3-4F96-BA69-3306411F40D5}" type="presParOf" srcId="{D7F4306A-6D29-4C14-BF5D-EE8CBCC47C9B}" destId="{9046789A-6150-4534-817A-88A1F11F0BDA}" srcOrd="0" destOrd="0" presId="urn:microsoft.com/office/officeart/2005/8/layout/lProcess2"/>
    <dgm:cxn modelId="{CF83D5CD-70C1-467B-A5F8-BB6874B2AB9A}" type="presParOf" srcId="{D7F4306A-6D29-4C14-BF5D-EE8CBCC47C9B}" destId="{F032D9DC-6E96-4533-82F7-966FA94900AA}" srcOrd="1" destOrd="0" presId="urn:microsoft.com/office/officeart/2005/8/layout/lProcess2"/>
    <dgm:cxn modelId="{FB9992D5-50CB-42C3-A31D-C3805BABBB53}" type="presParOf" srcId="{D7F4306A-6D29-4C14-BF5D-EE8CBCC47C9B}" destId="{B5BC7729-4343-49E6-A4EF-D07AFE39FD9B}" srcOrd="2" destOrd="0" presId="urn:microsoft.com/office/officeart/2005/8/layout/lProcess2"/>
    <dgm:cxn modelId="{8EDE4A2C-057F-47D4-85D0-E9698167C5AB}" type="presParOf" srcId="{B5BC7729-4343-49E6-A4EF-D07AFE39FD9B}" destId="{77D879FB-9835-4934-9699-09AF88C70266}" srcOrd="0" destOrd="0" presId="urn:microsoft.com/office/officeart/2005/8/layout/lProcess2"/>
    <dgm:cxn modelId="{1939817E-BE83-4EDC-B245-9814EDEAF23B}" type="presParOf" srcId="{77D879FB-9835-4934-9699-09AF88C70266}" destId="{A8FD0D76-AFC6-4802-9090-E980FDBECC91}" srcOrd="0" destOrd="0" presId="urn:microsoft.com/office/officeart/2005/8/layout/lProcess2"/>
    <dgm:cxn modelId="{136BCEB0-9F7F-4EB8-900A-9D5FF4540171}" type="presParOf" srcId="{77D879FB-9835-4934-9699-09AF88C70266}" destId="{B8931CD7-CDC0-4094-A84B-34C86C5DA39D}" srcOrd="1" destOrd="0" presId="urn:microsoft.com/office/officeart/2005/8/layout/lProcess2"/>
    <dgm:cxn modelId="{C18CDB02-D9B3-4F4E-B6F8-20DCC5FD0F62}" type="presParOf" srcId="{77D879FB-9835-4934-9699-09AF88C70266}" destId="{BCB399A1-FCCC-424D-B0D1-A136F42E324E}" srcOrd="2" destOrd="0" presId="urn:microsoft.com/office/officeart/2005/8/layout/lProcess2"/>
    <dgm:cxn modelId="{F7E97B91-82E5-4FDD-8A7D-EA4743B36161}" type="presParOf" srcId="{4514D2E9-87FF-454C-A554-FD761A8568C7}" destId="{C9C82461-FD43-4EC4-813A-C5DDCB53324F}" srcOrd="1" destOrd="0" presId="urn:microsoft.com/office/officeart/2005/8/layout/lProcess2"/>
    <dgm:cxn modelId="{D289FB0F-35D4-4E36-8ED5-D84A6FAAB121}" type="presParOf" srcId="{4514D2E9-87FF-454C-A554-FD761A8568C7}" destId="{8BCCD3FB-2367-4C8C-8BF4-4A3211E36F9D}" srcOrd="2" destOrd="0" presId="urn:microsoft.com/office/officeart/2005/8/layout/lProcess2"/>
    <dgm:cxn modelId="{D1237176-2D71-416B-81E1-2CF771B951B7}" type="presParOf" srcId="{8BCCD3FB-2367-4C8C-8BF4-4A3211E36F9D}" destId="{E7B9CF75-AF6A-4290-854A-077BB9A2D77C}" srcOrd="0" destOrd="0" presId="urn:microsoft.com/office/officeart/2005/8/layout/lProcess2"/>
    <dgm:cxn modelId="{82C1AF1E-7C2B-4B39-8BBA-08614D0B3AFE}" type="presParOf" srcId="{8BCCD3FB-2367-4C8C-8BF4-4A3211E36F9D}" destId="{2487EB6F-DE81-4509-80D3-3047844600F3}" srcOrd="1" destOrd="0" presId="urn:microsoft.com/office/officeart/2005/8/layout/lProcess2"/>
    <dgm:cxn modelId="{39D906C5-D643-48FC-AF22-4379E27F67AE}" type="presParOf" srcId="{8BCCD3FB-2367-4C8C-8BF4-4A3211E36F9D}" destId="{C2211325-8BBF-4C60-9ACA-1D2794FAABC8}" srcOrd="2" destOrd="0" presId="urn:microsoft.com/office/officeart/2005/8/layout/lProcess2"/>
    <dgm:cxn modelId="{C4AD0BD8-E4F1-4071-B9E5-EFC25641B3CA}" type="presParOf" srcId="{C2211325-8BBF-4C60-9ACA-1D2794FAABC8}" destId="{B2780439-4F9B-4F9F-A6E9-950663472748}" srcOrd="0" destOrd="0" presId="urn:microsoft.com/office/officeart/2005/8/layout/lProcess2"/>
    <dgm:cxn modelId="{2D2B730A-78D0-49B7-8960-3A7D7500986F}" type="presParOf" srcId="{B2780439-4F9B-4F9F-A6E9-950663472748}" destId="{5CE69C38-1462-4F71-A252-F397C9008295}" srcOrd="0" destOrd="0" presId="urn:microsoft.com/office/officeart/2005/8/layout/lProcess2"/>
    <dgm:cxn modelId="{75CDDCAC-C4D1-4A6E-96BA-80704319FDB3}" type="presParOf" srcId="{B2780439-4F9B-4F9F-A6E9-950663472748}" destId="{5042C203-E2AD-404F-8812-509816C4E958}" srcOrd="1" destOrd="0" presId="urn:microsoft.com/office/officeart/2005/8/layout/lProcess2"/>
    <dgm:cxn modelId="{11B98BCB-1B5B-4A69-8620-C80DE0541B5E}" type="presParOf" srcId="{B2780439-4F9B-4F9F-A6E9-950663472748}" destId="{ACCF1AAF-D5D3-4C9A-A889-7895A8A16D7C}" srcOrd="2" destOrd="0" presId="urn:microsoft.com/office/officeart/2005/8/layout/lProcess2"/>
    <dgm:cxn modelId="{4CAE99AE-D7FD-42A6-9CB0-4DB0198A4B88}" type="presParOf" srcId="{4514D2E9-87FF-454C-A554-FD761A8568C7}" destId="{65D41FCB-5001-4299-9765-BE56D2DEF053}" srcOrd="3" destOrd="0" presId="urn:microsoft.com/office/officeart/2005/8/layout/lProcess2"/>
    <dgm:cxn modelId="{024791BC-AE9E-43D5-80A2-474641AEC05B}" type="presParOf" srcId="{4514D2E9-87FF-454C-A554-FD761A8568C7}" destId="{F75C6DED-82BE-4E87-BF8C-FA9F470FC676}" srcOrd="4" destOrd="0" presId="urn:microsoft.com/office/officeart/2005/8/layout/lProcess2"/>
    <dgm:cxn modelId="{504608D0-8E5E-49DE-B804-5CFA24688BD2}" type="presParOf" srcId="{F75C6DED-82BE-4E87-BF8C-FA9F470FC676}" destId="{130190B9-3428-446B-8176-00379A67F502}" srcOrd="0" destOrd="0" presId="urn:microsoft.com/office/officeart/2005/8/layout/lProcess2"/>
    <dgm:cxn modelId="{B3D0D31B-4985-45C8-BD45-94800DE1805B}" type="presParOf" srcId="{F75C6DED-82BE-4E87-BF8C-FA9F470FC676}" destId="{501DAC77-1BBA-45FD-BF6B-1ED15377F1A6}" srcOrd="1" destOrd="0" presId="urn:microsoft.com/office/officeart/2005/8/layout/lProcess2"/>
    <dgm:cxn modelId="{A297938C-37C6-40FE-8E68-9031F552FC21}" type="presParOf" srcId="{F75C6DED-82BE-4E87-BF8C-FA9F470FC676}" destId="{961D41AD-7CC2-4FD9-9E70-F2994CFCD540}" srcOrd="2" destOrd="0" presId="urn:microsoft.com/office/officeart/2005/8/layout/lProcess2"/>
    <dgm:cxn modelId="{B5C8BFD4-D52A-40D0-9E2B-C53AA0958D59}" type="presParOf" srcId="{961D41AD-7CC2-4FD9-9E70-F2994CFCD540}" destId="{9A5834D2-D52D-4C35-8934-12B2E153E6AE}" srcOrd="0" destOrd="0" presId="urn:microsoft.com/office/officeart/2005/8/layout/lProcess2"/>
    <dgm:cxn modelId="{DDFD2D97-D217-48F9-A415-6A0524F7CBFC}" type="presParOf" srcId="{9A5834D2-D52D-4C35-8934-12B2E153E6AE}" destId="{85B657F5-5C9C-42F8-A245-10BA7A824404}" srcOrd="0" destOrd="0" presId="urn:microsoft.com/office/officeart/2005/8/layout/lProcess2"/>
    <dgm:cxn modelId="{9BCECFC9-8B61-4598-BFCE-FEF101648A9C}" type="presParOf" srcId="{9A5834D2-D52D-4C35-8934-12B2E153E6AE}" destId="{AC0DD7DC-3B42-48D8-A1BA-88D01627AD9F}" srcOrd="1" destOrd="0" presId="urn:microsoft.com/office/officeart/2005/8/layout/lProcess2"/>
    <dgm:cxn modelId="{7DF27923-7DEC-4B51-9DCA-2879435CF3B6}" type="presParOf" srcId="{9A5834D2-D52D-4C35-8934-12B2E153E6AE}" destId="{9A6170BF-9622-4D2B-B7DB-32C968F42DB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AECBD-EAC3-42C3-B1A1-B0F1280FE58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35FAB-AD21-4A4D-9157-B370E606C4F0}">
      <dgm:prSet phldrT="[Text]"/>
      <dgm:spPr/>
      <dgm:t>
        <a:bodyPr/>
        <a:lstStyle/>
        <a:p>
          <a:r>
            <a:rPr lang="en-US" dirty="0" err="1"/>
            <a:t>Poder</a:t>
          </a:r>
          <a:r>
            <a:rPr lang="en-US" dirty="0"/>
            <a:t>/</a:t>
          </a:r>
          <a:r>
            <a:rPr lang="en-US" dirty="0" err="1"/>
            <a:t>Interesse</a:t>
          </a:r>
          <a:endParaRPr lang="en-US" dirty="0"/>
        </a:p>
      </dgm:t>
    </dgm:pt>
    <dgm:pt modelId="{C8079A88-CC87-437A-8F9C-D72AB9AF562D}" type="parTrans" cxnId="{98EC08E2-C10A-4F0F-8F7F-5557EAB2027A}">
      <dgm:prSet/>
      <dgm:spPr/>
      <dgm:t>
        <a:bodyPr/>
        <a:lstStyle/>
        <a:p>
          <a:endParaRPr lang="en-US"/>
        </a:p>
      </dgm:t>
    </dgm:pt>
    <dgm:pt modelId="{CA1304C5-0F2F-46BE-8D26-942B4EE30A2C}" type="sibTrans" cxnId="{98EC08E2-C10A-4F0F-8F7F-5557EAB2027A}">
      <dgm:prSet/>
      <dgm:spPr/>
      <dgm:t>
        <a:bodyPr/>
        <a:lstStyle/>
        <a:p>
          <a:endParaRPr lang="en-US"/>
        </a:p>
      </dgm:t>
    </dgm:pt>
    <dgm:pt modelId="{F241EF89-A9AD-4D8F-BD75-7B6723D93802}">
      <dgm:prSet phldrT="[Text]"/>
      <dgm:spPr/>
      <dgm:t>
        <a:bodyPr/>
        <a:lstStyle/>
        <a:p>
          <a:r>
            <a:rPr lang="en-US" dirty="0" err="1"/>
            <a:t>Manter</a:t>
          </a:r>
          <a:r>
            <a:rPr lang="en-US" dirty="0"/>
            <a:t> </a:t>
          </a:r>
          <a:r>
            <a:rPr lang="en-US" dirty="0" err="1"/>
            <a:t>Satisfeito</a:t>
          </a:r>
          <a:endParaRPr lang="en-US" dirty="0"/>
        </a:p>
      </dgm:t>
    </dgm:pt>
    <dgm:pt modelId="{B7DBA108-72C6-4FA2-80B9-84F7545FB0B7}" type="parTrans" cxnId="{E8C1E630-1421-4EAA-82C8-7238184BEF0A}">
      <dgm:prSet/>
      <dgm:spPr/>
      <dgm:t>
        <a:bodyPr/>
        <a:lstStyle/>
        <a:p>
          <a:endParaRPr lang="en-US"/>
        </a:p>
      </dgm:t>
    </dgm:pt>
    <dgm:pt modelId="{FEC54BAA-AD57-42CE-A26B-BCE1DE9FB73D}" type="sibTrans" cxnId="{E8C1E630-1421-4EAA-82C8-7238184BEF0A}">
      <dgm:prSet/>
      <dgm:spPr/>
      <dgm:t>
        <a:bodyPr/>
        <a:lstStyle/>
        <a:p>
          <a:endParaRPr lang="en-US"/>
        </a:p>
      </dgm:t>
    </dgm:pt>
    <dgm:pt modelId="{2BAADFEC-ADB8-467C-976E-15BE89FEF345}">
      <dgm:prSet phldrT="[Text]"/>
      <dgm:spPr/>
      <dgm:t>
        <a:bodyPr/>
        <a:lstStyle/>
        <a:p>
          <a:r>
            <a:rPr lang="en-US" dirty="0" err="1"/>
            <a:t>Gerenciar</a:t>
          </a:r>
          <a:r>
            <a:rPr lang="en-US" dirty="0"/>
            <a:t> com </a:t>
          </a:r>
          <a:r>
            <a:rPr lang="en-US" dirty="0" err="1"/>
            <a:t>atenção</a:t>
          </a:r>
          <a:endParaRPr lang="en-US" dirty="0"/>
        </a:p>
      </dgm:t>
    </dgm:pt>
    <dgm:pt modelId="{34040423-BE1A-44A0-813A-064CE0520268}" type="parTrans" cxnId="{D5847A77-1140-475E-9F71-B095D08255F6}">
      <dgm:prSet/>
      <dgm:spPr/>
      <dgm:t>
        <a:bodyPr/>
        <a:lstStyle/>
        <a:p>
          <a:endParaRPr lang="en-US"/>
        </a:p>
      </dgm:t>
    </dgm:pt>
    <dgm:pt modelId="{FF50F328-8C3A-4803-A236-2185706126AB}" type="sibTrans" cxnId="{D5847A77-1140-475E-9F71-B095D08255F6}">
      <dgm:prSet/>
      <dgm:spPr/>
      <dgm:t>
        <a:bodyPr/>
        <a:lstStyle/>
        <a:p>
          <a:endParaRPr lang="en-US"/>
        </a:p>
      </dgm:t>
    </dgm:pt>
    <dgm:pt modelId="{9C66A9DF-518E-422E-9616-BB68249BE8EF}">
      <dgm:prSet phldrT="[Text]"/>
      <dgm:spPr/>
      <dgm:t>
        <a:bodyPr/>
        <a:lstStyle/>
        <a:p>
          <a:r>
            <a:rPr lang="en-US" dirty="0" err="1"/>
            <a:t>Monitorar</a:t>
          </a:r>
          <a:endParaRPr lang="en-US" dirty="0"/>
        </a:p>
      </dgm:t>
    </dgm:pt>
    <dgm:pt modelId="{B3074230-D665-463C-A8FD-C1B197D5C01B}" type="parTrans" cxnId="{A246007A-7996-429F-8F0D-C6A1D06AF97D}">
      <dgm:prSet/>
      <dgm:spPr/>
      <dgm:t>
        <a:bodyPr/>
        <a:lstStyle/>
        <a:p>
          <a:endParaRPr lang="en-US"/>
        </a:p>
      </dgm:t>
    </dgm:pt>
    <dgm:pt modelId="{4CB8282C-253A-4A7B-8A91-7BAA9874EB47}" type="sibTrans" cxnId="{A246007A-7996-429F-8F0D-C6A1D06AF97D}">
      <dgm:prSet/>
      <dgm:spPr/>
      <dgm:t>
        <a:bodyPr/>
        <a:lstStyle/>
        <a:p>
          <a:endParaRPr lang="en-US"/>
        </a:p>
      </dgm:t>
    </dgm:pt>
    <dgm:pt modelId="{51838212-B3E9-48CF-A546-10CF1BD29689}">
      <dgm:prSet phldrT="[Text]"/>
      <dgm:spPr/>
      <dgm:t>
        <a:bodyPr/>
        <a:lstStyle/>
        <a:p>
          <a:r>
            <a:rPr lang="en-US" dirty="0" err="1"/>
            <a:t>Manter</a:t>
          </a:r>
          <a:r>
            <a:rPr lang="en-US" dirty="0"/>
            <a:t> </a:t>
          </a:r>
          <a:r>
            <a:rPr lang="en-US" dirty="0" err="1"/>
            <a:t>Informado</a:t>
          </a:r>
          <a:endParaRPr lang="en-US" dirty="0"/>
        </a:p>
      </dgm:t>
    </dgm:pt>
    <dgm:pt modelId="{8FA1A25D-1EB4-4C96-9B34-445ED721C346}" type="parTrans" cxnId="{8AA2282A-AA21-4E60-809C-7DBFFF2B6E15}">
      <dgm:prSet/>
      <dgm:spPr/>
      <dgm:t>
        <a:bodyPr/>
        <a:lstStyle/>
        <a:p>
          <a:endParaRPr lang="en-US"/>
        </a:p>
      </dgm:t>
    </dgm:pt>
    <dgm:pt modelId="{7DC5DCCF-4A8A-4572-AE62-37FA4039DC73}" type="sibTrans" cxnId="{8AA2282A-AA21-4E60-809C-7DBFFF2B6E15}">
      <dgm:prSet/>
      <dgm:spPr/>
      <dgm:t>
        <a:bodyPr/>
        <a:lstStyle/>
        <a:p>
          <a:endParaRPr lang="en-US"/>
        </a:p>
      </dgm:t>
    </dgm:pt>
    <dgm:pt modelId="{C687D2B2-5103-4D1C-BB97-3F4940885AE3}" type="pres">
      <dgm:prSet presAssocID="{04BAECBD-EAC3-42C3-B1A1-B0F1280FE58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D2A743-BCDF-4107-9E12-5EC4F7CB5015}" type="pres">
      <dgm:prSet presAssocID="{04BAECBD-EAC3-42C3-B1A1-B0F1280FE588}" presName="matrix" presStyleCnt="0"/>
      <dgm:spPr/>
    </dgm:pt>
    <dgm:pt modelId="{0202FEB9-030F-474D-9086-B37350BF6637}" type="pres">
      <dgm:prSet presAssocID="{04BAECBD-EAC3-42C3-B1A1-B0F1280FE588}" presName="tile1" presStyleLbl="node1" presStyleIdx="0" presStyleCnt="4"/>
      <dgm:spPr/>
    </dgm:pt>
    <dgm:pt modelId="{6C21A9B9-6F4C-4C6C-8C1D-B8347607CBBF}" type="pres">
      <dgm:prSet presAssocID="{04BAECBD-EAC3-42C3-B1A1-B0F1280FE58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6D49CA-3EF3-4CE7-A70D-82F5939BEA74}" type="pres">
      <dgm:prSet presAssocID="{04BAECBD-EAC3-42C3-B1A1-B0F1280FE588}" presName="tile2" presStyleLbl="node1" presStyleIdx="1" presStyleCnt="4"/>
      <dgm:spPr/>
    </dgm:pt>
    <dgm:pt modelId="{49A753AC-7B38-4C5F-BB70-F08048C03959}" type="pres">
      <dgm:prSet presAssocID="{04BAECBD-EAC3-42C3-B1A1-B0F1280FE58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B55CDAA-4F0C-4355-9200-B28969140EBE}" type="pres">
      <dgm:prSet presAssocID="{04BAECBD-EAC3-42C3-B1A1-B0F1280FE588}" presName="tile3" presStyleLbl="node1" presStyleIdx="2" presStyleCnt="4"/>
      <dgm:spPr/>
    </dgm:pt>
    <dgm:pt modelId="{4B89FDC0-78D8-4697-AE89-B7E68E4AF439}" type="pres">
      <dgm:prSet presAssocID="{04BAECBD-EAC3-42C3-B1A1-B0F1280FE58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4A31A83-F6D9-42BA-BB07-D368B1CE30F9}" type="pres">
      <dgm:prSet presAssocID="{04BAECBD-EAC3-42C3-B1A1-B0F1280FE588}" presName="tile4" presStyleLbl="node1" presStyleIdx="3" presStyleCnt="4"/>
      <dgm:spPr/>
    </dgm:pt>
    <dgm:pt modelId="{C646D68E-034A-4CB5-90E5-85AF94844E03}" type="pres">
      <dgm:prSet presAssocID="{04BAECBD-EAC3-42C3-B1A1-B0F1280FE58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980C602-BC7A-404B-8179-8AC73415C41C}" type="pres">
      <dgm:prSet presAssocID="{04BAECBD-EAC3-42C3-B1A1-B0F1280FE58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AA2282A-AA21-4E60-809C-7DBFFF2B6E15}" srcId="{EDC35FAB-AD21-4A4D-9157-B370E606C4F0}" destId="{51838212-B3E9-48CF-A546-10CF1BD29689}" srcOrd="3" destOrd="0" parTransId="{8FA1A25D-1EB4-4C96-9B34-445ED721C346}" sibTransId="{7DC5DCCF-4A8A-4572-AE62-37FA4039DC73}"/>
    <dgm:cxn modelId="{E8C1E630-1421-4EAA-82C8-7238184BEF0A}" srcId="{EDC35FAB-AD21-4A4D-9157-B370E606C4F0}" destId="{F241EF89-A9AD-4D8F-BD75-7B6723D93802}" srcOrd="0" destOrd="0" parTransId="{B7DBA108-72C6-4FA2-80B9-84F7545FB0B7}" sibTransId="{FEC54BAA-AD57-42CE-A26B-BCE1DE9FB73D}"/>
    <dgm:cxn modelId="{80D5BC43-CCAA-4CF1-8C48-7F63C7235139}" type="presOf" srcId="{F241EF89-A9AD-4D8F-BD75-7B6723D93802}" destId="{0202FEB9-030F-474D-9086-B37350BF6637}" srcOrd="0" destOrd="0" presId="urn:microsoft.com/office/officeart/2005/8/layout/matrix1"/>
    <dgm:cxn modelId="{8217A547-81E1-4D50-A374-905EFD3C0DDA}" type="presOf" srcId="{9C66A9DF-518E-422E-9616-BB68249BE8EF}" destId="{4B89FDC0-78D8-4697-AE89-B7E68E4AF439}" srcOrd="1" destOrd="0" presId="urn:microsoft.com/office/officeart/2005/8/layout/matrix1"/>
    <dgm:cxn modelId="{67BFEA4B-50A8-4B35-B561-5750439D4274}" type="presOf" srcId="{EDC35FAB-AD21-4A4D-9157-B370E606C4F0}" destId="{0980C602-BC7A-404B-8179-8AC73415C41C}" srcOrd="0" destOrd="0" presId="urn:microsoft.com/office/officeart/2005/8/layout/matrix1"/>
    <dgm:cxn modelId="{B6F1AC4C-FD0F-4D18-928B-0AB23D01D496}" type="presOf" srcId="{9C66A9DF-518E-422E-9616-BB68249BE8EF}" destId="{5B55CDAA-4F0C-4355-9200-B28969140EBE}" srcOrd="0" destOrd="0" presId="urn:microsoft.com/office/officeart/2005/8/layout/matrix1"/>
    <dgm:cxn modelId="{D5847A77-1140-475E-9F71-B095D08255F6}" srcId="{EDC35FAB-AD21-4A4D-9157-B370E606C4F0}" destId="{2BAADFEC-ADB8-467C-976E-15BE89FEF345}" srcOrd="1" destOrd="0" parTransId="{34040423-BE1A-44A0-813A-064CE0520268}" sibTransId="{FF50F328-8C3A-4803-A236-2185706126AB}"/>
    <dgm:cxn modelId="{A246007A-7996-429F-8F0D-C6A1D06AF97D}" srcId="{EDC35FAB-AD21-4A4D-9157-B370E606C4F0}" destId="{9C66A9DF-518E-422E-9616-BB68249BE8EF}" srcOrd="2" destOrd="0" parTransId="{B3074230-D665-463C-A8FD-C1B197D5C01B}" sibTransId="{4CB8282C-253A-4A7B-8A91-7BAA9874EB47}"/>
    <dgm:cxn modelId="{697F8082-09A4-4C00-BB07-AB59591253E9}" type="presOf" srcId="{F241EF89-A9AD-4D8F-BD75-7B6723D93802}" destId="{6C21A9B9-6F4C-4C6C-8C1D-B8347607CBBF}" srcOrd="1" destOrd="0" presId="urn:microsoft.com/office/officeart/2005/8/layout/matrix1"/>
    <dgm:cxn modelId="{2C12EC82-4013-43EE-A510-5C496AD16592}" type="presOf" srcId="{51838212-B3E9-48CF-A546-10CF1BD29689}" destId="{04A31A83-F6D9-42BA-BB07-D368B1CE30F9}" srcOrd="0" destOrd="0" presId="urn:microsoft.com/office/officeart/2005/8/layout/matrix1"/>
    <dgm:cxn modelId="{63A63AA7-7D90-4855-9D27-01DD3118D926}" type="presOf" srcId="{51838212-B3E9-48CF-A546-10CF1BD29689}" destId="{C646D68E-034A-4CB5-90E5-85AF94844E03}" srcOrd="1" destOrd="0" presId="urn:microsoft.com/office/officeart/2005/8/layout/matrix1"/>
    <dgm:cxn modelId="{891CDBB2-436D-4193-AD22-D82C25CF6E29}" type="presOf" srcId="{2BAADFEC-ADB8-467C-976E-15BE89FEF345}" destId="{49A753AC-7B38-4C5F-BB70-F08048C03959}" srcOrd="1" destOrd="0" presId="urn:microsoft.com/office/officeart/2005/8/layout/matrix1"/>
    <dgm:cxn modelId="{98EC08E2-C10A-4F0F-8F7F-5557EAB2027A}" srcId="{04BAECBD-EAC3-42C3-B1A1-B0F1280FE588}" destId="{EDC35FAB-AD21-4A4D-9157-B370E606C4F0}" srcOrd="0" destOrd="0" parTransId="{C8079A88-CC87-437A-8F9C-D72AB9AF562D}" sibTransId="{CA1304C5-0F2F-46BE-8D26-942B4EE30A2C}"/>
    <dgm:cxn modelId="{095386E9-6FF1-48BF-AF2A-FEAFDF07F73D}" type="presOf" srcId="{04BAECBD-EAC3-42C3-B1A1-B0F1280FE588}" destId="{C687D2B2-5103-4D1C-BB97-3F4940885AE3}" srcOrd="0" destOrd="0" presId="urn:microsoft.com/office/officeart/2005/8/layout/matrix1"/>
    <dgm:cxn modelId="{AC5F05F0-EA36-413F-A024-F946E6A3951C}" type="presOf" srcId="{2BAADFEC-ADB8-467C-976E-15BE89FEF345}" destId="{D26D49CA-3EF3-4CE7-A70D-82F5939BEA74}" srcOrd="0" destOrd="0" presId="urn:microsoft.com/office/officeart/2005/8/layout/matrix1"/>
    <dgm:cxn modelId="{C9CF6E2C-A91A-48B9-86E7-E23313FC9EF1}" type="presParOf" srcId="{C687D2B2-5103-4D1C-BB97-3F4940885AE3}" destId="{15D2A743-BCDF-4107-9E12-5EC4F7CB5015}" srcOrd="0" destOrd="0" presId="urn:microsoft.com/office/officeart/2005/8/layout/matrix1"/>
    <dgm:cxn modelId="{CE8C7FE9-57B4-424B-B859-C62C6D98E231}" type="presParOf" srcId="{15D2A743-BCDF-4107-9E12-5EC4F7CB5015}" destId="{0202FEB9-030F-474D-9086-B37350BF6637}" srcOrd="0" destOrd="0" presId="urn:microsoft.com/office/officeart/2005/8/layout/matrix1"/>
    <dgm:cxn modelId="{212FFF67-D40B-421B-B6EE-FFC83AE753D4}" type="presParOf" srcId="{15D2A743-BCDF-4107-9E12-5EC4F7CB5015}" destId="{6C21A9B9-6F4C-4C6C-8C1D-B8347607CBBF}" srcOrd="1" destOrd="0" presId="urn:microsoft.com/office/officeart/2005/8/layout/matrix1"/>
    <dgm:cxn modelId="{72BBBC5F-9C45-45D8-9D25-F0D696DC4045}" type="presParOf" srcId="{15D2A743-BCDF-4107-9E12-5EC4F7CB5015}" destId="{D26D49CA-3EF3-4CE7-A70D-82F5939BEA74}" srcOrd="2" destOrd="0" presId="urn:microsoft.com/office/officeart/2005/8/layout/matrix1"/>
    <dgm:cxn modelId="{D9FA2972-2EF3-4315-B345-69FDA608BBE2}" type="presParOf" srcId="{15D2A743-BCDF-4107-9E12-5EC4F7CB5015}" destId="{49A753AC-7B38-4C5F-BB70-F08048C03959}" srcOrd="3" destOrd="0" presId="urn:microsoft.com/office/officeart/2005/8/layout/matrix1"/>
    <dgm:cxn modelId="{818FD271-D3ED-4B9D-B49C-6E03650F5A9D}" type="presParOf" srcId="{15D2A743-BCDF-4107-9E12-5EC4F7CB5015}" destId="{5B55CDAA-4F0C-4355-9200-B28969140EBE}" srcOrd="4" destOrd="0" presId="urn:microsoft.com/office/officeart/2005/8/layout/matrix1"/>
    <dgm:cxn modelId="{2EBD964F-DE3D-423C-9EB5-6603E279DCF5}" type="presParOf" srcId="{15D2A743-BCDF-4107-9E12-5EC4F7CB5015}" destId="{4B89FDC0-78D8-4697-AE89-B7E68E4AF439}" srcOrd="5" destOrd="0" presId="urn:microsoft.com/office/officeart/2005/8/layout/matrix1"/>
    <dgm:cxn modelId="{7D12B159-B2BD-4E46-87C8-4A59A3409D30}" type="presParOf" srcId="{15D2A743-BCDF-4107-9E12-5EC4F7CB5015}" destId="{04A31A83-F6D9-42BA-BB07-D368B1CE30F9}" srcOrd="6" destOrd="0" presId="urn:microsoft.com/office/officeart/2005/8/layout/matrix1"/>
    <dgm:cxn modelId="{6114111C-7E5C-4BD2-8568-4D77DB349DA2}" type="presParOf" srcId="{15D2A743-BCDF-4107-9E12-5EC4F7CB5015}" destId="{C646D68E-034A-4CB5-90E5-85AF94844E03}" srcOrd="7" destOrd="0" presId="urn:microsoft.com/office/officeart/2005/8/layout/matrix1"/>
    <dgm:cxn modelId="{E4D257E7-6FE4-4443-BFBE-858CB1CD4F17}" type="presParOf" srcId="{C687D2B2-5103-4D1C-BB97-3F4940885AE3}" destId="{0980C602-BC7A-404B-8179-8AC73415C4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1160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Robson </a:t>
          </a:r>
          <a:r>
            <a:rPr lang="en-US" sz="3400" kern="1200" dirty="0" err="1"/>
            <a:t>Gonçalvez</a:t>
          </a:r>
        </a:p>
      </dsp:txBody>
      <dsp:txXfrm>
        <a:off x="1160" y="0"/>
        <a:ext cx="3018032" cy="1238250"/>
      </dsp:txXfrm>
    </dsp:sp>
    <dsp:sp modelId="{A8FD0D76-AFC6-4802-9090-E980FDBECC91}">
      <dsp:nvSpPr>
        <dsp:cNvPr id="0" name=""/>
        <dsp:cNvSpPr/>
      </dsp:nvSpPr>
      <dsp:spPr>
        <a:xfrm>
          <a:off x="30296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Descrição: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Patrocinador do projeto.</a:t>
          </a:r>
          <a:br>
            <a:rPr lang="en-US" sz="1600" kern="1200" dirty="0"/>
          </a:br>
          <a:endParaRPr lang="en-US" sz="1600" kern="1200" dirty="0"/>
        </a:p>
      </dsp:txBody>
      <dsp:txXfrm>
        <a:off x="339414" y="1275909"/>
        <a:ext cx="2341526" cy="1171597"/>
      </dsp:txXfrm>
    </dsp:sp>
    <dsp:sp modelId="{BCB399A1-FCCC-424D-B0D1-A136F42E324E}">
      <dsp:nvSpPr>
        <dsp:cNvPr id="0" name=""/>
        <dsp:cNvSpPr/>
      </dsp:nvSpPr>
      <dsp:spPr>
        <a:xfrm>
          <a:off x="30296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Dono</a:t>
          </a:r>
          <a:r>
            <a:rPr lang="en-US" sz="2100" kern="1200" dirty="0"/>
            <a:t> do </a:t>
          </a:r>
          <a:r>
            <a:rPr lang="en-US" sz="2100" kern="1200" dirty="0" err="1"/>
            <a:t>projeto</a:t>
          </a:r>
          <a:endParaRPr lang="en-US" sz="2100" kern="1200" dirty="0"/>
        </a:p>
      </dsp:txBody>
      <dsp:txXfrm>
        <a:off x="339414" y="2711868"/>
        <a:ext cx="2341526" cy="1171597"/>
      </dsp:txXfrm>
    </dsp:sp>
    <dsp:sp modelId="{E7B9CF75-AF6A-4290-854A-077BB9A2D77C}">
      <dsp:nvSpPr>
        <dsp:cNvPr id="0" name=""/>
        <dsp:cNvSpPr/>
      </dsp:nvSpPr>
      <dsp:spPr>
        <a:xfrm>
          <a:off x="3245546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Fábio</a:t>
          </a:r>
          <a:r>
            <a:rPr lang="en-US" sz="3400" kern="1200" dirty="0"/>
            <a:t> Monteiro</a:t>
          </a:r>
        </a:p>
      </dsp:txBody>
      <dsp:txXfrm>
        <a:off x="3245546" y="0"/>
        <a:ext cx="3018032" cy="1238250"/>
      </dsp:txXfrm>
    </dsp:sp>
    <dsp:sp modelId="{5CE69C38-1462-4F71-A252-F397C9008295}">
      <dsp:nvSpPr>
        <dsp:cNvPr id="0" name=""/>
        <dsp:cNvSpPr/>
      </dsp:nvSpPr>
      <dsp:spPr>
        <a:xfrm>
          <a:off x="3547349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Descrição: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Analista de TI.</a:t>
          </a:r>
        </a:p>
      </dsp:txBody>
      <dsp:txXfrm>
        <a:off x="3583799" y="1275909"/>
        <a:ext cx="2341526" cy="1171597"/>
      </dsp:txXfrm>
    </dsp:sp>
    <dsp:sp modelId="{ACCF1AAF-D5D3-4C9A-A889-7895A8A16D7C}">
      <dsp:nvSpPr>
        <dsp:cNvPr id="0" name=""/>
        <dsp:cNvSpPr/>
      </dsp:nvSpPr>
      <dsp:spPr>
        <a:xfrm>
          <a:off x="3547349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Representante</a:t>
          </a:r>
          <a:r>
            <a:rPr lang="en-US" sz="2100" kern="1200" dirty="0"/>
            <a:t> </a:t>
          </a:r>
          <a:r>
            <a:rPr lang="en-US" sz="2100" kern="1200" dirty="0" err="1"/>
            <a:t>da</a:t>
          </a:r>
          <a:r>
            <a:rPr lang="en-US" sz="2100" kern="1200" dirty="0"/>
            <a:t> </a:t>
          </a:r>
          <a:r>
            <a:rPr lang="en-US" sz="2100" kern="1200" dirty="0" err="1"/>
            <a:t>empresa</a:t>
          </a:r>
          <a:r>
            <a:rPr lang="en-US" sz="2100" kern="1200" dirty="0"/>
            <a:t> e </a:t>
          </a:r>
          <a:r>
            <a:rPr lang="en-US" sz="2100" kern="1200" dirty="0" err="1"/>
            <a:t>auxiliar</a:t>
          </a:r>
          <a:r>
            <a:rPr lang="en-US" sz="2100" kern="1200" dirty="0"/>
            <a:t> no </a:t>
          </a:r>
          <a:r>
            <a:rPr lang="en-US" sz="2100" kern="1200" dirty="0" err="1"/>
            <a:t>projeto</a:t>
          </a:r>
          <a:r>
            <a:rPr lang="en-US" sz="2100" kern="1200" dirty="0"/>
            <a:t> </a:t>
          </a:r>
        </a:p>
      </dsp:txBody>
      <dsp:txXfrm>
        <a:off x="3583799" y="2711868"/>
        <a:ext cx="2341526" cy="1171597"/>
      </dsp:txXfrm>
    </dsp:sp>
    <dsp:sp modelId="{6E5A89BC-14D8-4DAA-BBC1-B070DD5BD626}">
      <dsp:nvSpPr>
        <dsp:cNvPr id="0" name=""/>
        <dsp:cNvSpPr/>
      </dsp:nvSpPr>
      <dsp:spPr>
        <a:xfrm>
          <a:off x="6489931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Bruno Oliveira</a:t>
          </a:r>
        </a:p>
      </dsp:txBody>
      <dsp:txXfrm>
        <a:off x="6489931" y="0"/>
        <a:ext cx="3018032" cy="1238250"/>
      </dsp:txXfrm>
    </dsp:sp>
    <dsp:sp modelId="{85B657F5-5C9C-42F8-A245-10BA7A824404}">
      <dsp:nvSpPr>
        <dsp:cNvPr id="0" name=""/>
        <dsp:cNvSpPr/>
      </dsp:nvSpPr>
      <dsp:spPr>
        <a:xfrm>
          <a:off x="679173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Descrição: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Gerente do projeto.</a:t>
          </a:r>
        </a:p>
      </dsp:txBody>
      <dsp:txXfrm>
        <a:off x="6828184" y="1275909"/>
        <a:ext cx="2341526" cy="1171597"/>
      </dsp:txXfrm>
    </dsp:sp>
    <dsp:sp modelId="{9A6170BF-9622-4D2B-B7DB-32C968F42DB3}">
      <dsp:nvSpPr>
        <dsp:cNvPr id="0" name=""/>
        <dsp:cNvSpPr/>
      </dsp:nvSpPr>
      <dsp:spPr>
        <a:xfrm>
          <a:off x="679173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Responsável</a:t>
          </a:r>
          <a:r>
            <a:rPr lang="en-US" sz="2100" kern="1200" dirty="0"/>
            <a:t> </a:t>
          </a:r>
          <a:r>
            <a:rPr lang="en-US" sz="2100" kern="1200" dirty="0" err="1"/>
            <a:t>pelo</a:t>
          </a:r>
          <a:r>
            <a:rPr lang="en-US" sz="2100" kern="1200" dirty="0"/>
            <a:t> </a:t>
          </a:r>
          <a:r>
            <a:rPr lang="en-US" sz="2100" kern="1200" dirty="0" err="1"/>
            <a:t>projeto</a:t>
          </a:r>
          <a:endParaRPr lang="en-US" sz="2100" kern="1200" dirty="0"/>
        </a:p>
      </dsp:txBody>
      <dsp:txXfrm>
        <a:off x="6828184" y="2711868"/>
        <a:ext cx="2341526" cy="1171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1160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Ian Pablo</a:t>
          </a:r>
          <a:endParaRPr lang="en-US" sz="2900" kern="1200" dirty="0">
            <a:solidFill>
              <a:srgbClr val="010000"/>
            </a:solidFill>
            <a:latin typeface="Corbel"/>
          </a:endParaRPr>
        </a:p>
      </dsp:txBody>
      <dsp:txXfrm>
        <a:off x="1160" y="0"/>
        <a:ext cx="3018032" cy="1238250"/>
      </dsp:txXfrm>
    </dsp:sp>
    <dsp:sp modelId="{A8FD0D76-AFC6-4802-9090-E980FDBECC91}">
      <dsp:nvSpPr>
        <dsp:cNvPr id="0" name=""/>
        <dsp:cNvSpPr/>
      </dsp:nvSpPr>
      <dsp:spPr>
        <a:xfrm>
          <a:off x="30296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Descrição: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Arquiteto</a:t>
          </a:r>
          <a:r>
            <a:rPr lang="en-US" sz="1700" kern="1200" dirty="0"/>
            <a:t> de Software.</a:t>
          </a:r>
          <a:br>
            <a:rPr lang="en-US" sz="1700" kern="1200" dirty="0"/>
          </a:br>
          <a:endParaRPr lang="en-US" sz="1700" kern="1200" dirty="0"/>
        </a:p>
      </dsp:txBody>
      <dsp:txXfrm>
        <a:off x="339414" y="1275909"/>
        <a:ext cx="2341526" cy="1171597"/>
      </dsp:txXfrm>
    </dsp:sp>
    <dsp:sp modelId="{BCB399A1-FCCC-424D-B0D1-A136F42E324E}">
      <dsp:nvSpPr>
        <dsp:cNvPr id="0" name=""/>
        <dsp:cNvSpPr/>
      </dsp:nvSpPr>
      <dsp:spPr>
        <a:xfrm>
          <a:off x="30296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Resposável</a:t>
          </a:r>
          <a:r>
            <a:rPr lang="en-US" sz="2200" kern="1200" dirty="0"/>
            <a:t> pela </a:t>
          </a:r>
          <a:r>
            <a:rPr lang="en-US" sz="2200" kern="1200" dirty="0" err="1"/>
            <a:t>arquitetura</a:t>
          </a:r>
          <a:r>
            <a:rPr lang="en-US" sz="2200" kern="1200" dirty="0"/>
            <a:t> do </a:t>
          </a:r>
          <a:r>
            <a:rPr lang="en-US" sz="2200" kern="1200" dirty="0" err="1"/>
            <a:t>sistema</a:t>
          </a:r>
          <a:endParaRPr lang="en-US" sz="2200" kern="1200" dirty="0"/>
        </a:p>
      </dsp:txBody>
      <dsp:txXfrm>
        <a:off x="339414" y="2711868"/>
        <a:ext cx="2341526" cy="1171597"/>
      </dsp:txXfrm>
    </dsp:sp>
    <dsp:sp modelId="{E7B9CF75-AF6A-4290-854A-077BB9A2D77C}">
      <dsp:nvSpPr>
        <dsp:cNvPr id="0" name=""/>
        <dsp:cNvSpPr/>
      </dsp:nvSpPr>
      <dsp:spPr>
        <a:xfrm>
          <a:off x="3245546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Gabriel Augusto</a:t>
          </a:r>
        </a:p>
      </dsp:txBody>
      <dsp:txXfrm>
        <a:off x="3245546" y="0"/>
        <a:ext cx="3018032" cy="1238250"/>
      </dsp:txXfrm>
    </dsp:sp>
    <dsp:sp modelId="{5CE69C38-1462-4F71-A252-F397C9008295}">
      <dsp:nvSpPr>
        <dsp:cNvPr id="0" name=""/>
        <dsp:cNvSpPr/>
      </dsp:nvSpPr>
      <dsp:spPr>
        <a:xfrm>
          <a:off x="3547349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Descrição: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Desenvolvedor.</a:t>
          </a:r>
        </a:p>
      </dsp:txBody>
      <dsp:txXfrm>
        <a:off x="3583799" y="1275909"/>
        <a:ext cx="2341526" cy="1171597"/>
      </dsp:txXfrm>
    </dsp:sp>
    <dsp:sp modelId="{ACCF1AAF-D5D3-4C9A-A889-7895A8A16D7C}">
      <dsp:nvSpPr>
        <dsp:cNvPr id="0" name=""/>
        <dsp:cNvSpPr/>
      </dsp:nvSpPr>
      <dsp:spPr>
        <a:xfrm>
          <a:off x="3547349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Resposável</a:t>
          </a:r>
          <a:r>
            <a:rPr lang="en-US" sz="2200" kern="1200" dirty="0"/>
            <a:t> </a:t>
          </a:r>
          <a:r>
            <a:rPr lang="en-US" sz="2200" kern="1200" dirty="0" err="1"/>
            <a:t>pelo</a:t>
          </a:r>
          <a:r>
            <a:rPr lang="en-US" sz="2200" kern="1200" dirty="0"/>
            <a:t> </a:t>
          </a:r>
          <a:r>
            <a:rPr lang="en-US" sz="2200" kern="1200" dirty="0" err="1"/>
            <a:t>desenvolvimento</a:t>
          </a:r>
          <a:r>
            <a:rPr lang="en-US" sz="2200" kern="1200" dirty="0"/>
            <a:t> do Sistema</a:t>
          </a:r>
        </a:p>
      </dsp:txBody>
      <dsp:txXfrm>
        <a:off x="3583799" y="2711868"/>
        <a:ext cx="2341526" cy="1171597"/>
      </dsp:txXfrm>
    </dsp:sp>
    <dsp:sp modelId="{130190B9-3428-446B-8176-00379A67F502}">
      <dsp:nvSpPr>
        <dsp:cNvPr id="0" name=""/>
        <dsp:cNvSpPr/>
      </dsp:nvSpPr>
      <dsp:spPr>
        <a:xfrm>
          <a:off x="6489931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Funcionários Dpto Compra NTIC</a:t>
          </a:r>
        </a:p>
      </dsp:txBody>
      <dsp:txXfrm>
        <a:off x="6489931" y="0"/>
        <a:ext cx="3018032" cy="1238250"/>
      </dsp:txXfrm>
    </dsp:sp>
    <dsp:sp modelId="{85B657F5-5C9C-42F8-A245-10BA7A824404}">
      <dsp:nvSpPr>
        <dsp:cNvPr id="0" name=""/>
        <dsp:cNvSpPr/>
      </dsp:nvSpPr>
      <dsp:spPr>
        <a:xfrm>
          <a:off x="679173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Descrição: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Usuários.</a:t>
          </a:r>
        </a:p>
      </dsp:txBody>
      <dsp:txXfrm>
        <a:off x="6828184" y="1275909"/>
        <a:ext cx="2341526" cy="1171597"/>
      </dsp:txXfrm>
    </dsp:sp>
    <dsp:sp modelId="{9A6170BF-9622-4D2B-B7DB-32C968F42DB3}">
      <dsp:nvSpPr>
        <dsp:cNvPr id="0" name=""/>
        <dsp:cNvSpPr/>
      </dsp:nvSpPr>
      <dsp:spPr>
        <a:xfrm>
          <a:off x="679173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Usuários</a:t>
          </a:r>
          <a:r>
            <a:rPr lang="en-US" sz="2200" kern="1200" dirty="0"/>
            <a:t> do </a:t>
          </a:r>
          <a:r>
            <a:rPr lang="en-US" sz="2200" kern="1200" dirty="0" err="1"/>
            <a:t>sistema</a:t>
          </a:r>
          <a:endParaRPr lang="en-US" sz="2200" kern="1200" dirty="0"/>
        </a:p>
      </dsp:txBody>
      <dsp:txXfrm>
        <a:off x="6828184" y="2711868"/>
        <a:ext cx="2341526" cy="1171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2FEB9-030F-474D-9086-B37350BF6637}">
      <dsp:nvSpPr>
        <dsp:cNvPr id="0" name=""/>
        <dsp:cNvSpPr/>
      </dsp:nvSpPr>
      <dsp:spPr>
        <a:xfrm rot="16200000">
          <a:off x="1345406" y="-1345406"/>
          <a:ext cx="2063750" cy="4754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Manter</a:t>
          </a:r>
          <a:r>
            <a:rPr lang="en-US" sz="3000" kern="1200" dirty="0"/>
            <a:t> </a:t>
          </a:r>
          <a:r>
            <a:rPr lang="en-US" sz="3000" kern="1200" dirty="0" err="1"/>
            <a:t>Satisfeito</a:t>
          </a:r>
          <a:endParaRPr lang="en-US" sz="3000" kern="1200" dirty="0"/>
        </a:p>
      </dsp:txBody>
      <dsp:txXfrm rot="5400000">
        <a:off x="-1" y="1"/>
        <a:ext cx="4754562" cy="1547812"/>
      </dsp:txXfrm>
    </dsp:sp>
    <dsp:sp modelId="{D26D49CA-3EF3-4CE7-A70D-82F5939BEA74}">
      <dsp:nvSpPr>
        <dsp:cNvPr id="0" name=""/>
        <dsp:cNvSpPr/>
      </dsp:nvSpPr>
      <dsp:spPr>
        <a:xfrm>
          <a:off x="4754562" y="0"/>
          <a:ext cx="4754562" cy="20637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Gerenciar</a:t>
          </a:r>
          <a:r>
            <a:rPr lang="en-US" sz="3000" kern="1200" dirty="0"/>
            <a:t> com </a:t>
          </a:r>
          <a:r>
            <a:rPr lang="en-US" sz="3000" kern="1200" dirty="0" err="1"/>
            <a:t>atenção</a:t>
          </a:r>
          <a:endParaRPr lang="en-US" sz="3000" kern="1200" dirty="0"/>
        </a:p>
      </dsp:txBody>
      <dsp:txXfrm>
        <a:off x="4754562" y="0"/>
        <a:ext cx="4754562" cy="1547812"/>
      </dsp:txXfrm>
    </dsp:sp>
    <dsp:sp modelId="{5B55CDAA-4F0C-4355-9200-B28969140EBE}">
      <dsp:nvSpPr>
        <dsp:cNvPr id="0" name=""/>
        <dsp:cNvSpPr/>
      </dsp:nvSpPr>
      <dsp:spPr>
        <a:xfrm rot="10800000">
          <a:off x="0" y="2063750"/>
          <a:ext cx="4754562" cy="20637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Monitorar</a:t>
          </a:r>
          <a:endParaRPr lang="en-US" sz="3000" kern="1200" dirty="0"/>
        </a:p>
      </dsp:txBody>
      <dsp:txXfrm rot="10800000">
        <a:off x="0" y="2579687"/>
        <a:ext cx="4754562" cy="1547812"/>
      </dsp:txXfrm>
    </dsp:sp>
    <dsp:sp modelId="{04A31A83-F6D9-42BA-BB07-D368B1CE30F9}">
      <dsp:nvSpPr>
        <dsp:cNvPr id="0" name=""/>
        <dsp:cNvSpPr/>
      </dsp:nvSpPr>
      <dsp:spPr>
        <a:xfrm rot="5400000">
          <a:off x="6099968" y="718343"/>
          <a:ext cx="2063750" cy="4754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Manter</a:t>
          </a:r>
          <a:r>
            <a:rPr lang="en-US" sz="3000" kern="1200" dirty="0"/>
            <a:t> </a:t>
          </a:r>
          <a:r>
            <a:rPr lang="en-US" sz="3000" kern="1200" dirty="0" err="1"/>
            <a:t>Informado</a:t>
          </a:r>
          <a:endParaRPr lang="en-US" sz="3000" kern="1200" dirty="0"/>
        </a:p>
      </dsp:txBody>
      <dsp:txXfrm rot="-5400000">
        <a:off x="4754562" y="2579687"/>
        <a:ext cx="4754562" cy="1547812"/>
      </dsp:txXfrm>
    </dsp:sp>
    <dsp:sp modelId="{0980C602-BC7A-404B-8179-8AC73415C41C}">
      <dsp:nvSpPr>
        <dsp:cNvPr id="0" name=""/>
        <dsp:cNvSpPr/>
      </dsp:nvSpPr>
      <dsp:spPr>
        <a:xfrm>
          <a:off x="3328193" y="1547812"/>
          <a:ext cx="2852737" cy="103187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Poder</a:t>
          </a:r>
          <a:r>
            <a:rPr lang="en-US" sz="3000" kern="1200" dirty="0"/>
            <a:t>/</a:t>
          </a:r>
          <a:r>
            <a:rPr lang="en-US" sz="3000" kern="1200" dirty="0" err="1"/>
            <a:t>Interesse</a:t>
          </a:r>
          <a:endParaRPr lang="en-US" sz="3000" kern="1200" dirty="0"/>
        </a:p>
      </dsp:txBody>
      <dsp:txXfrm>
        <a:off x="3378565" y="1598184"/>
        <a:ext cx="2751993" cy="931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7F492A-5579-4139-9F30-8DFD3ACE9F2B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7C5397-82BF-4D12-9C8E-40FF69F18B7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258746-6610-4BF6-B3FA-DD4461338CDE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 dirty="0"/>
              <a:t>Click to edit Master text styles</a:t>
            </a:r>
          </a:p>
          <a:p>
            <a:pPr lvl="1"/>
            <a:r>
              <a:rPr noProof="0" dirty="0"/>
              <a:t>Second level</a:t>
            </a:r>
          </a:p>
          <a:p>
            <a:pPr lvl="2"/>
            <a:r>
              <a:rPr noProof="0" dirty="0"/>
              <a:t>Third level</a:t>
            </a:r>
          </a:p>
          <a:p>
            <a:pPr lvl="3"/>
            <a:r>
              <a:rPr noProof="0" dirty="0"/>
              <a:t>Fourth level</a:t>
            </a:r>
          </a:p>
          <a:p>
            <a:pPr lvl="4"/>
            <a:r>
              <a:rPr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16DAB3-9505-4C53-A5C0-ABE56B97922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6DAB3-9505-4C53-A5C0-ABE56B97922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6DAB3-9505-4C53-A5C0-ABE56B97922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un rising over grassy hill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0" y="4724400"/>
            <a:ext cx="1218882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530075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3D663F-F59C-4F7C-B864-9A1B94A45609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C342A6-89E8-4B4B-87AB-92EBE1E4F0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9469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95DB8-B003-4A17-BDC3-9F1D6688B5F4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D47-5372-438A-8D4F-E2430416063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47636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BF559-D244-4591-BCFC-CA6F2CBC9692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2DD06-68A0-48FE-ABEA-E3AA00D620B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43259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34364-327E-4CEC-AD82-8452B7B95FA2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B0AA3-0E1F-49F5-985F-214FCC782A2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54549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9460E-3795-48E7-8617-3F1E72A72763}" type="datetimeFigureOut">
              <a:rPr lang="en-US"/>
              <a:pPr>
                <a:defRPr/>
              </a:pPr>
              <a:t>6/21/2017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60265-C905-40D8-AADF-B8B77B1578D0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74580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5" name="Rectangle 4"/>
          <p:cNvSpPr/>
          <p:nvPr/>
        </p:nvSpPr>
        <p:spPr bwMode="white">
          <a:xfrm>
            <a:off x="0" y="411163"/>
            <a:ext cx="12188825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A7D0-20D3-4B45-A6A6-077049F7DC46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E7105-5FC3-4016-B548-328A27EAFD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021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653EA1D-A6C4-4BD1-B8F6-4E338947F795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17FBC6-96DB-48BC-B85D-8067453F43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721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BC9E5-2C02-4FE3-8627-36EC62238C7A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6ADC1-6F26-4192-840C-9DCAF8BCB1E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67694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9781A-1E1F-4147-9F0C-175A53FBACF2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756A0-1442-48CD-848C-7E0E5036107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17202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5FE8D-DA10-4151-B0CF-1A030BB15303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910EB-06D3-4E7F-93BF-C5EDDC07AB0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72892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48F9D0-75C8-4B11-AB8D-DAEE9310D083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A0DA6AE-6DA8-4262-9F4A-585B7221237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67161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72C4C-9B1E-483A-9D19-190C759D931D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9401-2639-4D30-BD51-0280F502CD9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10828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2000">
              <a:srgbClr val="E5E8E8"/>
            </a:gs>
            <a:gs pos="100000">
              <a:srgbClr val="CDD2D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8" y="6583363"/>
            <a:ext cx="12188825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341438" y="466725"/>
            <a:ext cx="9509125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41438" y="1901825"/>
            <a:ext cx="950912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7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E741FE25-4E56-4EBC-A8E5-63F2EC9D3C83}" type="datetimeFigureOut">
              <a:rPr lang="en-US"/>
              <a:pPr>
                <a:defRPr/>
              </a:pPr>
              <a:t>6/21/2017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C6AC35F5-80D7-403C-A356-4882088D506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 kern="1200">
          <a:solidFill>
            <a:srgbClr val="1D24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1524000" y="4800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Partes Interessadas do Projeto</a:t>
            </a:r>
          </a:p>
        </p:txBody>
      </p:sp>
      <p:sp>
        <p:nvSpPr>
          <p:cNvPr id="17411" name="Subtitle 3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0" cy="76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Bruno Oliveira | IT Solutions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PARTES INTERESSADAS</a:t>
            </a:r>
          </a:p>
        </p:txBody>
      </p:sp>
      <p:graphicFrame>
        <p:nvGraphicFramePr>
          <p:cNvPr id="4" name="Content Placeholder 3" descr="Grouped List diagram showing six groups from left to right: People, Equipment, Locations, Outside Services, Manufacturing and Sales. Under each group are boxes for 4 resources and under those, a box for Not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13806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PARTES INTERESSADAS</a:t>
            </a:r>
          </a:p>
        </p:txBody>
      </p:sp>
      <p:graphicFrame>
        <p:nvGraphicFramePr>
          <p:cNvPr id="4" name="Content Placeholder 3" descr="Grouped List diagram showing six groups from left to right: People, Equipment, Locations, Outside Services, Manufacturing and Sales. Under each group are boxes for 4 resources and under those, a box for Not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225346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7598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Rede de Poder/Interesse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522402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>
            <a:off x="1341438" y="6029325"/>
            <a:ext cx="9783762" cy="4476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Interesse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968375" y="1784350"/>
            <a:ext cx="381000" cy="41910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Poder</a:t>
            </a:r>
            <a:endParaRPr lang="en-US" dirty="0"/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1219200" y="6308725"/>
            <a:ext cx="717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Baixo</a:t>
            </a:r>
          </a:p>
        </p:txBody>
      </p: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392113" y="5692775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Baixo</a:t>
            </a:r>
          </a:p>
        </p:txBody>
      </p:sp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355600" y="1981200"/>
            <a:ext cx="587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Alto</a:t>
            </a: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10263188" y="6292850"/>
            <a:ext cx="587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Alto</a:t>
            </a:r>
          </a:p>
        </p:txBody>
      </p:sp>
      <p:sp>
        <p:nvSpPr>
          <p:cNvPr id="19466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2211369327"/>
              </p:ext>
            </p:extLst>
          </p:nvPr>
        </p:nvSpPr>
        <p:spPr bwMode="auto">
          <a:xfrm>
            <a:off x="7248525" y="3000375"/>
            <a:ext cx="1931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Robson </a:t>
            </a:r>
            <a:r>
              <a:rPr lang="en-US" altLang="en-US" dirty="0" err="1"/>
              <a:t>Gonçalvez</a:t>
            </a:r>
          </a:p>
        </p:txBody>
      </p:sp>
      <p:sp>
        <p:nvSpPr>
          <p:cNvPr id="19467" name="TextBox 11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3662755874"/>
              </p:ext>
            </p:extLst>
          </p:nvPr>
        </p:nvSpPr>
        <p:spPr bwMode="auto">
          <a:xfrm>
            <a:off x="2247900" y="3014752"/>
            <a:ext cx="1645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 err="1"/>
              <a:t>Fábio</a:t>
            </a:r>
            <a:r>
              <a:rPr lang="en-US" altLang="en-US" dirty="0"/>
              <a:t> Monteiro</a:t>
            </a:r>
          </a:p>
        </p:txBody>
      </p:sp>
      <p:sp>
        <p:nvSpPr>
          <p:cNvPr id="19468" name="TextBox 12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3083732237"/>
              </p:ext>
            </p:extLst>
          </p:nvPr>
        </p:nvSpPr>
        <p:spPr bwMode="auto">
          <a:xfrm>
            <a:off x="7067550" y="4572000"/>
            <a:ext cx="325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Funcionários Dpto Compra NTIC</a:t>
            </a:r>
          </a:p>
        </p:txBody>
      </p:sp>
      <p:sp>
        <p:nvSpPr>
          <p:cNvPr id="13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3321849151"/>
              </p:ext>
            </p:extLst>
          </p:nvPr>
        </p:nvSpPr>
        <p:spPr bwMode="auto">
          <a:xfrm>
            <a:off x="7600950" y="3388564"/>
            <a:ext cx="1541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Bruno Oliveira</a:t>
            </a:r>
          </a:p>
        </p:txBody>
      </p:sp>
      <p:sp>
        <p:nvSpPr>
          <p:cNvPr id="14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577666415"/>
              </p:ext>
            </p:extLst>
          </p:nvPr>
        </p:nvSpPr>
        <p:spPr bwMode="auto">
          <a:xfrm>
            <a:off x="1838325" y="4377906"/>
            <a:ext cx="1067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Ian Pablo</a:t>
            </a:r>
          </a:p>
        </p:txBody>
      </p:sp>
      <p:sp>
        <p:nvSpPr>
          <p:cNvPr id="15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2516690298"/>
              </p:ext>
            </p:extLst>
          </p:nvPr>
        </p:nvSpPr>
        <p:spPr bwMode="auto">
          <a:xfrm>
            <a:off x="3200400" y="4600575"/>
            <a:ext cx="17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Gabriel Augusto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Matriz de avaliação de nível de engajamento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41438" y="1901825"/>
          <a:ext cx="9509124" cy="3672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Parte </a:t>
                      </a:r>
                      <a:r>
                        <a:rPr lang="en-US" dirty="0" err="1"/>
                        <a:t>Interessada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Resistente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Neutro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Apoio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Lidera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Robson </a:t>
                      </a:r>
                      <a:r>
                        <a:rPr lang="en-US" dirty="0" err="1"/>
                        <a:t>Gonçalvez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Fábio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Monteiro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Bruno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Ian Pablo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 Augusto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Funcionários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15" name="TextBox 4"/>
          <p:cNvSpPr txBox="1">
            <a:spLocks noChangeArrowheads="1"/>
          </p:cNvSpPr>
          <p:nvPr/>
        </p:nvSpPr>
        <p:spPr bwMode="auto">
          <a:xfrm>
            <a:off x="1143000" y="5791200"/>
            <a:ext cx="3594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C – Nível de Engajamento Atual</a:t>
            </a:r>
          </a:p>
          <a:p>
            <a:r>
              <a:rPr lang="en-US" altLang="en-US"/>
              <a:t>D – Nível de Engajamento Desejado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nded_Design_Blue">
    <a:dk1>
      <a:srgbClr val="404040"/>
    </a:dk1>
    <a:lt1>
      <a:sysClr val="window" lastClr="FFFFFF"/>
    </a:lt1>
    <a:dk2>
      <a:srgbClr val="263050"/>
    </a:dk2>
    <a:lt2>
      <a:srgbClr val="E5E8E8"/>
    </a:lt2>
    <a:accent1>
      <a:srgbClr val="77B142"/>
    </a:accent1>
    <a:accent2>
      <a:srgbClr val="E3C01E"/>
    </a:accent2>
    <a:accent3>
      <a:srgbClr val="0070C0"/>
    </a:accent3>
    <a:accent4>
      <a:srgbClr val="7556A4"/>
    </a:accent4>
    <a:accent5>
      <a:srgbClr val="F08F1E"/>
    </a:accent5>
    <a:accent6>
      <a:srgbClr val="CB3E3A"/>
    </a:accent6>
    <a:hlink>
      <a:srgbClr val="0070C0"/>
    </a:hlink>
    <a:folHlink>
      <a:srgbClr val="7556A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42</TotalTime>
  <Words>173</Words>
  <Application>Microsoft Office PowerPoint</Application>
  <PresentationFormat>Widescreen</PresentationFormat>
  <Paragraphs>73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Corbel</vt:lpstr>
      <vt:lpstr>Euphemia</vt:lpstr>
      <vt:lpstr>Wingdings</vt:lpstr>
      <vt:lpstr>Banded Design Blue 16x9</vt:lpstr>
      <vt:lpstr>Partes Interessadas do Projeto</vt:lpstr>
      <vt:lpstr>PARTES INTERESSADAS</vt:lpstr>
      <vt:lpstr>PARTES INTERESSADAS</vt:lpstr>
      <vt:lpstr>Rede de Poder/Interesse</vt:lpstr>
      <vt:lpstr>Matriz de avaliação de nível de engajamento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epjunior</dc:creator>
  <cp:lastModifiedBy>Gabriel Augusto</cp:lastModifiedBy>
  <cp:revision>10</cp:revision>
  <dcterms:created xsi:type="dcterms:W3CDTF">2017-05-26T19:47:45Z</dcterms:created>
  <dcterms:modified xsi:type="dcterms:W3CDTF">2017-06-22T00:39:39Z</dcterms:modified>
</cp:coreProperties>
</file>