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65" r:id="rId2"/>
    <p:sldId id="274" r:id="rId3"/>
    <p:sldId id="289" r:id="rId4"/>
    <p:sldId id="290" r:id="rId5"/>
    <p:sldId id="291" r:id="rId6"/>
    <p:sldId id="292" r:id="rId7"/>
    <p:sldId id="276" r:id="rId8"/>
    <p:sldId id="294" r:id="rId9"/>
    <p:sldId id="293" r:id="rId10"/>
    <p:sldId id="296" r:id="rId11"/>
    <p:sldId id="298" r:id="rId12"/>
    <p:sldId id="280" r:id="rId13"/>
    <p:sldId id="299" r:id="rId14"/>
    <p:sldId id="300" r:id="rId15"/>
    <p:sldId id="284" r:id="rId16"/>
    <p:sldId id="295" r:id="rId1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Corbel" panose="020B0503020204020204" pitchFamily="34" charset="0"/>
        <a:ea typeface="+mn-ea"/>
        <a:cs typeface="+mn-cs"/>
      </a:defRPr>
    </a:lvl5pPr>
    <a:lvl6pPr marL="2286000" algn="l" defTabSz="914400" rtl="0" eaLnBrk="1" latinLnBrk="0" hangingPunct="1">
      <a:defRPr kern="1200">
        <a:solidFill>
          <a:schemeClr val="tx1"/>
        </a:solidFill>
        <a:latin typeface="Corbel" panose="020B0503020204020204" pitchFamily="34" charset="0"/>
        <a:ea typeface="+mn-ea"/>
        <a:cs typeface="+mn-cs"/>
      </a:defRPr>
    </a:lvl6pPr>
    <a:lvl7pPr marL="2743200" algn="l" defTabSz="914400" rtl="0" eaLnBrk="1" latinLnBrk="0" hangingPunct="1">
      <a:defRPr kern="1200">
        <a:solidFill>
          <a:schemeClr val="tx1"/>
        </a:solidFill>
        <a:latin typeface="Corbel" panose="020B0503020204020204" pitchFamily="34" charset="0"/>
        <a:ea typeface="+mn-ea"/>
        <a:cs typeface="+mn-cs"/>
      </a:defRPr>
    </a:lvl7pPr>
    <a:lvl8pPr marL="3200400" algn="l" defTabSz="914400" rtl="0" eaLnBrk="1" latinLnBrk="0" hangingPunct="1">
      <a:defRPr kern="1200">
        <a:solidFill>
          <a:schemeClr val="tx1"/>
        </a:solidFill>
        <a:latin typeface="Corbel" panose="020B0503020204020204" pitchFamily="34" charset="0"/>
        <a:ea typeface="+mn-ea"/>
        <a:cs typeface="+mn-cs"/>
      </a:defRPr>
    </a:lvl8pPr>
    <a:lvl9pPr marL="3657600" algn="l" defTabSz="914400" rtl="0" eaLnBrk="1" latinLnBrk="0" hangingPunct="1">
      <a:defRPr kern="1200">
        <a:solidFill>
          <a:schemeClr val="tx1"/>
        </a:solidFill>
        <a:latin typeface="Corbel" panose="020B0503020204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6816">
          <p15:clr>
            <a:srgbClr val="A4A3A4"/>
          </p15:clr>
        </p15:guide>
        <p15:guide id="4" pos="81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79559" autoAdjust="0"/>
  </p:normalViewPr>
  <p:slideViewPr>
    <p:cSldViewPr>
      <p:cViewPr varScale="1">
        <p:scale>
          <a:sx n="72" d="100"/>
          <a:sy n="72" d="100"/>
        </p:scale>
        <p:origin x="618" y="72"/>
      </p:cViewPr>
      <p:guideLst>
        <p:guide orient="horz" pos="2160"/>
        <p:guide pos="3840"/>
        <p:guide pos="6816"/>
        <p:guide pos="816"/>
      </p:guideLst>
    </p:cSldViewPr>
  </p:slideViewPr>
  <p:notesTextViewPr>
    <p:cViewPr>
      <p:scale>
        <a:sx n="1" d="1"/>
        <a:sy n="1" d="1"/>
      </p:scale>
      <p:origin x="0" y="0"/>
    </p:cViewPr>
  </p:notesTextViewPr>
  <p:notesViewPr>
    <p:cSldViewPr>
      <p:cViewPr varScale="1">
        <p:scale>
          <a:sx n="95" d="100"/>
          <a:sy n="95" d="100"/>
        </p:scale>
        <p:origin x="357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pt-BR" dirty="0"/>
              <a:t>Custo projeto</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barChart>
        <c:barDir val="col"/>
        <c:grouping val="clustered"/>
        <c:varyColors val="0"/>
        <c:ser>
          <c:idx val="0"/>
          <c:order val="0"/>
          <c:tx>
            <c:strRef>
              <c:f>Planilha1!$B$1</c:f>
              <c:strCache>
                <c:ptCount val="1"/>
                <c:pt idx="0">
                  <c:v>Série 1</c:v>
                </c:pt>
              </c:strCache>
            </c:strRef>
          </c:tx>
          <c:spPr>
            <a:solidFill>
              <a:schemeClr val="accent1"/>
            </a:solidFill>
            <a:ln>
              <a:noFill/>
            </a:ln>
            <a:effectLst/>
          </c:spPr>
          <c:invertIfNegative val="0"/>
          <c:cat>
            <c:strRef>
              <c:f>Planilha1!$A$2:$A$6</c:f>
              <c:strCache>
                <c:ptCount val="5"/>
                <c:pt idx="0">
                  <c:v>Iniciação</c:v>
                </c:pt>
                <c:pt idx="1">
                  <c:v>Planejamento</c:v>
                </c:pt>
                <c:pt idx="2">
                  <c:v>Execução</c:v>
                </c:pt>
                <c:pt idx="3">
                  <c:v>Controle</c:v>
                </c:pt>
                <c:pt idx="4">
                  <c:v>Encerramento</c:v>
                </c:pt>
              </c:strCache>
            </c:strRef>
          </c:cat>
          <c:val>
            <c:numRef>
              <c:f>Planilha1!$B$2:$B$6</c:f>
              <c:numCache>
                <c:formatCode>#,##0.00</c:formatCode>
                <c:ptCount val="5"/>
                <c:pt idx="0" formatCode="General">
                  <c:v>196</c:v>
                </c:pt>
                <c:pt idx="1">
                  <c:v>1176</c:v>
                </c:pt>
                <c:pt idx="2">
                  <c:v>64059.33</c:v>
                </c:pt>
                <c:pt idx="3">
                  <c:v>79520</c:v>
                </c:pt>
                <c:pt idx="4" formatCode="General">
                  <c:v>392</c:v>
                </c:pt>
              </c:numCache>
            </c:numRef>
          </c:val>
          <c:extLst>
            <c:ext xmlns:c16="http://schemas.microsoft.com/office/drawing/2014/chart" uri="{C3380CC4-5D6E-409C-BE32-E72D297353CC}">
              <c16:uniqueId val="{00000000-3350-47D3-913D-80F7B32DA682}"/>
            </c:ext>
          </c:extLst>
        </c:ser>
        <c:ser>
          <c:idx val="1"/>
          <c:order val="1"/>
          <c:tx>
            <c:strRef>
              <c:f>Planilha1!$C$1</c:f>
              <c:strCache>
                <c:ptCount val="1"/>
                <c:pt idx="0">
                  <c:v>Série 2</c:v>
                </c:pt>
              </c:strCache>
            </c:strRef>
          </c:tx>
          <c:spPr>
            <a:solidFill>
              <a:schemeClr val="accent2"/>
            </a:solidFill>
            <a:ln>
              <a:noFill/>
            </a:ln>
            <a:effectLst/>
          </c:spPr>
          <c:invertIfNegative val="0"/>
          <c:cat>
            <c:strRef>
              <c:f>Planilha1!$A$2:$A$6</c:f>
              <c:strCache>
                <c:ptCount val="5"/>
                <c:pt idx="0">
                  <c:v>Iniciação</c:v>
                </c:pt>
                <c:pt idx="1">
                  <c:v>Planejamento</c:v>
                </c:pt>
                <c:pt idx="2">
                  <c:v>Execução</c:v>
                </c:pt>
                <c:pt idx="3">
                  <c:v>Controle</c:v>
                </c:pt>
                <c:pt idx="4">
                  <c:v>Encerramento</c:v>
                </c:pt>
              </c:strCache>
            </c:strRef>
          </c:cat>
          <c:val>
            <c:numRef>
              <c:f>Planilha1!$C$2:$C$6</c:f>
              <c:numCache>
                <c:formatCode>General</c:formatCode>
                <c:ptCount val="5"/>
              </c:numCache>
            </c:numRef>
          </c:val>
          <c:extLst>
            <c:ext xmlns:c16="http://schemas.microsoft.com/office/drawing/2014/chart" uri="{C3380CC4-5D6E-409C-BE32-E72D297353CC}">
              <c16:uniqueId val="{00000001-3350-47D3-913D-80F7B32DA682}"/>
            </c:ext>
          </c:extLst>
        </c:ser>
        <c:ser>
          <c:idx val="2"/>
          <c:order val="2"/>
          <c:tx>
            <c:strRef>
              <c:f>Planilha1!$D$1</c:f>
              <c:strCache>
                <c:ptCount val="1"/>
                <c:pt idx="0">
                  <c:v>Série 3</c:v>
                </c:pt>
              </c:strCache>
            </c:strRef>
          </c:tx>
          <c:spPr>
            <a:solidFill>
              <a:schemeClr val="accent3"/>
            </a:solidFill>
            <a:ln>
              <a:noFill/>
            </a:ln>
            <a:effectLst/>
          </c:spPr>
          <c:invertIfNegative val="0"/>
          <c:cat>
            <c:strRef>
              <c:f>Planilha1!$A$2:$A$6</c:f>
              <c:strCache>
                <c:ptCount val="5"/>
                <c:pt idx="0">
                  <c:v>Iniciação</c:v>
                </c:pt>
                <c:pt idx="1">
                  <c:v>Planejamento</c:v>
                </c:pt>
                <c:pt idx="2">
                  <c:v>Execução</c:v>
                </c:pt>
                <c:pt idx="3">
                  <c:v>Controle</c:v>
                </c:pt>
                <c:pt idx="4">
                  <c:v>Encerramento</c:v>
                </c:pt>
              </c:strCache>
            </c:strRef>
          </c:cat>
          <c:val>
            <c:numRef>
              <c:f>Planilha1!$D$2:$D$6</c:f>
              <c:numCache>
                <c:formatCode>General</c:formatCode>
                <c:ptCount val="5"/>
              </c:numCache>
            </c:numRef>
          </c:val>
          <c:extLst>
            <c:ext xmlns:c16="http://schemas.microsoft.com/office/drawing/2014/chart" uri="{C3380CC4-5D6E-409C-BE32-E72D297353CC}">
              <c16:uniqueId val="{00000002-3350-47D3-913D-80F7B32DA682}"/>
            </c:ext>
          </c:extLst>
        </c:ser>
        <c:dLbls>
          <c:showLegendKey val="0"/>
          <c:showVal val="0"/>
          <c:showCatName val="0"/>
          <c:showSerName val="0"/>
          <c:showPercent val="0"/>
          <c:showBubbleSize val="0"/>
        </c:dLbls>
        <c:gapWidth val="219"/>
        <c:overlap val="-27"/>
        <c:axId val="385330239"/>
        <c:axId val="397605951"/>
      </c:barChart>
      <c:catAx>
        <c:axId val="3853302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crossAx val="397605951"/>
        <c:crosses val="autoZero"/>
        <c:auto val="1"/>
        <c:lblAlgn val="ctr"/>
        <c:lblOffset val="100"/>
        <c:noMultiLvlLbl val="0"/>
      </c:catAx>
      <c:valAx>
        <c:axId val="3976059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crossAx val="38533023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02359-E29E-4A2D-ACAC-4DCAC351BAD4}"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1AE76108-91FB-44D8-8A89-B8E208F7E5CA}">
      <dgm:prSet phldrT="[Text]" custT="1"/>
      <dgm:spPr/>
      <dgm:t>
        <a:bodyPr/>
        <a:lstStyle/>
        <a:p>
          <a:r>
            <a:rPr lang="en-US" sz="2200" dirty="0"/>
            <a:t>Bruno Oliveira</a:t>
          </a:r>
          <a:br>
            <a:rPr lang="en-US" sz="2200" dirty="0"/>
          </a:br>
          <a:r>
            <a:rPr lang="en-US" sz="2200" dirty="0" err="1"/>
            <a:t>Gerente</a:t>
          </a:r>
          <a:r>
            <a:rPr lang="en-US" sz="2200" dirty="0"/>
            <a:t> de </a:t>
          </a:r>
          <a:r>
            <a:rPr lang="en-US" sz="2200" dirty="0" err="1"/>
            <a:t>Projeto</a:t>
          </a:r>
          <a:endParaRPr lang="en-US" sz="2200" dirty="0"/>
        </a:p>
      </dgm:t>
    </dgm:pt>
    <dgm:pt modelId="{FB6FE0FF-6322-4547-93AB-8311BC623C08}" type="parTrans" cxnId="{14EE8AC3-0110-4526-90CC-06B68394D9E2}">
      <dgm:prSet/>
      <dgm:spPr/>
      <dgm:t>
        <a:bodyPr/>
        <a:lstStyle/>
        <a:p>
          <a:endParaRPr lang="en-US" sz="2200"/>
        </a:p>
      </dgm:t>
    </dgm:pt>
    <dgm:pt modelId="{0D0D4CAD-4648-4F86-96D2-249E348C9951}" type="sibTrans" cxnId="{14EE8AC3-0110-4526-90CC-06B68394D9E2}">
      <dgm:prSet/>
      <dgm:spPr/>
      <dgm:t>
        <a:bodyPr/>
        <a:lstStyle/>
        <a:p>
          <a:endParaRPr lang="en-US" sz="2200"/>
        </a:p>
      </dgm:t>
    </dgm:pt>
    <dgm:pt modelId="{5F5A6335-6630-4D71-8A8D-82747DBEDD02}" type="asst">
      <dgm:prSet phldrT="[Text]" custT="1"/>
      <dgm:spPr/>
      <dgm:t>
        <a:bodyPr/>
        <a:lstStyle/>
        <a:p>
          <a:r>
            <a:rPr lang="en-US" sz="2200" dirty="0"/>
            <a:t>Ian Pablo </a:t>
          </a:r>
          <a:r>
            <a:rPr lang="en-US" sz="2200" dirty="0" err="1"/>
            <a:t>Arquiteto</a:t>
          </a:r>
          <a:r>
            <a:rPr lang="en-US" sz="2200" dirty="0"/>
            <a:t> de Software</a:t>
          </a:r>
        </a:p>
      </dgm:t>
    </dgm:pt>
    <dgm:pt modelId="{1D68A030-C6F3-413B-8622-5590D9ED1D15}" type="parTrans" cxnId="{D9315502-9429-4195-A4A9-CF2CAF046280}">
      <dgm:prSet/>
      <dgm:spPr/>
      <dgm:t>
        <a:bodyPr/>
        <a:lstStyle/>
        <a:p>
          <a:endParaRPr lang="en-US" sz="2200"/>
        </a:p>
      </dgm:t>
    </dgm:pt>
    <dgm:pt modelId="{A1EBADD5-FED1-449B-BA17-8D2135A730AD}" type="sibTrans" cxnId="{D9315502-9429-4195-A4A9-CF2CAF046280}">
      <dgm:prSet/>
      <dgm:spPr/>
      <dgm:t>
        <a:bodyPr/>
        <a:lstStyle/>
        <a:p>
          <a:endParaRPr lang="en-US" sz="2200"/>
        </a:p>
      </dgm:t>
    </dgm:pt>
    <dgm:pt modelId="{292949A4-AA05-4E18-B3F5-1798B9517995}">
      <dgm:prSet phldrT="[Text]" custT="1"/>
      <dgm:spPr/>
      <dgm:t>
        <a:bodyPr/>
        <a:lstStyle/>
        <a:p>
          <a:r>
            <a:rPr lang="en-US" sz="2200" dirty="0"/>
            <a:t>Gabriel Augusto</a:t>
          </a:r>
        </a:p>
        <a:p>
          <a:r>
            <a:rPr lang="en-US" sz="2200" dirty="0" err="1"/>
            <a:t>Desenvolvedor</a:t>
          </a:r>
          <a:endParaRPr lang="en-US" sz="2200" dirty="0"/>
        </a:p>
      </dgm:t>
    </dgm:pt>
    <dgm:pt modelId="{480A263B-CD14-423A-A0E1-102EAB428708}" type="parTrans" cxnId="{96B205B4-5F7B-470F-9F70-6B6E2AA23B87}">
      <dgm:prSet/>
      <dgm:spPr/>
      <dgm:t>
        <a:bodyPr/>
        <a:lstStyle/>
        <a:p>
          <a:endParaRPr lang="en-US" sz="2200"/>
        </a:p>
      </dgm:t>
    </dgm:pt>
    <dgm:pt modelId="{95DB1844-9FB2-42CD-B947-48E4C21612F4}" type="sibTrans" cxnId="{96B205B4-5F7B-470F-9F70-6B6E2AA23B87}">
      <dgm:prSet/>
      <dgm:spPr/>
      <dgm:t>
        <a:bodyPr/>
        <a:lstStyle/>
        <a:p>
          <a:endParaRPr lang="en-US" sz="2200"/>
        </a:p>
      </dgm:t>
    </dgm:pt>
    <dgm:pt modelId="{24932D62-51B8-4D71-A5FA-4BD57552139C}" type="pres">
      <dgm:prSet presAssocID="{78502359-E29E-4A2D-ACAC-4DCAC351BAD4}" presName="hierChild1" presStyleCnt="0">
        <dgm:presLayoutVars>
          <dgm:orgChart val="1"/>
          <dgm:chPref val="1"/>
          <dgm:dir/>
          <dgm:animOne val="branch"/>
          <dgm:animLvl val="lvl"/>
          <dgm:resizeHandles/>
        </dgm:presLayoutVars>
      </dgm:prSet>
      <dgm:spPr/>
    </dgm:pt>
    <dgm:pt modelId="{63487077-536E-4911-8464-54721A48DE05}" type="pres">
      <dgm:prSet presAssocID="{1AE76108-91FB-44D8-8A89-B8E208F7E5CA}" presName="hierRoot1" presStyleCnt="0">
        <dgm:presLayoutVars>
          <dgm:hierBranch val="init"/>
        </dgm:presLayoutVars>
      </dgm:prSet>
      <dgm:spPr/>
    </dgm:pt>
    <dgm:pt modelId="{342D541C-5030-4F91-A070-844941CA9444}" type="pres">
      <dgm:prSet presAssocID="{1AE76108-91FB-44D8-8A89-B8E208F7E5CA}" presName="rootComposite1" presStyleCnt="0"/>
      <dgm:spPr/>
    </dgm:pt>
    <dgm:pt modelId="{B4F9536A-212F-4EE6-8E36-1F7330E5587D}" type="pres">
      <dgm:prSet presAssocID="{1AE76108-91FB-44D8-8A89-B8E208F7E5CA}" presName="rootText1" presStyleLbl="node0" presStyleIdx="0" presStyleCnt="1">
        <dgm:presLayoutVars>
          <dgm:chPref val="3"/>
        </dgm:presLayoutVars>
      </dgm:prSet>
      <dgm:spPr/>
    </dgm:pt>
    <dgm:pt modelId="{B4EA89FA-F4C3-4343-B0EA-03CE8E80571B}" type="pres">
      <dgm:prSet presAssocID="{1AE76108-91FB-44D8-8A89-B8E208F7E5CA}" presName="rootConnector1" presStyleLbl="node1" presStyleIdx="0" presStyleCnt="0"/>
      <dgm:spPr/>
    </dgm:pt>
    <dgm:pt modelId="{D1F0577B-7768-4685-A52C-86010901C5D7}" type="pres">
      <dgm:prSet presAssocID="{1AE76108-91FB-44D8-8A89-B8E208F7E5CA}" presName="hierChild2" presStyleCnt="0"/>
      <dgm:spPr/>
    </dgm:pt>
    <dgm:pt modelId="{ED86A04F-8E18-4C09-847D-FF6943170D74}" type="pres">
      <dgm:prSet presAssocID="{480A263B-CD14-423A-A0E1-102EAB428708}" presName="Name37" presStyleLbl="parChTrans1D2" presStyleIdx="0" presStyleCnt="2"/>
      <dgm:spPr/>
    </dgm:pt>
    <dgm:pt modelId="{EFB687C1-0A36-4EE0-869B-BE082DC4B4F5}" type="pres">
      <dgm:prSet presAssocID="{292949A4-AA05-4E18-B3F5-1798B9517995}" presName="hierRoot2" presStyleCnt="0">
        <dgm:presLayoutVars>
          <dgm:hierBranch val="init"/>
        </dgm:presLayoutVars>
      </dgm:prSet>
      <dgm:spPr/>
    </dgm:pt>
    <dgm:pt modelId="{B3B2FC3E-37B1-4887-B44A-51C1D04E725F}" type="pres">
      <dgm:prSet presAssocID="{292949A4-AA05-4E18-B3F5-1798B9517995}" presName="rootComposite" presStyleCnt="0"/>
      <dgm:spPr/>
    </dgm:pt>
    <dgm:pt modelId="{7174A553-29A2-4360-80CF-40A80BE1E5E1}" type="pres">
      <dgm:prSet presAssocID="{292949A4-AA05-4E18-B3F5-1798B9517995}" presName="rootText" presStyleLbl="node2" presStyleIdx="0" presStyleCnt="1">
        <dgm:presLayoutVars>
          <dgm:chPref val="3"/>
        </dgm:presLayoutVars>
      </dgm:prSet>
      <dgm:spPr/>
    </dgm:pt>
    <dgm:pt modelId="{D164376A-6279-4F34-8FAC-9C7E5143D544}" type="pres">
      <dgm:prSet presAssocID="{292949A4-AA05-4E18-B3F5-1798B9517995}" presName="rootConnector" presStyleLbl="node2" presStyleIdx="0" presStyleCnt="1"/>
      <dgm:spPr/>
    </dgm:pt>
    <dgm:pt modelId="{8C825E58-14E8-483E-9F7B-AA1792C01D88}" type="pres">
      <dgm:prSet presAssocID="{292949A4-AA05-4E18-B3F5-1798B9517995}" presName="hierChild4" presStyleCnt="0"/>
      <dgm:spPr/>
    </dgm:pt>
    <dgm:pt modelId="{DE7C342C-0614-40D9-A99C-12D7AD9BC715}" type="pres">
      <dgm:prSet presAssocID="{292949A4-AA05-4E18-B3F5-1798B9517995}" presName="hierChild5" presStyleCnt="0"/>
      <dgm:spPr/>
    </dgm:pt>
    <dgm:pt modelId="{53425F9F-A766-4F4F-BE7E-8967A57E25F5}" type="pres">
      <dgm:prSet presAssocID="{1AE76108-91FB-44D8-8A89-B8E208F7E5CA}" presName="hierChild3" presStyleCnt="0"/>
      <dgm:spPr/>
    </dgm:pt>
    <dgm:pt modelId="{68C4EFF2-445F-4267-8276-3476572E2322}" type="pres">
      <dgm:prSet presAssocID="{1D68A030-C6F3-413B-8622-5590D9ED1D15}" presName="Name111" presStyleLbl="parChTrans1D2" presStyleIdx="1" presStyleCnt="2"/>
      <dgm:spPr/>
    </dgm:pt>
    <dgm:pt modelId="{AF728B47-EBAB-4EC6-904A-07F266E4DACA}" type="pres">
      <dgm:prSet presAssocID="{5F5A6335-6630-4D71-8A8D-82747DBEDD02}" presName="hierRoot3" presStyleCnt="0">
        <dgm:presLayoutVars>
          <dgm:hierBranch val="init"/>
        </dgm:presLayoutVars>
      </dgm:prSet>
      <dgm:spPr/>
    </dgm:pt>
    <dgm:pt modelId="{DD5351A4-1354-47FA-ABA6-EE4079D952E3}" type="pres">
      <dgm:prSet presAssocID="{5F5A6335-6630-4D71-8A8D-82747DBEDD02}" presName="rootComposite3" presStyleCnt="0"/>
      <dgm:spPr/>
    </dgm:pt>
    <dgm:pt modelId="{940E95D1-7142-4E02-A0BE-B91C30369A64}" type="pres">
      <dgm:prSet presAssocID="{5F5A6335-6630-4D71-8A8D-82747DBEDD02}" presName="rootText3" presStyleLbl="asst1" presStyleIdx="0" presStyleCnt="1">
        <dgm:presLayoutVars>
          <dgm:chPref val="3"/>
        </dgm:presLayoutVars>
      </dgm:prSet>
      <dgm:spPr/>
    </dgm:pt>
    <dgm:pt modelId="{8F9A1E52-B498-4A1B-BE2F-B7CEA92EF782}" type="pres">
      <dgm:prSet presAssocID="{5F5A6335-6630-4D71-8A8D-82747DBEDD02}" presName="rootConnector3" presStyleLbl="asst1" presStyleIdx="0" presStyleCnt="1"/>
      <dgm:spPr/>
    </dgm:pt>
    <dgm:pt modelId="{CE1341E2-B64C-4A42-99B7-9AEFFD1FC2CF}" type="pres">
      <dgm:prSet presAssocID="{5F5A6335-6630-4D71-8A8D-82747DBEDD02}" presName="hierChild6" presStyleCnt="0"/>
      <dgm:spPr/>
    </dgm:pt>
    <dgm:pt modelId="{7E8C11CE-7313-4CE8-8C3E-C45393A9B8EC}" type="pres">
      <dgm:prSet presAssocID="{5F5A6335-6630-4D71-8A8D-82747DBEDD02}" presName="hierChild7" presStyleCnt="0"/>
      <dgm:spPr/>
    </dgm:pt>
  </dgm:ptLst>
  <dgm:cxnLst>
    <dgm:cxn modelId="{D9315502-9429-4195-A4A9-CF2CAF046280}" srcId="{1AE76108-91FB-44D8-8A89-B8E208F7E5CA}" destId="{5F5A6335-6630-4D71-8A8D-82747DBEDD02}" srcOrd="0" destOrd="0" parTransId="{1D68A030-C6F3-413B-8622-5590D9ED1D15}" sibTransId="{A1EBADD5-FED1-449B-BA17-8D2135A730AD}"/>
    <dgm:cxn modelId="{49A5DC07-A763-4CB5-9A4F-CED37BFE460A}" type="presOf" srcId="{480A263B-CD14-423A-A0E1-102EAB428708}" destId="{ED86A04F-8E18-4C09-847D-FF6943170D74}" srcOrd="0" destOrd="0" presId="urn:microsoft.com/office/officeart/2005/8/layout/orgChart1"/>
    <dgm:cxn modelId="{C9BB7112-4D5F-41A0-AD46-E08EC087BE3E}" type="presOf" srcId="{78502359-E29E-4A2D-ACAC-4DCAC351BAD4}" destId="{24932D62-51B8-4D71-A5FA-4BD57552139C}" srcOrd="0" destOrd="0" presId="urn:microsoft.com/office/officeart/2005/8/layout/orgChart1"/>
    <dgm:cxn modelId="{DA47B61B-1513-407F-A7C2-E850E0EB7937}" type="presOf" srcId="{1AE76108-91FB-44D8-8A89-B8E208F7E5CA}" destId="{B4F9536A-212F-4EE6-8E36-1F7330E5587D}" srcOrd="0" destOrd="0" presId="urn:microsoft.com/office/officeart/2005/8/layout/orgChart1"/>
    <dgm:cxn modelId="{A1CC1257-5EB2-4210-A8C4-B359DB27ECDA}" type="presOf" srcId="{5F5A6335-6630-4D71-8A8D-82747DBEDD02}" destId="{8F9A1E52-B498-4A1B-BE2F-B7CEA92EF782}" srcOrd="1" destOrd="0" presId="urn:microsoft.com/office/officeart/2005/8/layout/orgChart1"/>
    <dgm:cxn modelId="{7E6D995A-A6DE-4A52-8370-7DC6B538FAEC}" type="presOf" srcId="{1AE76108-91FB-44D8-8A89-B8E208F7E5CA}" destId="{B4EA89FA-F4C3-4343-B0EA-03CE8E80571B}" srcOrd="1" destOrd="0" presId="urn:microsoft.com/office/officeart/2005/8/layout/orgChart1"/>
    <dgm:cxn modelId="{719C2D93-ECDD-4308-A298-A84E5C9E2DAA}" type="presOf" srcId="{292949A4-AA05-4E18-B3F5-1798B9517995}" destId="{D164376A-6279-4F34-8FAC-9C7E5143D544}" srcOrd="1" destOrd="0" presId="urn:microsoft.com/office/officeart/2005/8/layout/orgChart1"/>
    <dgm:cxn modelId="{48E2AC9D-DF33-4526-AF1A-B45959FBD342}" type="presOf" srcId="{1D68A030-C6F3-413B-8622-5590D9ED1D15}" destId="{68C4EFF2-445F-4267-8276-3476572E2322}" srcOrd="0" destOrd="0" presId="urn:microsoft.com/office/officeart/2005/8/layout/orgChart1"/>
    <dgm:cxn modelId="{2E6A9BA3-CDE3-4E1C-94F8-FF4858144F39}" type="presOf" srcId="{5F5A6335-6630-4D71-8A8D-82747DBEDD02}" destId="{940E95D1-7142-4E02-A0BE-B91C30369A64}" srcOrd="0" destOrd="0" presId="urn:microsoft.com/office/officeart/2005/8/layout/orgChart1"/>
    <dgm:cxn modelId="{96B205B4-5F7B-470F-9F70-6B6E2AA23B87}" srcId="{1AE76108-91FB-44D8-8A89-B8E208F7E5CA}" destId="{292949A4-AA05-4E18-B3F5-1798B9517995}" srcOrd="1" destOrd="0" parTransId="{480A263B-CD14-423A-A0E1-102EAB428708}" sibTransId="{95DB1844-9FB2-42CD-B947-48E4C21612F4}"/>
    <dgm:cxn modelId="{736F9AC1-261F-4E2E-B743-FA16B784CF39}" type="presOf" srcId="{292949A4-AA05-4E18-B3F5-1798B9517995}" destId="{7174A553-29A2-4360-80CF-40A80BE1E5E1}" srcOrd="0" destOrd="0" presId="urn:microsoft.com/office/officeart/2005/8/layout/orgChart1"/>
    <dgm:cxn modelId="{14EE8AC3-0110-4526-90CC-06B68394D9E2}" srcId="{78502359-E29E-4A2D-ACAC-4DCAC351BAD4}" destId="{1AE76108-91FB-44D8-8A89-B8E208F7E5CA}" srcOrd="0" destOrd="0" parTransId="{FB6FE0FF-6322-4547-93AB-8311BC623C08}" sibTransId="{0D0D4CAD-4648-4F86-96D2-249E348C9951}"/>
    <dgm:cxn modelId="{3FF206E7-3A9B-43AA-AA3D-0E2552556F74}" type="presParOf" srcId="{24932D62-51B8-4D71-A5FA-4BD57552139C}" destId="{63487077-536E-4911-8464-54721A48DE05}" srcOrd="0" destOrd="0" presId="urn:microsoft.com/office/officeart/2005/8/layout/orgChart1"/>
    <dgm:cxn modelId="{0DE80725-E0C6-44DD-B3DD-DB271A45E694}" type="presParOf" srcId="{63487077-536E-4911-8464-54721A48DE05}" destId="{342D541C-5030-4F91-A070-844941CA9444}" srcOrd="0" destOrd="0" presId="urn:microsoft.com/office/officeart/2005/8/layout/orgChart1"/>
    <dgm:cxn modelId="{4089A9EE-3503-42C8-9ADB-F01DA460BCE2}" type="presParOf" srcId="{342D541C-5030-4F91-A070-844941CA9444}" destId="{B4F9536A-212F-4EE6-8E36-1F7330E5587D}" srcOrd="0" destOrd="0" presId="urn:microsoft.com/office/officeart/2005/8/layout/orgChart1"/>
    <dgm:cxn modelId="{D755ADD4-A1A0-4C4C-B986-846FE5BB8C2C}" type="presParOf" srcId="{342D541C-5030-4F91-A070-844941CA9444}" destId="{B4EA89FA-F4C3-4343-B0EA-03CE8E80571B}" srcOrd="1" destOrd="0" presId="urn:microsoft.com/office/officeart/2005/8/layout/orgChart1"/>
    <dgm:cxn modelId="{8C65674F-2F01-46A8-818E-69D610DF94DE}" type="presParOf" srcId="{63487077-536E-4911-8464-54721A48DE05}" destId="{D1F0577B-7768-4685-A52C-86010901C5D7}" srcOrd="1" destOrd="0" presId="urn:microsoft.com/office/officeart/2005/8/layout/orgChart1"/>
    <dgm:cxn modelId="{903BC287-B399-4830-AF68-85121C37A6BD}" type="presParOf" srcId="{D1F0577B-7768-4685-A52C-86010901C5D7}" destId="{ED86A04F-8E18-4C09-847D-FF6943170D74}" srcOrd="0" destOrd="0" presId="urn:microsoft.com/office/officeart/2005/8/layout/orgChart1"/>
    <dgm:cxn modelId="{E7245558-D0E9-42DC-AF89-D66088F326F8}" type="presParOf" srcId="{D1F0577B-7768-4685-A52C-86010901C5D7}" destId="{EFB687C1-0A36-4EE0-869B-BE082DC4B4F5}" srcOrd="1" destOrd="0" presId="urn:microsoft.com/office/officeart/2005/8/layout/orgChart1"/>
    <dgm:cxn modelId="{89944B3C-03EC-44BD-92AF-3103E919475D}" type="presParOf" srcId="{EFB687C1-0A36-4EE0-869B-BE082DC4B4F5}" destId="{B3B2FC3E-37B1-4887-B44A-51C1D04E725F}" srcOrd="0" destOrd="0" presId="urn:microsoft.com/office/officeart/2005/8/layout/orgChart1"/>
    <dgm:cxn modelId="{8C014FA9-10F3-400D-92E8-DE2E57A2CE61}" type="presParOf" srcId="{B3B2FC3E-37B1-4887-B44A-51C1D04E725F}" destId="{7174A553-29A2-4360-80CF-40A80BE1E5E1}" srcOrd="0" destOrd="0" presId="urn:microsoft.com/office/officeart/2005/8/layout/orgChart1"/>
    <dgm:cxn modelId="{01589189-3A4A-44D7-A666-0C80D951BBE1}" type="presParOf" srcId="{B3B2FC3E-37B1-4887-B44A-51C1D04E725F}" destId="{D164376A-6279-4F34-8FAC-9C7E5143D544}" srcOrd="1" destOrd="0" presId="urn:microsoft.com/office/officeart/2005/8/layout/orgChart1"/>
    <dgm:cxn modelId="{CDD25D4B-936B-4F93-9808-0B992CD103C7}" type="presParOf" srcId="{EFB687C1-0A36-4EE0-869B-BE082DC4B4F5}" destId="{8C825E58-14E8-483E-9F7B-AA1792C01D88}" srcOrd="1" destOrd="0" presId="urn:microsoft.com/office/officeart/2005/8/layout/orgChart1"/>
    <dgm:cxn modelId="{71105B5A-4F07-45BB-BA1A-7CAEE1CD7048}" type="presParOf" srcId="{EFB687C1-0A36-4EE0-869B-BE082DC4B4F5}" destId="{DE7C342C-0614-40D9-A99C-12D7AD9BC715}" srcOrd="2" destOrd="0" presId="urn:microsoft.com/office/officeart/2005/8/layout/orgChart1"/>
    <dgm:cxn modelId="{19B25D85-9A46-402A-9675-309557003B82}" type="presParOf" srcId="{63487077-536E-4911-8464-54721A48DE05}" destId="{53425F9F-A766-4F4F-BE7E-8967A57E25F5}" srcOrd="2" destOrd="0" presId="urn:microsoft.com/office/officeart/2005/8/layout/orgChart1"/>
    <dgm:cxn modelId="{3E5B1564-E09A-490C-88F4-9FB927BD893C}" type="presParOf" srcId="{53425F9F-A766-4F4F-BE7E-8967A57E25F5}" destId="{68C4EFF2-445F-4267-8276-3476572E2322}" srcOrd="0" destOrd="0" presId="urn:microsoft.com/office/officeart/2005/8/layout/orgChart1"/>
    <dgm:cxn modelId="{70728200-F87C-474A-B20A-BA41CF0E5AC8}" type="presParOf" srcId="{53425F9F-A766-4F4F-BE7E-8967A57E25F5}" destId="{AF728B47-EBAB-4EC6-904A-07F266E4DACA}" srcOrd="1" destOrd="0" presId="urn:microsoft.com/office/officeart/2005/8/layout/orgChart1"/>
    <dgm:cxn modelId="{53C02A46-4F64-4D96-A522-FB43CF32ABC9}" type="presParOf" srcId="{AF728B47-EBAB-4EC6-904A-07F266E4DACA}" destId="{DD5351A4-1354-47FA-ABA6-EE4079D952E3}" srcOrd="0" destOrd="0" presId="urn:microsoft.com/office/officeart/2005/8/layout/orgChart1"/>
    <dgm:cxn modelId="{8CE7631D-FB99-48F8-A0BB-6C41853D000A}" type="presParOf" srcId="{DD5351A4-1354-47FA-ABA6-EE4079D952E3}" destId="{940E95D1-7142-4E02-A0BE-B91C30369A64}" srcOrd="0" destOrd="0" presId="urn:microsoft.com/office/officeart/2005/8/layout/orgChart1"/>
    <dgm:cxn modelId="{A32E8702-0803-4AEB-A498-057176733043}" type="presParOf" srcId="{DD5351A4-1354-47FA-ABA6-EE4079D952E3}" destId="{8F9A1E52-B498-4A1B-BE2F-B7CEA92EF782}" srcOrd="1" destOrd="0" presId="urn:microsoft.com/office/officeart/2005/8/layout/orgChart1"/>
    <dgm:cxn modelId="{ABE850EC-C6F0-4633-B5CC-99B082FD3503}" type="presParOf" srcId="{AF728B47-EBAB-4EC6-904A-07F266E4DACA}" destId="{CE1341E2-B64C-4A42-99B7-9AEFFD1FC2CF}" srcOrd="1" destOrd="0" presId="urn:microsoft.com/office/officeart/2005/8/layout/orgChart1"/>
    <dgm:cxn modelId="{31704DE4-BBD0-4C15-8AB7-3DD3E1DFA447}" type="presParOf" srcId="{AF728B47-EBAB-4EC6-904A-07F266E4DACA}" destId="{7E8C11CE-7313-4CE8-8C3E-C45393A9B8E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4857E7-5C40-4E4D-8F9E-0F40BE240B2F}" type="doc">
      <dgm:prSet loTypeId="urn:microsoft.com/office/officeart/2005/8/layout/lProcess2" loCatId="list" qsTypeId="urn:microsoft.com/office/officeart/2005/8/quickstyle/simple1" qsCatId="simple" csTypeId="urn:microsoft.com/office/officeart/2005/8/colors/accent0_3" csCatId="mainScheme" phldr="1"/>
      <dgm:spPr/>
      <dgm:t>
        <a:bodyPr/>
        <a:lstStyle/>
        <a:p>
          <a:endParaRPr lang="en-US"/>
        </a:p>
      </dgm:t>
    </dgm:pt>
    <dgm:pt modelId="{0F9F144E-5A69-4079-9CFE-833FB141B5B7}">
      <dgm:prSet phldrT="[Text]" custT="1"/>
      <dgm:spPr/>
      <dgm:t>
        <a:bodyPr/>
        <a:lstStyle/>
        <a:p>
          <a:pPr algn="ctr"/>
          <a:r>
            <a:rPr lang="en-US" sz="4000" dirty="0" err="1"/>
            <a:t>Pessoas</a:t>
          </a:r>
          <a:endParaRPr lang="en-US" sz="4000" dirty="0"/>
        </a:p>
      </dgm:t>
    </dgm:pt>
    <dgm:pt modelId="{5295059C-89BD-48FC-9FB0-63BD38C2AF52}" type="parTrans" cxnId="{696FC290-58F8-4B0A-B325-8A4CDCEFC93C}">
      <dgm:prSet/>
      <dgm:spPr/>
      <dgm:t>
        <a:bodyPr/>
        <a:lstStyle/>
        <a:p>
          <a:pPr algn="ctr"/>
          <a:endParaRPr lang="en-US"/>
        </a:p>
      </dgm:t>
    </dgm:pt>
    <dgm:pt modelId="{FAB8FA54-A1F3-488D-B823-07CCB71E4D44}" type="sibTrans" cxnId="{696FC290-58F8-4B0A-B325-8A4CDCEFC93C}">
      <dgm:prSet/>
      <dgm:spPr/>
      <dgm:t>
        <a:bodyPr/>
        <a:lstStyle/>
        <a:p>
          <a:pPr algn="ctr"/>
          <a:endParaRPr lang="en-US"/>
        </a:p>
      </dgm:t>
    </dgm:pt>
    <dgm:pt modelId="{32074760-1CE6-4EA9-A667-33C7E19C2D94}">
      <dgm:prSet phldrT="[Text]"/>
      <dgm:spPr/>
      <dgm:t>
        <a:bodyPr/>
        <a:lstStyle/>
        <a:p>
          <a:pPr algn="l">
            <a:buFont typeface="Arial" panose="020B0604020202020204" pitchFamily="34" charset="0"/>
            <a:buChar char="•"/>
          </a:pPr>
          <a:r>
            <a:rPr lang="en-US" dirty="0"/>
            <a:t>- </a:t>
          </a:r>
          <a:r>
            <a:rPr lang="en-US" dirty="0" err="1"/>
            <a:t>Gerente</a:t>
          </a:r>
          <a:r>
            <a:rPr lang="en-US" dirty="0"/>
            <a:t> do </a:t>
          </a:r>
          <a:r>
            <a:rPr lang="en-US" dirty="0" err="1"/>
            <a:t>projeto</a:t>
          </a:r>
          <a:r>
            <a:rPr lang="en-US" dirty="0"/>
            <a:t>;</a:t>
          </a:r>
          <a:br>
            <a:rPr lang="en-US" dirty="0"/>
          </a:br>
          <a:r>
            <a:rPr lang="en-US" dirty="0"/>
            <a:t>- </a:t>
          </a:r>
          <a:r>
            <a:rPr lang="en-US" dirty="0" err="1"/>
            <a:t>Arquiteto</a:t>
          </a:r>
          <a:r>
            <a:rPr lang="en-US" dirty="0"/>
            <a:t> de Software;</a:t>
          </a:r>
          <a:br>
            <a:rPr lang="en-US" dirty="0"/>
          </a:br>
          <a:r>
            <a:rPr lang="en-US" dirty="0"/>
            <a:t>- </a:t>
          </a:r>
          <a:r>
            <a:rPr lang="en-US" dirty="0" err="1"/>
            <a:t>Desenvolvedor</a:t>
          </a:r>
          <a:r>
            <a:rPr lang="en-US" dirty="0"/>
            <a:t>;</a:t>
          </a:r>
          <a:br>
            <a:rPr lang="en-US" dirty="0"/>
          </a:br>
          <a:endParaRPr lang="en-US" dirty="0"/>
        </a:p>
      </dgm:t>
    </dgm:pt>
    <dgm:pt modelId="{41FFA3F1-CAF6-4B0C-90FB-AAF097D8C840}" type="parTrans" cxnId="{792FB76A-389C-45B7-8308-227DADB5CF70}">
      <dgm:prSet/>
      <dgm:spPr/>
      <dgm:t>
        <a:bodyPr/>
        <a:lstStyle/>
        <a:p>
          <a:pPr algn="ctr"/>
          <a:endParaRPr lang="en-US"/>
        </a:p>
      </dgm:t>
    </dgm:pt>
    <dgm:pt modelId="{66E711EC-17A3-40E0-B60B-5A2F466C9D11}" type="sibTrans" cxnId="{792FB76A-389C-45B7-8308-227DADB5CF70}">
      <dgm:prSet/>
      <dgm:spPr/>
      <dgm:t>
        <a:bodyPr/>
        <a:lstStyle/>
        <a:p>
          <a:pPr algn="ctr"/>
          <a:endParaRPr lang="en-US"/>
        </a:p>
      </dgm:t>
    </dgm:pt>
    <dgm:pt modelId="{E1D0C85F-256A-49D0-98B1-EF82B460BEB8}">
      <dgm:prSet phldrT="[Text]"/>
      <dgm:spPr/>
      <dgm:t>
        <a:bodyPr/>
        <a:lstStyle/>
        <a:p>
          <a:pPr algn="ctr"/>
          <a:r>
            <a:rPr lang="en-US"/>
            <a:t>Notas</a:t>
          </a:r>
          <a:endParaRPr lang="en-US" dirty="0"/>
        </a:p>
      </dgm:t>
    </dgm:pt>
    <dgm:pt modelId="{1C8D7E60-3B0A-48AF-910A-1EB22CD9E575}" type="parTrans" cxnId="{32BFDFF5-BA4A-4E7F-976E-6B223C296004}">
      <dgm:prSet/>
      <dgm:spPr/>
      <dgm:t>
        <a:bodyPr/>
        <a:lstStyle/>
        <a:p>
          <a:endParaRPr lang="pt-BR"/>
        </a:p>
      </dgm:t>
    </dgm:pt>
    <dgm:pt modelId="{D3CF22CB-A42B-478D-97EF-2BFA6DFB59AA}" type="sibTrans" cxnId="{32BFDFF5-BA4A-4E7F-976E-6B223C296004}">
      <dgm:prSet/>
      <dgm:spPr/>
      <dgm:t>
        <a:bodyPr/>
        <a:lstStyle/>
        <a:p>
          <a:endParaRPr lang="pt-BR"/>
        </a:p>
      </dgm:t>
    </dgm:pt>
    <dgm:pt modelId="{4514D2E9-87FF-454C-A554-FD761A8568C7}" type="pres">
      <dgm:prSet presAssocID="{DF4857E7-5C40-4E4D-8F9E-0F40BE240B2F}" presName="theList" presStyleCnt="0">
        <dgm:presLayoutVars>
          <dgm:dir/>
          <dgm:animLvl val="lvl"/>
          <dgm:resizeHandles val="exact"/>
        </dgm:presLayoutVars>
      </dgm:prSet>
      <dgm:spPr/>
    </dgm:pt>
    <dgm:pt modelId="{D7F4306A-6D29-4C14-BF5D-EE8CBCC47C9B}" type="pres">
      <dgm:prSet presAssocID="{0F9F144E-5A69-4079-9CFE-833FB141B5B7}" presName="compNode" presStyleCnt="0"/>
      <dgm:spPr/>
    </dgm:pt>
    <dgm:pt modelId="{9046789A-6150-4534-817A-88A1F11F0BDA}" type="pres">
      <dgm:prSet presAssocID="{0F9F144E-5A69-4079-9CFE-833FB141B5B7}" presName="aNode" presStyleLbl="bgShp" presStyleIdx="0" presStyleCnt="1" custLinFactNeighborX="0" custLinFactNeighborY="77"/>
      <dgm:spPr/>
    </dgm:pt>
    <dgm:pt modelId="{F032D9DC-6E96-4533-82F7-966FA94900AA}" type="pres">
      <dgm:prSet presAssocID="{0F9F144E-5A69-4079-9CFE-833FB141B5B7}" presName="textNode" presStyleLbl="bgShp" presStyleIdx="0" presStyleCnt="1"/>
      <dgm:spPr/>
    </dgm:pt>
    <dgm:pt modelId="{B5BC7729-4343-49E6-A4EF-D07AFE39FD9B}" type="pres">
      <dgm:prSet presAssocID="{0F9F144E-5A69-4079-9CFE-833FB141B5B7}" presName="compChildNode" presStyleCnt="0"/>
      <dgm:spPr/>
    </dgm:pt>
    <dgm:pt modelId="{77D879FB-9835-4934-9699-09AF88C70266}" type="pres">
      <dgm:prSet presAssocID="{0F9F144E-5A69-4079-9CFE-833FB141B5B7}" presName="theInnerList" presStyleCnt="0"/>
      <dgm:spPr/>
    </dgm:pt>
    <dgm:pt modelId="{A8FD0D76-AFC6-4802-9090-E980FDBECC91}" type="pres">
      <dgm:prSet presAssocID="{32074760-1CE6-4EA9-A667-33C7E19C2D94}" presName="childNode" presStyleLbl="node1" presStyleIdx="0" presStyleCnt="2" custLinFactNeighborX="1102" custLinFactNeighborY="-8923">
        <dgm:presLayoutVars>
          <dgm:bulletEnabled val="1"/>
        </dgm:presLayoutVars>
      </dgm:prSet>
      <dgm:spPr/>
    </dgm:pt>
    <dgm:pt modelId="{D745CFF1-2B85-49E4-8F39-4348401A7D3D}" type="pres">
      <dgm:prSet presAssocID="{32074760-1CE6-4EA9-A667-33C7E19C2D94}" presName="aSpace2" presStyleCnt="0"/>
      <dgm:spPr/>
    </dgm:pt>
    <dgm:pt modelId="{A78DE45E-C60B-4E9B-83BA-CD2E2B4B1E78}" type="pres">
      <dgm:prSet presAssocID="{E1D0C85F-256A-49D0-98B1-EF82B460BEB8}" presName="childNode" presStyleLbl="node1" presStyleIdx="1" presStyleCnt="2" custLinFactNeighborX="1102" custLinFactNeighborY="-2738">
        <dgm:presLayoutVars>
          <dgm:bulletEnabled val="1"/>
        </dgm:presLayoutVars>
      </dgm:prSet>
      <dgm:spPr/>
    </dgm:pt>
  </dgm:ptLst>
  <dgm:cxnLst>
    <dgm:cxn modelId="{5D00CF3B-960E-4F22-9482-F7C0216D09BA}" type="presOf" srcId="{32074760-1CE6-4EA9-A667-33C7E19C2D94}" destId="{A8FD0D76-AFC6-4802-9090-E980FDBECC91}" srcOrd="0" destOrd="0" presId="urn:microsoft.com/office/officeart/2005/8/layout/lProcess2"/>
    <dgm:cxn modelId="{792FB76A-389C-45B7-8308-227DADB5CF70}" srcId="{0F9F144E-5A69-4079-9CFE-833FB141B5B7}" destId="{32074760-1CE6-4EA9-A667-33C7E19C2D94}" srcOrd="0" destOrd="0" parTransId="{41FFA3F1-CAF6-4B0C-90FB-AAF097D8C840}" sibTransId="{66E711EC-17A3-40E0-B60B-5A2F466C9D11}"/>
    <dgm:cxn modelId="{289EF76D-F45F-4E2D-9034-82A92BE13009}" type="presOf" srcId="{0F9F144E-5A69-4079-9CFE-833FB141B5B7}" destId="{F032D9DC-6E96-4533-82F7-966FA94900AA}" srcOrd="1" destOrd="0" presId="urn:microsoft.com/office/officeart/2005/8/layout/lProcess2"/>
    <dgm:cxn modelId="{E50C2150-C487-4A7A-8378-DABB69742D08}" type="presOf" srcId="{0F9F144E-5A69-4079-9CFE-833FB141B5B7}" destId="{9046789A-6150-4534-817A-88A1F11F0BDA}" srcOrd="0" destOrd="0" presId="urn:microsoft.com/office/officeart/2005/8/layout/lProcess2"/>
    <dgm:cxn modelId="{696FC290-58F8-4B0A-B325-8A4CDCEFC93C}" srcId="{DF4857E7-5C40-4E4D-8F9E-0F40BE240B2F}" destId="{0F9F144E-5A69-4079-9CFE-833FB141B5B7}" srcOrd="0" destOrd="0" parTransId="{5295059C-89BD-48FC-9FB0-63BD38C2AF52}" sibTransId="{FAB8FA54-A1F3-488D-B823-07CCB71E4D44}"/>
    <dgm:cxn modelId="{CA6053EA-5507-471C-A32A-4594D9A1A2C0}" type="presOf" srcId="{E1D0C85F-256A-49D0-98B1-EF82B460BEB8}" destId="{A78DE45E-C60B-4E9B-83BA-CD2E2B4B1E78}" srcOrd="0" destOrd="0" presId="urn:microsoft.com/office/officeart/2005/8/layout/lProcess2"/>
    <dgm:cxn modelId="{32BFDFF5-BA4A-4E7F-976E-6B223C296004}" srcId="{0F9F144E-5A69-4079-9CFE-833FB141B5B7}" destId="{E1D0C85F-256A-49D0-98B1-EF82B460BEB8}" srcOrd="1" destOrd="0" parTransId="{1C8D7E60-3B0A-48AF-910A-1EB22CD9E575}" sibTransId="{D3CF22CB-A42B-478D-97EF-2BFA6DFB59AA}"/>
    <dgm:cxn modelId="{E2944EF7-F23E-450D-ACBF-27740D3132DA}" type="presOf" srcId="{DF4857E7-5C40-4E4D-8F9E-0F40BE240B2F}" destId="{4514D2E9-87FF-454C-A554-FD761A8568C7}" srcOrd="0" destOrd="0" presId="urn:microsoft.com/office/officeart/2005/8/layout/lProcess2"/>
    <dgm:cxn modelId="{87662C25-1674-4359-9488-1BB6E8FB7C5E}" type="presParOf" srcId="{4514D2E9-87FF-454C-A554-FD761A8568C7}" destId="{D7F4306A-6D29-4C14-BF5D-EE8CBCC47C9B}" srcOrd="0" destOrd="0" presId="urn:microsoft.com/office/officeart/2005/8/layout/lProcess2"/>
    <dgm:cxn modelId="{B97EE0F9-2192-4DC4-B213-C50AE73F06C7}" type="presParOf" srcId="{D7F4306A-6D29-4C14-BF5D-EE8CBCC47C9B}" destId="{9046789A-6150-4534-817A-88A1F11F0BDA}" srcOrd="0" destOrd="0" presId="urn:microsoft.com/office/officeart/2005/8/layout/lProcess2"/>
    <dgm:cxn modelId="{B99CFBFA-0343-4C03-B2BA-5BF04CA6B25A}" type="presParOf" srcId="{D7F4306A-6D29-4C14-BF5D-EE8CBCC47C9B}" destId="{F032D9DC-6E96-4533-82F7-966FA94900AA}" srcOrd="1" destOrd="0" presId="urn:microsoft.com/office/officeart/2005/8/layout/lProcess2"/>
    <dgm:cxn modelId="{D1405E6F-1AB1-446A-B6CB-D65890F82A80}" type="presParOf" srcId="{D7F4306A-6D29-4C14-BF5D-EE8CBCC47C9B}" destId="{B5BC7729-4343-49E6-A4EF-D07AFE39FD9B}" srcOrd="2" destOrd="0" presId="urn:microsoft.com/office/officeart/2005/8/layout/lProcess2"/>
    <dgm:cxn modelId="{DD24EB41-5480-4343-8AE6-38A0A8891005}" type="presParOf" srcId="{B5BC7729-4343-49E6-A4EF-D07AFE39FD9B}" destId="{77D879FB-9835-4934-9699-09AF88C70266}" srcOrd="0" destOrd="0" presId="urn:microsoft.com/office/officeart/2005/8/layout/lProcess2"/>
    <dgm:cxn modelId="{D2248297-3C1F-4669-9AE2-C4DCACAB213B}" type="presParOf" srcId="{77D879FB-9835-4934-9699-09AF88C70266}" destId="{A8FD0D76-AFC6-4802-9090-E980FDBECC91}" srcOrd="0" destOrd="0" presId="urn:microsoft.com/office/officeart/2005/8/layout/lProcess2"/>
    <dgm:cxn modelId="{57D4AE1C-2433-4FCF-B32C-A7D40B494A13}" type="presParOf" srcId="{77D879FB-9835-4934-9699-09AF88C70266}" destId="{D745CFF1-2B85-49E4-8F39-4348401A7D3D}" srcOrd="1" destOrd="0" presId="urn:microsoft.com/office/officeart/2005/8/layout/lProcess2"/>
    <dgm:cxn modelId="{7C8E5041-4E13-4EC2-8F75-17F16DB111F1}" type="presParOf" srcId="{77D879FB-9835-4934-9699-09AF88C70266}" destId="{A78DE45E-C60B-4E9B-83BA-CD2E2B4B1E78}"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91585B-FD9B-4FDC-940E-F16B188611DF}" type="doc">
      <dgm:prSet loTypeId="urn:microsoft.com/office/officeart/2005/8/layout/chevronAccent+Icon" loCatId="process" qsTypeId="urn:microsoft.com/office/officeart/2005/8/quickstyle/simple1" qsCatId="simple" csTypeId="urn:microsoft.com/office/officeart/2005/8/colors/accent0_3" csCatId="mainScheme" phldr="1"/>
      <dgm:spPr/>
      <dgm:t>
        <a:bodyPr/>
        <a:lstStyle/>
        <a:p>
          <a:endParaRPr lang="en-US"/>
        </a:p>
      </dgm:t>
    </dgm:pt>
    <dgm:pt modelId="{3D196BA1-8327-42F7-B9E5-87D503CB93F4}">
      <dgm:prSet phldrT="[Text]"/>
      <dgm:spPr/>
      <dgm:t>
        <a:bodyPr/>
        <a:lstStyle/>
        <a:p>
          <a:pPr algn="ctr"/>
          <a:r>
            <a:rPr lang="en-US" sz="1400" dirty="0" err="1"/>
            <a:t>Entrega</a:t>
          </a:r>
          <a:r>
            <a:rPr lang="en-US" sz="1400" dirty="0"/>
            <a:t> do Wireframe </a:t>
          </a:r>
          <a:r>
            <a:rPr lang="en-US" sz="1400" dirty="0" err="1"/>
            <a:t>inicial</a:t>
          </a:r>
          <a:r>
            <a:rPr lang="en-US" sz="1400" dirty="0"/>
            <a:t> do </a:t>
          </a:r>
          <a:r>
            <a:rPr lang="en-US" sz="1400" dirty="0" err="1"/>
            <a:t>sistema</a:t>
          </a:r>
          <a:r>
            <a:rPr lang="en-US" sz="1400" dirty="0"/>
            <a:t>.</a:t>
          </a:r>
        </a:p>
      </dgm:t>
    </dgm:pt>
    <dgm:pt modelId="{A2507B0B-8670-490A-A262-42446148EFC1}" type="parTrans" cxnId="{3034C04C-4B99-4452-89EF-B3C28EEE5939}">
      <dgm:prSet/>
      <dgm:spPr/>
      <dgm:t>
        <a:bodyPr/>
        <a:lstStyle/>
        <a:p>
          <a:endParaRPr lang="en-US"/>
        </a:p>
      </dgm:t>
    </dgm:pt>
    <dgm:pt modelId="{2F8CDDFD-859D-49A6-83DB-88370576A339}" type="sibTrans" cxnId="{3034C04C-4B99-4452-89EF-B3C28EEE5939}">
      <dgm:prSet/>
      <dgm:spPr/>
      <dgm:t>
        <a:bodyPr/>
        <a:lstStyle/>
        <a:p>
          <a:endParaRPr lang="en-US"/>
        </a:p>
      </dgm:t>
    </dgm:pt>
    <dgm:pt modelId="{4C944641-FCF5-4AD8-B261-60AA0024A79E}">
      <dgm:prSet phldrT="[Text]"/>
      <dgm:spPr/>
      <dgm:t>
        <a:bodyPr/>
        <a:lstStyle/>
        <a:p>
          <a:pPr algn="ctr"/>
          <a:r>
            <a:rPr lang="en-US" sz="1400" dirty="0" err="1"/>
            <a:t>Entrega</a:t>
          </a:r>
          <a:r>
            <a:rPr lang="en-US" sz="1400" dirty="0"/>
            <a:t> do design </a:t>
          </a:r>
          <a:r>
            <a:rPr lang="en-US" sz="1400" dirty="0" err="1"/>
            <a:t>inicial</a:t>
          </a:r>
          <a:r>
            <a:rPr lang="en-US" sz="1400" dirty="0"/>
            <a:t> do </a:t>
          </a:r>
          <a:r>
            <a:rPr lang="en-US" sz="1400" dirty="0" err="1"/>
            <a:t>sistema</a:t>
          </a:r>
          <a:r>
            <a:rPr lang="en-US" sz="1400" dirty="0"/>
            <a:t>.</a:t>
          </a:r>
        </a:p>
      </dgm:t>
    </dgm:pt>
    <dgm:pt modelId="{8E5E79D8-FB05-4739-B0F5-8BE6ED2F29C8}" type="parTrans" cxnId="{DA278ECD-ED39-4044-9E8D-6DE29F7C3FB3}">
      <dgm:prSet/>
      <dgm:spPr/>
      <dgm:t>
        <a:bodyPr/>
        <a:lstStyle/>
        <a:p>
          <a:endParaRPr lang="en-US"/>
        </a:p>
      </dgm:t>
    </dgm:pt>
    <dgm:pt modelId="{FCC9CB30-198F-41E6-B00A-25E93E3DC839}" type="sibTrans" cxnId="{DA278ECD-ED39-4044-9E8D-6DE29F7C3FB3}">
      <dgm:prSet/>
      <dgm:spPr/>
      <dgm:t>
        <a:bodyPr/>
        <a:lstStyle/>
        <a:p>
          <a:endParaRPr lang="en-US"/>
        </a:p>
      </dgm:t>
    </dgm:pt>
    <dgm:pt modelId="{F8FB1AE1-7950-4301-88C4-3D45B2DAEABD}">
      <dgm:prSet phldrT="[Text]"/>
      <dgm:spPr/>
      <dgm:t>
        <a:bodyPr/>
        <a:lstStyle/>
        <a:p>
          <a:pPr algn="ctr"/>
          <a:r>
            <a:rPr lang="en-US" sz="1400" dirty="0" err="1"/>
            <a:t>Entrega</a:t>
          </a:r>
          <a:r>
            <a:rPr lang="en-US" sz="1400" dirty="0"/>
            <a:t> do </a:t>
          </a:r>
          <a:r>
            <a:rPr lang="en-US" sz="1400" dirty="0" err="1"/>
            <a:t>protótipo</a:t>
          </a:r>
          <a:r>
            <a:rPr lang="en-US" sz="1400" dirty="0"/>
            <a:t> do </a:t>
          </a:r>
          <a:r>
            <a:rPr lang="en-US" sz="1400" dirty="0" err="1"/>
            <a:t>sistema</a:t>
          </a:r>
          <a:r>
            <a:rPr lang="en-US" sz="1400" dirty="0"/>
            <a:t>.</a:t>
          </a:r>
        </a:p>
      </dgm:t>
    </dgm:pt>
    <dgm:pt modelId="{DE3B344A-4481-4A7F-BF08-FA41E5323599}" type="parTrans" cxnId="{977E16C2-B327-4A54-873C-9FB8292020C4}">
      <dgm:prSet/>
      <dgm:spPr/>
      <dgm:t>
        <a:bodyPr/>
        <a:lstStyle/>
        <a:p>
          <a:endParaRPr lang="en-US"/>
        </a:p>
      </dgm:t>
    </dgm:pt>
    <dgm:pt modelId="{1995DAFA-2969-47AE-BAD4-7226AF43A4A9}" type="sibTrans" cxnId="{977E16C2-B327-4A54-873C-9FB8292020C4}">
      <dgm:prSet/>
      <dgm:spPr/>
      <dgm:t>
        <a:bodyPr/>
        <a:lstStyle/>
        <a:p>
          <a:endParaRPr lang="en-US"/>
        </a:p>
      </dgm:t>
    </dgm:pt>
    <dgm:pt modelId="{B7F213D6-AC1C-4269-8455-91A2A9931F05}">
      <dgm:prSet phldrT="[Text]"/>
      <dgm:spPr/>
      <dgm:t>
        <a:bodyPr/>
        <a:lstStyle/>
        <a:p>
          <a:pPr algn="ctr"/>
          <a:r>
            <a:rPr lang="en-US" sz="1400" dirty="0" err="1"/>
            <a:t>Finalização</a:t>
          </a:r>
          <a:r>
            <a:rPr lang="en-US" sz="1400" dirty="0"/>
            <a:t>  da 1º </a:t>
          </a:r>
          <a:r>
            <a:rPr lang="en-US" sz="1400" dirty="0" err="1"/>
            <a:t>versão</a:t>
          </a:r>
          <a:r>
            <a:rPr lang="en-US" sz="1400" dirty="0"/>
            <a:t> do </a:t>
          </a:r>
          <a:r>
            <a:rPr lang="en-US" sz="1400" dirty="0" err="1"/>
            <a:t>sistema</a:t>
          </a:r>
          <a:r>
            <a:rPr lang="en-US" sz="1400" dirty="0"/>
            <a:t>.</a:t>
          </a:r>
        </a:p>
      </dgm:t>
    </dgm:pt>
    <dgm:pt modelId="{3D956855-F314-45DD-A7E4-9DA3886AB7CC}" type="parTrans" cxnId="{2029BA2A-2457-4A98-99FA-B61D86B6DFC0}">
      <dgm:prSet/>
      <dgm:spPr/>
      <dgm:t>
        <a:bodyPr/>
        <a:lstStyle/>
        <a:p>
          <a:endParaRPr lang="en-US"/>
        </a:p>
      </dgm:t>
    </dgm:pt>
    <dgm:pt modelId="{D614A336-5FF3-4391-AE65-C801E6B1982D}" type="sibTrans" cxnId="{2029BA2A-2457-4A98-99FA-B61D86B6DFC0}">
      <dgm:prSet/>
      <dgm:spPr/>
      <dgm:t>
        <a:bodyPr/>
        <a:lstStyle/>
        <a:p>
          <a:endParaRPr lang="en-US"/>
        </a:p>
      </dgm:t>
    </dgm:pt>
    <dgm:pt modelId="{82D8FC0B-BF2D-40D0-8601-CFE56FD67B92}">
      <dgm:prSet phldrT="[Text]" custT="1"/>
      <dgm:spPr/>
      <dgm:t>
        <a:bodyPr/>
        <a:lstStyle/>
        <a:p>
          <a:pPr algn="l"/>
          <a:r>
            <a:rPr lang="en-US" sz="1600" dirty="0"/>
            <a:t>31/05/2017</a:t>
          </a:r>
        </a:p>
      </dgm:t>
    </dgm:pt>
    <dgm:pt modelId="{3F6E66F8-3F0A-4E92-84F6-1A9E7ED94FBF}" type="parTrans" cxnId="{8DAA4B39-AF8F-4F9A-90C7-8D44C750DA96}">
      <dgm:prSet/>
      <dgm:spPr/>
      <dgm:t>
        <a:bodyPr/>
        <a:lstStyle/>
        <a:p>
          <a:endParaRPr lang="en-US"/>
        </a:p>
      </dgm:t>
    </dgm:pt>
    <dgm:pt modelId="{020A973A-613B-4F38-9A1E-085548B6DF68}" type="sibTrans" cxnId="{8DAA4B39-AF8F-4F9A-90C7-8D44C750DA96}">
      <dgm:prSet/>
      <dgm:spPr/>
      <dgm:t>
        <a:bodyPr/>
        <a:lstStyle/>
        <a:p>
          <a:endParaRPr lang="en-US"/>
        </a:p>
      </dgm:t>
    </dgm:pt>
    <dgm:pt modelId="{E8D8B103-69EC-4511-8358-B6CC928047DB}">
      <dgm:prSet phldrT="[Text]" custT="1"/>
      <dgm:spPr/>
      <dgm:t>
        <a:bodyPr/>
        <a:lstStyle/>
        <a:p>
          <a:pPr algn="l"/>
          <a:r>
            <a:rPr lang="en-US" sz="1600" dirty="0"/>
            <a:t>09/06/2017</a:t>
          </a:r>
        </a:p>
      </dgm:t>
    </dgm:pt>
    <dgm:pt modelId="{1D637EAC-CE50-46EA-AF5F-9FB480601BFE}" type="parTrans" cxnId="{EDABE1D7-6258-4908-B8B9-20F990FF78F7}">
      <dgm:prSet/>
      <dgm:spPr/>
      <dgm:t>
        <a:bodyPr/>
        <a:lstStyle/>
        <a:p>
          <a:endParaRPr lang="en-US"/>
        </a:p>
      </dgm:t>
    </dgm:pt>
    <dgm:pt modelId="{50AADD8D-53DE-40A4-9EDE-515AFE7CDEB8}" type="sibTrans" cxnId="{EDABE1D7-6258-4908-B8B9-20F990FF78F7}">
      <dgm:prSet/>
      <dgm:spPr/>
      <dgm:t>
        <a:bodyPr/>
        <a:lstStyle/>
        <a:p>
          <a:endParaRPr lang="en-US"/>
        </a:p>
      </dgm:t>
    </dgm:pt>
    <dgm:pt modelId="{2B0D741D-EB87-4383-BCA6-9A64848CD872}">
      <dgm:prSet phldrT="[Text]" custT="1"/>
      <dgm:spPr/>
      <dgm:t>
        <a:bodyPr/>
        <a:lstStyle/>
        <a:p>
          <a:pPr algn="l"/>
          <a:r>
            <a:rPr lang="en-US" sz="1600" dirty="0"/>
            <a:t>16/06/2017</a:t>
          </a:r>
        </a:p>
      </dgm:t>
    </dgm:pt>
    <dgm:pt modelId="{D7AE170C-5D08-45BE-B66C-ADCCEA2B6070}" type="parTrans" cxnId="{B20B877B-28D3-4AE4-B151-2E6BB83A2BAF}">
      <dgm:prSet/>
      <dgm:spPr/>
      <dgm:t>
        <a:bodyPr/>
        <a:lstStyle/>
        <a:p>
          <a:endParaRPr lang="en-US"/>
        </a:p>
      </dgm:t>
    </dgm:pt>
    <dgm:pt modelId="{C9E91C8C-F01A-4A22-961D-58CB0B96BE74}" type="sibTrans" cxnId="{B20B877B-28D3-4AE4-B151-2E6BB83A2BAF}">
      <dgm:prSet/>
      <dgm:spPr/>
      <dgm:t>
        <a:bodyPr/>
        <a:lstStyle/>
        <a:p>
          <a:endParaRPr lang="en-US"/>
        </a:p>
      </dgm:t>
    </dgm:pt>
    <dgm:pt modelId="{67A02677-135E-4B0F-BC35-8E5F1E51F9A6}">
      <dgm:prSet phldrT="[Text]" custT="1"/>
      <dgm:spPr/>
      <dgm:t>
        <a:bodyPr/>
        <a:lstStyle/>
        <a:p>
          <a:pPr algn="l"/>
          <a:r>
            <a:rPr lang="en-US" sz="1600" dirty="0"/>
            <a:t>17/07/2017</a:t>
          </a:r>
        </a:p>
      </dgm:t>
    </dgm:pt>
    <dgm:pt modelId="{ECA723FB-08BB-4F59-8B80-29F6E90B7D83}" type="parTrans" cxnId="{71DF218E-037B-4DC0-A6DE-BE09006DC683}">
      <dgm:prSet/>
      <dgm:spPr/>
      <dgm:t>
        <a:bodyPr/>
        <a:lstStyle/>
        <a:p>
          <a:endParaRPr lang="en-US"/>
        </a:p>
      </dgm:t>
    </dgm:pt>
    <dgm:pt modelId="{5114D3EC-BCB3-4290-900A-CD5F9605A204}" type="sibTrans" cxnId="{71DF218E-037B-4DC0-A6DE-BE09006DC683}">
      <dgm:prSet/>
      <dgm:spPr/>
      <dgm:t>
        <a:bodyPr/>
        <a:lstStyle/>
        <a:p>
          <a:endParaRPr lang="en-US"/>
        </a:p>
      </dgm:t>
    </dgm:pt>
    <dgm:pt modelId="{03C1E04F-85F6-40B3-A0F3-213FB8AE107E}" type="pres">
      <dgm:prSet presAssocID="{4E91585B-FD9B-4FDC-940E-F16B188611DF}" presName="Name0" presStyleCnt="0">
        <dgm:presLayoutVars>
          <dgm:dir/>
          <dgm:resizeHandles val="exact"/>
        </dgm:presLayoutVars>
      </dgm:prSet>
      <dgm:spPr/>
    </dgm:pt>
    <dgm:pt modelId="{A5DD43A9-1DAF-4AF8-B93F-002231B340F4}" type="pres">
      <dgm:prSet presAssocID="{3D196BA1-8327-42F7-B9E5-87D503CB93F4}" presName="composite" presStyleCnt="0"/>
      <dgm:spPr/>
    </dgm:pt>
    <dgm:pt modelId="{F1B29D40-6158-4812-B2C1-953BF9959822}" type="pres">
      <dgm:prSet presAssocID="{3D196BA1-8327-42F7-B9E5-87D503CB93F4}" presName="bgChev" presStyleLbl="node1" presStyleIdx="0" presStyleCnt="4"/>
      <dgm:spPr/>
    </dgm:pt>
    <dgm:pt modelId="{73A53A56-C7DC-4AAC-A87E-DB3D1036D1EE}" type="pres">
      <dgm:prSet presAssocID="{3D196BA1-8327-42F7-B9E5-87D503CB93F4}" presName="txNode" presStyleLbl="fgAcc1" presStyleIdx="0" presStyleCnt="4">
        <dgm:presLayoutVars>
          <dgm:bulletEnabled val="1"/>
        </dgm:presLayoutVars>
      </dgm:prSet>
      <dgm:spPr/>
    </dgm:pt>
    <dgm:pt modelId="{8B17F3B4-600A-4CE5-A22F-67422DEA3775}" type="pres">
      <dgm:prSet presAssocID="{2F8CDDFD-859D-49A6-83DB-88370576A339}" presName="compositeSpace" presStyleCnt="0"/>
      <dgm:spPr/>
    </dgm:pt>
    <dgm:pt modelId="{269B63CB-5ED7-42FC-B24E-49B9E6479AD2}" type="pres">
      <dgm:prSet presAssocID="{4C944641-FCF5-4AD8-B261-60AA0024A79E}" presName="composite" presStyleCnt="0"/>
      <dgm:spPr/>
    </dgm:pt>
    <dgm:pt modelId="{A33B6407-611A-47C1-8F11-11F4B43E3BA6}" type="pres">
      <dgm:prSet presAssocID="{4C944641-FCF5-4AD8-B261-60AA0024A79E}" presName="bgChev" presStyleLbl="node1" presStyleIdx="1" presStyleCnt="4"/>
      <dgm:spPr/>
    </dgm:pt>
    <dgm:pt modelId="{A9EA7C76-27AE-4735-BCE5-63AC65591A0F}" type="pres">
      <dgm:prSet presAssocID="{4C944641-FCF5-4AD8-B261-60AA0024A79E}" presName="txNode" presStyleLbl="fgAcc1" presStyleIdx="1" presStyleCnt="4">
        <dgm:presLayoutVars>
          <dgm:bulletEnabled val="1"/>
        </dgm:presLayoutVars>
      </dgm:prSet>
      <dgm:spPr/>
    </dgm:pt>
    <dgm:pt modelId="{295420C1-1D20-4824-A2A2-917C15D92A2B}" type="pres">
      <dgm:prSet presAssocID="{FCC9CB30-198F-41E6-B00A-25E93E3DC839}" presName="compositeSpace" presStyleCnt="0"/>
      <dgm:spPr/>
    </dgm:pt>
    <dgm:pt modelId="{48E6F5D5-9146-43D5-BB44-65B9F611FA24}" type="pres">
      <dgm:prSet presAssocID="{F8FB1AE1-7950-4301-88C4-3D45B2DAEABD}" presName="composite" presStyleCnt="0"/>
      <dgm:spPr/>
    </dgm:pt>
    <dgm:pt modelId="{8A97269C-C120-4B0D-8241-794015A53C15}" type="pres">
      <dgm:prSet presAssocID="{F8FB1AE1-7950-4301-88C4-3D45B2DAEABD}" presName="bgChev" presStyleLbl="node1" presStyleIdx="2" presStyleCnt="4"/>
      <dgm:spPr/>
    </dgm:pt>
    <dgm:pt modelId="{3287C711-09C1-47F4-9A59-F2DE2A83CBA5}" type="pres">
      <dgm:prSet presAssocID="{F8FB1AE1-7950-4301-88C4-3D45B2DAEABD}" presName="txNode" presStyleLbl="fgAcc1" presStyleIdx="2" presStyleCnt="4">
        <dgm:presLayoutVars>
          <dgm:bulletEnabled val="1"/>
        </dgm:presLayoutVars>
      </dgm:prSet>
      <dgm:spPr/>
    </dgm:pt>
    <dgm:pt modelId="{7662593A-0DBA-4DD1-9B80-A9CDE3EEA36F}" type="pres">
      <dgm:prSet presAssocID="{1995DAFA-2969-47AE-BAD4-7226AF43A4A9}" presName="compositeSpace" presStyleCnt="0"/>
      <dgm:spPr/>
    </dgm:pt>
    <dgm:pt modelId="{8EC6BC53-5DB8-4769-9D7D-706542416C7F}" type="pres">
      <dgm:prSet presAssocID="{B7F213D6-AC1C-4269-8455-91A2A9931F05}" presName="composite" presStyleCnt="0"/>
      <dgm:spPr/>
    </dgm:pt>
    <dgm:pt modelId="{2E5F26DE-5046-425E-8CE5-81AABA87F06B}" type="pres">
      <dgm:prSet presAssocID="{B7F213D6-AC1C-4269-8455-91A2A9931F05}" presName="bgChev" presStyleLbl="node1" presStyleIdx="3" presStyleCnt="4"/>
      <dgm:spPr/>
    </dgm:pt>
    <dgm:pt modelId="{6A304773-9EB8-4E73-8888-D75C2036D148}" type="pres">
      <dgm:prSet presAssocID="{B7F213D6-AC1C-4269-8455-91A2A9931F05}" presName="txNode" presStyleLbl="fgAcc1" presStyleIdx="3" presStyleCnt="4">
        <dgm:presLayoutVars>
          <dgm:bulletEnabled val="1"/>
        </dgm:presLayoutVars>
      </dgm:prSet>
      <dgm:spPr/>
    </dgm:pt>
  </dgm:ptLst>
  <dgm:cxnLst>
    <dgm:cxn modelId="{D11ADF0B-35D7-4084-A2BF-F80A685762E8}" type="presOf" srcId="{82D8FC0B-BF2D-40D0-8601-CFE56FD67B92}" destId="{73A53A56-C7DC-4AAC-A87E-DB3D1036D1EE}" srcOrd="0" destOrd="1" presId="urn:microsoft.com/office/officeart/2005/8/layout/chevronAccent+Icon"/>
    <dgm:cxn modelId="{2029BA2A-2457-4A98-99FA-B61D86B6DFC0}" srcId="{4E91585B-FD9B-4FDC-940E-F16B188611DF}" destId="{B7F213D6-AC1C-4269-8455-91A2A9931F05}" srcOrd="3" destOrd="0" parTransId="{3D956855-F314-45DD-A7E4-9DA3886AB7CC}" sibTransId="{D614A336-5FF3-4391-AE65-C801E6B1982D}"/>
    <dgm:cxn modelId="{8DAA4B39-AF8F-4F9A-90C7-8D44C750DA96}" srcId="{3D196BA1-8327-42F7-B9E5-87D503CB93F4}" destId="{82D8FC0B-BF2D-40D0-8601-CFE56FD67B92}" srcOrd="0" destOrd="0" parTransId="{3F6E66F8-3F0A-4E92-84F6-1A9E7ED94FBF}" sibTransId="{020A973A-613B-4F38-9A1E-085548B6DF68}"/>
    <dgm:cxn modelId="{067BF560-6A96-446B-ACBF-7B0C3A3F9CB2}" type="presOf" srcId="{67A02677-135E-4B0F-BC35-8E5F1E51F9A6}" destId="{6A304773-9EB8-4E73-8888-D75C2036D148}" srcOrd="0" destOrd="1" presId="urn:microsoft.com/office/officeart/2005/8/layout/chevronAccent+Icon"/>
    <dgm:cxn modelId="{3034C04C-4B99-4452-89EF-B3C28EEE5939}" srcId="{4E91585B-FD9B-4FDC-940E-F16B188611DF}" destId="{3D196BA1-8327-42F7-B9E5-87D503CB93F4}" srcOrd="0" destOrd="0" parTransId="{A2507B0B-8670-490A-A262-42446148EFC1}" sibTransId="{2F8CDDFD-859D-49A6-83DB-88370576A339}"/>
    <dgm:cxn modelId="{83943F51-15B3-43BE-AE20-5AAEB25E8E15}" type="presOf" srcId="{4E91585B-FD9B-4FDC-940E-F16B188611DF}" destId="{03C1E04F-85F6-40B3-A0F3-213FB8AE107E}" srcOrd="0" destOrd="0" presId="urn:microsoft.com/office/officeart/2005/8/layout/chevronAccent+Icon"/>
    <dgm:cxn modelId="{EF528179-B50A-4065-BBAE-E01C0E88098A}" type="presOf" srcId="{B7F213D6-AC1C-4269-8455-91A2A9931F05}" destId="{6A304773-9EB8-4E73-8888-D75C2036D148}" srcOrd="0" destOrd="0" presId="urn:microsoft.com/office/officeart/2005/8/layout/chevronAccent+Icon"/>
    <dgm:cxn modelId="{B20B877B-28D3-4AE4-B151-2E6BB83A2BAF}" srcId="{F8FB1AE1-7950-4301-88C4-3D45B2DAEABD}" destId="{2B0D741D-EB87-4383-BCA6-9A64848CD872}" srcOrd="0" destOrd="0" parTransId="{D7AE170C-5D08-45BE-B66C-ADCCEA2B6070}" sibTransId="{C9E91C8C-F01A-4A22-961D-58CB0B96BE74}"/>
    <dgm:cxn modelId="{71DF218E-037B-4DC0-A6DE-BE09006DC683}" srcId="{B7F213D6-AC1C-4269-8455-91A2A9931F05}" destId="{67A02677-135E-4B0F-BC35-8E5F1E51F9A6}" srcOrd="0" destOrd="0" parTransId="{ECA723FB-08BB-4F59-8B80-29F6E90B7D83}" sibTransId="{5114D3EC-BCB3-4290-900A-CD5F9605A204}"/>
    <dgm:cxn modelId="{D5428CAA-51F3-4E9A-ACE9-65E160A5DB18}" type="presOf" srcId="{4C944641-FCF5-4AD8-B261-60AA0024A79E}" destId="{A9EA7C76-27AE-4735-BCE5-63AC65591A0F}" srcOrd="0" destOrd="0" presId="urn:microsoft.com/office/officeart/2005/8/layout/chevronAccent+Icon"/>
    <dgm:cxn modelId="{6E579CC0-FDE7-43FA-8BB5-90DCC926C33A}" type="presOf" srcId="{F8FB1AE1-7950-4301-88C4-3D45B2DAEABD}" destId="{3287C711-09C1-47F4-9A59-F2DE2A83CBA5}" srcOrd="0" destOrd="0" presId="urn:microsoft.com/office/officeart/2005/8/layout/chevronAccent+Icon"/>
    <dgm:cxn modelId="{977E16C2-B327-4A54-873C-9FB8292020C4}" srcId="{4E91585B-FD9B-4FDC-940E-F16B188611DF}" destId="{F8FB1AE1-7950-4301-88C4-3D45B2DAEABD}" srcOrd="2" destOrd="0" parTransId="{DE3B344A-4481-4A7F-BF08-FA41E5323599}" sibTransId="{1995DAFA-2969-47AE-BAD4-7226AF43A4A9}"/>
    <dgm:cxn modelId="{5056D3C2-C813-4B02-9F5B-01AE6F9922FD}" type="presOf" srcId="{2B0D741D-EB87-4383-BCA6-9A64848CD872}" destId="{3287C711-09C1-47F4-9A59-F2DE2A83CBA5}" srcOrd="0" destOrd="1" presId="urn:microsoft.com/office/officeart/2005/8/layout/chevronAccent+Icon"/>
    <dgm:cxn modelId="{DA278ECD-ED39-4044-9E8D-6DE29F7C3FB3}" srcId="{4E91585B-FD9B-4FDC-940E-F16B188611DF}" destId="{4C944641-FCF5-4AD8-B261-60AA0024A79E}" srcOrd="1" destOrd="0" parTransId="{8E5E79D8-FB05-4739-B0F5-8BE6ED2F29C8}" sibTransId="{FCC9CB30-198F-41E6-B00A-25E93E3DC839}"/>
    <dgm:cxn modelId="{EDABE1D7-6258-4908-B8B9-20F990FF78F7}" srcId="{4C944641-FCF5-4AD8-B261-60AA0024A79E}" destId="{E8D8B103-69EC-4511-8358-B6CC928047DB}" srcOrd="0" destOrd="0" parTransId="{1D637EAC-CE50-46EA-AF5F-9FB480601BFE}" sibTransId="{50AADD8D-53DE-40A4-9EDE-515AFE7CDEB8}"/>
    <dgm:cxn modelId="{3457C2E3-5794-4D9D-90A0-7F44CC21A09A}" type="presOf" srcId="{E8D8B103-69EC-4511-8358-B6CC928047DB}" destId="{A9EA7C76-27AE-4735-BCE5-63AC65591A0F}" srcOrd="0" destOrd="1" presId="urn:microsoft.com/office/officeart/2005/8/layout/chevronAccent+Icon"/>
    <dgm:cxn modelId="{A56FCDE6-FE17-4A47-9D30-02133564AB36}" type="presOf" srcId="{3D196BA1-8327-42F7-B9E5-87D503CB93F4}" destId="{73A53A56-C7DC-4AAC-A87E-DB3D1036D1EE}" srcOrd="0" destOrd="0" presId="urn:microsoft.com/office/officeart/2005/8/layout/chevronAccent+Icon"/>
    <dgm:cxn modelId="{E46A9767-26BA-4CF4-A722-26BDC96C3859}" type="presParOf" srcId="{03C1E04F-85F6-40B3-A0F3-213FB8AE107E}" destId="{A5DD43A9-1DAF-4AF8-B93F-002231B340F4}" srcOrd="0" destOrd="0" presId="urn:microsoft.com/office/officeart/2005/8/layout/chevronAccent+Icon"/>
    <dgm:cxn modelId="{76A09C37-02C3-474A-9803-00F7AFC32875}" type="presParOf" srcId="{A5DD43A9-1DAF-4AF8-B93F-002231B340F4}" destId="{F1B29D40-6158-4812-B2C1-953BF9959822}" srcOrd="0" destOrd="0" presId="urn:microsoft.com/office/officeart/2005/8/layout/chevronAccent+Icon"/>
    <dgm:cxn modelId="{2A82B51E-5DC9-41D6-A4FC-B12FD2F2905A}" type="presParOf" srcId="{A5DD43A9-1DAF-4AF8-B93F-002231B340F4}" destId="{73A53A56-C7DC-4AAC-A87E-DB3D1036D1EE}" srcOrd="1" destOrd="0" presId="urn:microsoft.com/office/officeart/2005/8/layout/chevronAccent+Icon"/>
    <dgm:cxn modelId="{3C0A63EA-1E35-430C-A6B5-B04C73C98109}" type="presParOf" srcId="{03C1E04F-85F6-40B3-A0F3-213FB8AE107E}" destId="{8B17F3B4-600A-4CE5-A22F-67422DEA3775}" srcOrd="1" destOrd="0" presId="urn:microsoft.com/office/officeart/2005/8/layout/chevronAccent+Icon"/>
    <dgm:cxn modelId="{67A46C96-CCED-4BB9-91BC-03DB61142C0C}" type="presParOf" srcId="{03C1E04F-85F6-40B3-A0F3-213FB8AE107E}" destId="{269B63CB-5ED7-42FC-B24E-49B9E6479AD2}" srcOrd="2" destOrd="0" presId="urn:microsoft.com/office/officeart/2005/8/layout/chevronAccent+Icon"/>
    <dgm:cxn modelId="{4ACD3B33-027F-48AF-A377-BE9B76754A10}" type="presParOf" srcId="{269B63CB-5ED7-42FC-B24E-49B9E6479AD2}" destId="{A33B6407-611A-47C1-8F11-11F4B43E3BA6}" srcOrd="0" destOrd="0" presId="urn:microsoft.com/office/officeart/2005/8/layout/chevronAccent+Icon"/>
    <dgm:cxn modelId="{676F0C67-8D69-4E19-A8C4-3DE855CF4520}" type="presParOf" srcId="{269B63CB-5ED7-42FC-B24E-49B9E6479AD2}" destId="{A9EA7C76-27AE-4735-BCE5-63AC65591A0F}" srcOrd="1" destOrd="0" presId="urn:microsoft.com/office/officeart/2005/8/layout/chevronAccent+Icon"/>
    <dgm:cxn modelId="{AB65A431-6B9B-4D54-BEC6-A8C6A96C185D}" type="presParOf" srcId="{03C1E04F-85F6-40B3-A0F3-213FB8AE107E}" destId="{295420C1-1D20-4824-A2A2-917C15D92A2B}" srcOrd="3" destOrd="0" presId="urn:microsoft.com/office/officeart/2005/8/layout/chevronAccent+Icon"/>
    <dgm:cxn modelId="{3029DB7C-95FC-4D8C-B1C0-8B4FEA25AD35}" type="presParOf" srcId="{03C1E04F-85F6-40B3-A0F3-213FB8AE107E}" destId="{48E6F5D5-9146-43D5-BB44-65B9F611FA24}" srcOrd="4" destOrd="0" presId="urn:microsoft.com/office/officeart/2005/8/layout/chevronAccent+Icon"/>
    <dgm:cxn modelId="{0E490BB9-BF33-4F16-A394-AE9A6935E099}" type="presParOf" srcId="{48E6F5D5-9146-43D5-BB44-65B9F611FA24}" destId="{8A97269C-C120-4B0D-8241-794015A53C15}" srcOrd="0" destOrd="0" presId="urn:microsoft.com/office/officeart/2005/8/layout/chevronAccent+Icon"/>
    <dgm:cxn modelId="{3EF64D8E-F095-46B5-A6CC-06E8154FE046}" type="presParOf" srcId="{48E6F5D5-9146-43D5-BB44-65B9F611FA24}" destId="{3287C711-09C1-47F4-9A59-F2DE2A83CBA5}" srcOrd="1" destOrd="0" presId="urn:microsoft.com/office/officeart/2005/8/layout/chevronAccent+Icon"/>
    <dgm:cxn modelId="{6D249A68-8AA9-4C91-AF1E-C41327F32784}" type="presParOf" srcId="{03C1E04F-85F6-40B3-A0F3-213FB8AE107E}" destId="{7662593A-0DBA-4DD1-9B80-A9CDE3EEA36F}" srcOrd="5" destOrd="0" presId="urn:microsoft.com/office/officeart/2005/8/layout/chevronAccent+Icon"/>
    <dgm:cxn modelId="{3A0C850C-B2CC-4A03-81EE-672BD921952B}" type="presParOf" srcId="{03C1E04F-85F6-40B3-A0F3-213FB8AE107E}" destId="{8EC6BC53-5DB8-4769-9D7D-706542416C7F}" srcOrd="6" destOrd="0" presId="urn:microsoft.com/office/officeart/2005/8/layout/chevronAccent+Icon"/>
    <dgm:cxn modelId="{5A0B8243-8A0B-4DB9-9800-4C2552D227D3}" type="presParOf" srcId="{8EC6BC53-5DB8-4769-9D7D-706542416C7F}" destId="{2E5F26DE-5046-425E-8CE5-81AABA87F06B}" srcOrd="0" destOrd="0" presId="urn:microsoft.com/office/officeart/2005/8/layout/chevronAccent+Icon"/>
    <dgm:cxn modelId="{410FC4B9-0ACF-4672-8E25-BF0AC3517A62}" type="presParOf" srcId="{8EC6BC53-5DB8-4769-9D7D-706542416C7F}" destId="{6A304773-9EB8-4E73-8888-D75C2036D148}"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E91585B-FD9B-4FDC-940E-F16B188611DF}" type="doc">
      <dgm:prSet loTypeId="urn:microsoft.com/office/officeart/2005/8/layout/chevronAccent+Icon" loCatId="process" qsTypeId="urn:microsoft.com/office/officeart/2005/8/quickstyle/simple1" qsCatId="simple" csTypeId="urn:microsoft.com/office/officeart/2005/8/colors/accent0_3" csCatId="mainScheme" phldr="1"/>
      <dgm:spPr/>
      <dgm:t>
        <a:bodyPr/>
        <a:lstStyle/>
        <a:p>
          <a:endParaRPr lang="en-US"/>
        </a:p>
      </dgm:t>
    </dgm:pt>
    <dgm:pt modelId="{3D196BA1-8327-42F7-B9E5-87D503CB93F4}">
      <dgm:prSet phldrT="[Text]"/>
      <dgm:spPr/>
      <dgm:t>
        <a:bodyPr/>
        <a:lstStyle/>
        <a:p>
          <a:pPr algn="ctr"/>
          <a:r>
            <a:rPr lang="en-US" sz="1400" dirty="0" err="1"/>
            <a:t>Finalização</a:t>
          </a:r>
          <a:r>
            <a:rPr lang="en-US" sz="1400" dirty="0"/>
            <a:t> do </a:t>
          </a:r>
          <a:r>
            <a:rPr lang="en-US" sz="1400" dirty="0" err="1"/>
            <a:t>período</a:t>
          </a:r>
          <a:r>
            <a:rPr lang="en-US" sz="1400" dirty="0"/>
            <a:t> de testes</a:t>
          </a:r>
        </a:p>
      </dgm:t>
    </dgm:pt>
    <dgm:pt modelId="{A2507B0B-8670-490A-A262-42446148EFC1}" type="parTrans" cxnId="{3034C04C-4B99-4452-89EF-B3C28EEE5939}">
      <dgm:prSet/>
      <dgm:spPr/>
      <dgm:t>
        <a:bodyPr/>
        <a:lstStyle/>
        <a:p>
          <a:endParaRPr lang="en-US"/>
        </a:p>
      </dgm:t>
    </dgm:pt>
    <dgm:pt modelId="{2F8CDDFD-859D-49A6-83DB-88370576A339}" type="sibTrans" cxnId="{3034C04C-4B99-4452-89EF-B3C28EEE5939}">
      <dgm:prSet/>
      <dgm:spPr/>
      <dgm:t>
        <a:bodyPr/>
        <a:lstStyle/>
        <a:p>
          <a:endParaRPr lang="en-US"/>
        </a:p>
      </dgm:t>
    </dgm:pt>
    <dgm:pt modelId="{4C944641-FCF5-4AD8-B261-60AA0024A79E}">
      <dgm:prSet phldrT="[Text]"/>
      <dgm:spPr/>
      <dgm:t>
        <a:bodyPr/>
        <a:lstStyle/>
        <a:p>
          <a:pPr algn="ctr"/>
          <a:r>
            <a:rPr lang="en-US" sz="1400" dirty="0" err="1"/>
            <a:t>Entrega</a:t>
          </a:r>
          <a:r>
            <a:rPr lang="en-US" sz="1400" dirty="0"/>
            <a:t> de </a:t>
          </a:r>
          <a:r>
            <a:rPr lang="en-US" sz="1400" dirty="0" err="1"/>
            <a:t>correções</a:t>
          </a:r>
          <a:endParaRPr lang="en-US" sz="1400" dirty="0"/>
        </a:p>
      </dgm:t>
    </dgm:pt>
    <dgm:pt modelId="{8E5E79D8-FB05-4739-B0F5-8BE6ED2F29C8}" type="parTrans" cxnId="{DA278ECD-ED39-4044-9E8D-6DE29F7C3FB3}">
      <dgm:prSet/>
      <dgm:spPr/>
      <dgm:t>
        <a:bodyPr/>
        <a:lstStyle/>
        <a:p>
          <a:endParaRPr lang="en-US"/>
        </a:p>
      </dgm:t>
    </dgm:pt>
    <dgm:pt modelId="{FCC9CB30-198F-41E6-B00A-25E93E3DC839}" type="sibTrans" cxnId="{DA278ECD-ED39-4044-9E8D-6DE29F7C3FB3}">
      <dgm:prSet/>
      <dgm:spPr/>
      <dgm:t>
        <a:bodyPr/>
        <a:lstStyle/>
        <a:p>
          <a:endParaRPr lang="en-US"/>
        </a:p>
      </dgm:t>
    </dgm:pt>
    <dgm:pt modelId="{F8FB1AE1-7950-4301-88C4-3D45B2DAEABD}">
      <dgm:prSet phldrT="[Text]"/>
      <dgm:spPr/>
      <dgm:t>
        <a:bodyPr/>
        <a:lstStyle/>
        <a:p>
          <a:pPr algn="ctr"/>
          <a:r>
            <a:rPr lang="en-US" sz="1400" dirty="0" err="1"/>
            <a:t>Finalização</a:t>
          </a:r>
          <a:r>
            <a:rPr lang="en-US" sz="1400" dirty="0"/>
            <a:t> da </a:t>
          </a:r>
          <a:r>
            <a:rPr lang="en-US" sz="1400" dirty="0" err="1"/>
            <a:t>implantação</a:t>
          </a:r>
          <a:r>
            <a:rPr lang="en-US" sz="1400" dirty="0"/>
            <a:t> </a:t>
          </a:r>
          <a:r>
            <a:rPr lang="en-US" sz="1400" dirty="0" err="1"/>
            <a:t>sistema</a:t>
          </a:r>
          <a:endParaRPr lang="en-US" sz="1400" dirty="0"/>
        </a:p>
      </dgm:t>
    </dgm:pt>
    <dgm:pt modelId="{DE3B344A-4481-4A7F-BF08-FA41E5323599}" type="parTrans" cxnId="{977E16C2-B327-4A54-873C-9FB8292020C4}">
      <dgm:prSet/>
      <dgm:spPr/>
      <dgm:t>
        <a:bodyPr/>
        <a:lstStyle/>
        <a:p>
          <a:endParaRPr lang="en-US"/>
        </a:p>
      </dgm:t>
    </dgm:pt>
    <dgm:pt modelId="{1995DAFA-2969-47AE-BAD4-7226AF43A4A9}" type="sibTrans" cxnId="{977E16C2-B327-4A54-873C-9FB8292020C4}">
      <dgm:prSet/>
      <dgm:spPr/>
      <dgm:t>
        <a:bodyPr/>
        <a:lstStyle/>
        <a:p>
          <a:endParaRPr lang="en-US"/>
        </a:p>
      </dgm:t>
    </dgm:pt>
    <dgm:pt modelId="{82D8FC0B-BF2D-40D0-8601-CFE56FD67B92}">
      <dgm:prSet phldrT="[Text]" custT="1"/>
      <dgm:spPr/>
      <dgm:t>
        <a:bodyPr/>
        <a:lstStyle/>
        <a:p>
          <a:pPr algn="l"/>
          <a:r>
            <a:rPr lang="en-US" sz="1600" dirty="0"/>
            <a:t>26/07/2017</a:t>
          </a:r>
        </a:p>
      </dgm:t>
    </dgm:pt>
    <dgm:pt modelId="{3F6E66F8-3F0A-4E92-84F6-1A9E7ED94FBF}" type="parTrans" cxnId="{8DAA4B39-AF8F-4F9A-90C7-8D44C750DA96}">
      <dgm:prSet/>
      <dgm:spPr/>
      <dgm:t>
        <a:bodyPr/>
        <a:lstStyle/>
        <a:p>
          <a:endParaRPr lang="en-US"/>
        </a:p>
      </dgm:t>
    </dgm:pt>
    <dgm:pt modelId="{020A973A-613B-4F38-9A1E-085548B6DF68}" type="sibTrans" cxnId="{8DAA4B39-AF8F-4F9A-90C7-8D44C750DA96}">
      <dgm:prSet/>
      <dgm:spPr/>
      <dgm:t>
        <a:bodyPr/>
        <a:lstStyle/>
        <a:p>
          <a:endParaRPr lang="en-US"/>
        </a:p>
      </dgm:t>
    </dgm:pt>
    <dgm:pt modelId="{E8D8B103-69EC-4511-8358-B6CC928047DB}">
      <dgm:prSet phldrT="[Text]" custT="1"/>
      <dgm:spPr/>
      <dgm:t>
        <a:bodyPr/>
        <a:lstStyle/>
        <a:p>
          <a:pPr algn="l"/>
          <a:r>
            <a:rPr lang="en-US" sz="1600" dirty="0"/>
            <a:t>16/08/2017</a:t>
          </a:r>
        </a:p>
      </dgm:t>
    </dgm:pt>
    <dgm:pt modelId="{1D637EAC-CE50-46EA-AF5F-9FB480601BFE}" type="parTrans" cxnId="{EDABE1D7-6258-4908-B8B9-20F990FF78F7}">
      <dgm:prSet/>
      <dgm:spPr/>
      <dgm:t>
        <a:bodyPr/>
        <a:lstStyle/>
        <a:p>
          <a:endParaRPr lang="en-US"/>
        </a:p>
      </dgm:t>
    </dgm:pt>
    <dgm:pt modelId="{50AADD8D-53DE-40A4-9EDE-515AFE7CDEB8}" type="sibTrans" cxnId="{EDABE1D7-6258-4908-B8B9-20F990FF78F7}">
      <dgm:prSet/>
      <dgm:spPr/>
      <dgm:t>
        <a:bodyPr/>
        <a:lstStyle/>
        <a:p>
          <a:endParaRPr lang="en-US"/>
        </a:p>
      </dgm:t>
    </dgm:pt>
    <dgm:pt modelId="{2B0D741D-EB87-4383-BCA6-9A64848CD872}">
      <dgm:prSet phldrT="[Text]" custT="1"/>
      <dgm:spPr/>
      <dgm:t>
        <a:bodyPr/>
        <a:lstStyle/>
        <a:p>
          <a:pPr algn="l"/>
          <a:r>
            <a:rPr lang="en-US" sz="1600" dirty="0"/>
            <a:t>30/08/2017</a:t>
          </a:r>
        </a:p>
      </dgm:t>
    </dgm:pt>
    <dgm:pt modelId="{D7AE170C-5D08-45BE-B66C-ADCCEA2B6070}" type="parTrans" cxnId="{B20B877B-28D3-4AE4-B151-2E6BB83A2BAF}">
      <dgm:prSet/>
      <dgm:spPr/>
      <dgm:t>
        <a:bodyPr/>
        <a:lstStyle/>
        <a:p>
          <a:endParaRPr lang="en-US"/>
        </a:p>
      </dgm:t>
    </dgm:pt>
    <dgm:pt modelId="{C9E91C8C-F01A-4A22-961D-58CB0B96BE74}" type="sibTrans" cxnId="{B20B877B-28D3-4AE4-B151-2E6BB83A2BAF}">
      <dgm:prSet/>
      <dgm:spPr/>
      <dgm:t>
        <a:bodyPr/>
        <a:lstStyle/>
        <a:p>
          <a:endParaRPr lang="en-US"/>
        </a:p>
      </dgm:t>
    </dgm:pt>
    <dgm:pt modelId="{03C1E04F-85F6-40B3-A0F3-213FB8AE107E}" type="pres">
      <dgm:prSet presAssocID="{4E91585B-FD9B-4FDC-940E-F16B188611DF}" presName="Name0" presStyleCnt="0">
        <dgm:presLayoutVars>
          <dgm:dir/>
          <dgm:resizeHandles val="exact"/>
        </dgm:presLayoutVars>
      </dgm:prSet>
      <dgm:spPr/>
    </dgm:pt>
    <dgm:pt modelId="{A5DD43A9-1DAF-4AF8-B93F-002231B340F4}" type="pres">
      <dgm:prSet presAssocID="{3D196BA1-8327-42F7-B9E5-87D503CB93F4}" presName="composite" presStyleCnt="0"/>
      <dgm:spPr/>
    </dgm:pt>
    <dgm:pt modelId="{F1B29D40-6158-4812-B2C1-953BF9959822}" type="pres">
      <dgm:prSet presAssocID="{3D196BA1-8327-42F7-B9E5-87D503CB93F4}" presName="bgChev" presStyleLbl="node1" presStyleIdx="0" presStyleCnt="3"/>
      <dgm:spPr/>
    </dgm:pt>
    <dgm:pt modelId="{73A53A56-C7DC-4AAC-A87E-DB3D1036D1EE}" type="pres">
      <dgm:prSet presAssocID="{3D196BA1-8327-42F7-B9E5-87D503CB93F4}" presName="txNode" presStyleLbl="fgAcc1" presStyleIdx="0" presStyleCnt="3">
        <dgm:presLayoutVars>
          <dgm:bulletEnabled val="1"/>
        </dgm:presLayoutVars>
      </dgm:prSet>
      <dgm:spPr/>
    </dgm:pt>
    <dgm:pt modelId="{8B17F3B4-600A-4CE5-A22F-67422DEA3775}" type="pres">
      <dgm:prSet presAssocID="{2F8CDDFD-859D-49A6-83DB-88370576A339}" presName="compositeSpace" presStyleCnt="0"/>
      <dgm:spPr/>
    </dgm:pt>
    <dgm:pt modelId="{269B63CB-5ED7-42FC-B24E-49B9E6479AD2}" type="pres">
      <dgm:prSet presAssocID="{4C944641-FCF5-4AD8-B261-60AA0024A79E}" presName="composite" presStyleCnt="0"/>
      <dgm:spPr/>
    </dgm:pt>
    <dgm:pt modelId="{A33B6407-611A-47C1-8F11-11F4B43E3BA6}" type="pres">
      <dgm:prSet presAssocID="{4C944641-FCF5-4AD8-B261-60AA0024A79E}" presName="bgChev" presStyleLbl="node1" presStyleIdx="1" presStyleCnt="3"/>
      <dgm:spPr/>
    </dgm:pt>
    <dgm:pt modelId="{A9EA7C76-27AE-4735-BCE5-63AC65591A0F}" type="pres">
      <dgm:prSet presAssocID="{4C944641-FCF5-4AD8-B261-60AA0024A79E}" presName="txNode" presStyleLbl="fgAcc1" presStyleIdx="1" presStyleCnt="3">
        <dgm:presLayoutVars>
          <dgm:bulletEnabled val="1"/>
        </dgm:presLayoutVars>
      </dgm:prSet>
      <dgm:spPr/>
    </dgm:pt>
    <dgm:pt modelId="{295420C1-1D20-4824-A2A2-917C15D92A2B}" type="pres">
      <dgm:prSet presAssocID="{FCC9CB30-198F-41E6-B00A-25E93E3DC839}" presName="compositeSpace" presStyleCnt="0"/>
      <dgm:spPr/>
    </dgm:pt>
    <dgm:pt modelId="{48E6F5D5-9146-43D5-BB44-65B9F611FA24}" type="pres">
      <dgm:prSet presAssocID="{F8FB1AE1-7950-4301-88C4-3D45B2DAEABD}" presName="composite" presStyleCnt="0"/>
      <dgm:spPr/>
    </dgm:pt>
    <dgm:pt modelId="{8A97269C-C120-4B0D-8241-794015A53C15}" type="pres">
      <dgm:prSet presAssocID="{F8FB1AE1-7950-4301-88C4-3D45B2DAEABD}" presName="bgChev" presStyleLbl="node1" presStyleIdx="2" presStyleCnt="3"/>
      <dgm:spPr/>
    </dgm:pt>
    <dgm:pt modelId="{3287C711-09C1-47F4-9A59-F2DE2A83CBA5}" type="pres">
      <dgm:prSet presAssocID="{F8FB1AE1-7950-4301-88C4-3D45B2DAEABD}" presName="txNode" presStyleLbl="fgAcc1" presStyleIdx="2" presStyleCnt="3">
        <dgm:presLayoutVars>
          <dgm:bulletEnabled val="1"/>
        </dgm:presLayoutVars>
      </dgm:prSet>
      <dgm:spPr/>
    </dgm:pt>
  </dgm:ptLst>
  <dgm:cxnLst>
    <dgm:cxn modelId="{D11ADF0B-35D7-4084-A2BF-F80A685762E8}" type="presOf" srcId="{82D8FC0B-BF2D-40D0-8601-CFE56FD67B92}" destId="{73A53A56-C7DC-4AAC-A87E-DB3D1036D1EE}" srcOrd="0" destOrd="1" presId="urn:microsoft.com/office/officeart/2005/8/layout/chevronAccent+Icon"/>
    <dgm:cxn modelId="{8DAA4B39-AF8F-4F9A-90C7-8D44C750DA96}" srcId="{3D196BA1-8327-42F7-B9E5-87D503CB93F4}" destId="{82D8FC0B-BF2D-40D0-8601-CFE56FD67B92}" srcOrd="0" destOrd="0" parTransId="{3F6E66F8-3F0A-4E92-84F6-1A9E7ED94FBF}" sibTransId="{020A973A-613B-4F38-9A1E-085548B6DF68}"/>
    <dgm:cxn modelId="{3034C04C-4B99-4452-89EF-B3C28EEE5939}" srcId="{4E91585B-FD9B-4FDC-940E-F16B188611DF}" destId="{3D196BA1-8327-42F7-B9E5-87D503CB93F4}" srcOrd="0" destOrd="0" parTransId="{A2507B0B-8670-490A-A262-42446148EFC1}" sibTransId="{2F8CDDFD-859D-49A6-83DB-88370576A339}"/>
    <dgm:cxn modelId="{83943F51-15B3-43BE-AE20-5AAEB25E8E15}" type="presOf" srcId="{4E91585B-FD9B-4FDC-940E-F16B188611DF}" destId="{03C1E04F-85F6-40B3-A0F3-213FB8AE107E}" srcOrd="0" destOrd="0" presId="urn:microsoft.com/office/officeart/2005/8/layout/chevronAccent+Icon"/>
    <dgm:cxn modelId="{B20B877B-28D3-4AE4-B151-2E6BB83A2BAF}" srcId="{F8FB1AE1-7950-4301-88C4-3D45B2DAEABD}" destId="{2B0D741D-EB87-4383-BCA6-9A64848CD872}" srcOrd="0" destOrd="0" parTransId="{D7AE170C-5D08-45BE-B66C-ADCCEA2B6070}" sibTransId="{C9E91C8C-F01A-4A22-961D-58CB0B96BE74}"/>
    <dgm:cxn modelId="{D5428CAA-51F3-4E9A-ACE9-65E160A5DB18}" type="presOf" srcId="{4C944641-FCF5-4AD8-B261-60AA0024A79E}" destId="{A9EA7C76-27AE-4735-BCE5-63AC65591A0F}" srcOrd="0" destOrd="0" presId="urn:microsoft.com/office/officeart/2005/8/layout/chevronAccent+Icon"/>
    <dgm:cxn modelId="{6E579CC0-FDE7-43FA-8BB5-90DCC926C33A}" type="presOf" srcId="{F8FB1AE1-7950-4301-88C4-3D45B2DAEABD}" destId="{3287C711-09C1-47F4-9A59-F2DE2A83CBA5}" srcOrd="0" destOrd="0" presId="urn:microsoft.com/office/officeart/2005/8/layout/chevronAccent+Icon"/>
    <dgm:cxn modelId="{977E16C2-B327-4A54-873C-9FB8292020C4}" srcId="{4E91585B-FD9B-4FDC-940E-F16B188611DF}" destId="{F8FB1AE1-7950-4301-88C4-3D45B2DAEABD}" srcOrd="2" destOrd="0" parTransId="{DE3B344A-4481-4A7F-BF08-FA41E5323599}" sibTransId="{1995DAFA-2969-47AE-BAD4-7226AF43A4A9}"/>
    <dgm:cxn modelId="{5056D3C2-C813-4B02-9F5B-01AE6F9922FD}" type="presOf" srcId="{2B0D741D-EB87-4383-BCA6-9A64848CD872}" destId="{3287C711-09C1-47F4-9A59-F2DE2A83CBA5}" srcOrd="0" destOrd="1" presId="urn:microsoft.com/office/officeart/2005/8/layout/chevronAccent+Icon"/>
    <dgm:cxn modelId="{DA278ECD-ED39-4044-9E8D-6DE29F7C3FB3}" srcId="{4E91585B-FD9B-4FDC-940E-F16B188611DF}" destId="{4C944641-FCF5-4AD8-B261-60AA0024A79E}" srcOrd="1" destOrd="0" parTransId="{8E5E79D8-FB05-4739-B0F5-8BE6ED2F29C8}" sibTransId="{FCC9CB30-198F-41E6-B00A-25E93E3DC839}"/>
    <dgm:cxn modelId="{EDABE1D7-6258-4908-B8B9-20F990FF78F7}" srcId="{4C944641-FCF5-4AD8-B261-60AA0024A79E}" destId="{E8D8B103-69EC-4511-8358-B6CC928047DB}" srcOrd="0" destOrd="0" parTransId="{1D637EAC-CE50-46EA-AF5F-9FB480601BFE}" sibTransId="{50AADD8D-53DE-40A4-9EDE-515AFE7CDEB8}"/>
    <dgm:cxn modelId="{3457C2E3-5794-4D9D-90A0-7F44CC21A09A}" type="presOf" srcId="{E8D8B103-69EC-4511-8358-B6CC928047DB}" destId="{A9EA7C76-27AE-4735-BCE5-63AC65591A0F}" srcOrd="0" destOrd="1" presId="urn:microsoft.com/office/officeart/2005/8/layout/chevronAccent+Icon"/>
    <dgm:cxn modelId="{A56FCDE6-FE17-4A47-9D30-02133564AB36}" type="presOf" srcId="{3D196BA1-8327-42F7-B9E5-87D503CB93F4}" destId="{73A53A56-C7DC-4AAC-A87E-DB3D1036D1EE}" srcOrd="0" destOrd="0" presId="urn:microsoft.com/office/officeart/2005/8/layout/chevronAccent+Icon"/>
    <dgm:cxn modelId="{E46A9767-26BA-4CF4-A722-26BDC96C3859}" type="presParOf" srcId="{03C1E04F-85F6-40B3-A0F3-213FB8AE107E}" destId="{A5DD43A9-1DAF-4AF8-B93F-002231B340F4}" srcOrd="0" destOrd="0" presId="urn:microsoft.com/office/officeart/2005/8/layout/chevronAccent+Icon"/>
    <dgm:cxn modelId="{76A09C37-02C3-474A-9803-00F7AFC32875}" type="presParOf" srcId="{A5DD43A9-1DAF-4AF8-B93F-002231B340F4}" destId="{F1B29D40-6158-4812-B2C1-953BF9959822}" srcOrd="0" destOrd="0" presId="urn:microsoft.com/office/officeart/2005/8/layout/chevronAccent+Icon"/>
    <dgm:cxn modelId="{2A82B51E-5DC9-41D6-A4FC-B12FD2F2905A}" type="presParOf" srcId="{A5DD43A9-1DAF-4AF8-B93F-002231B340F4}" destId="{73A53A56-C7DC-4AAC-A87E-DB3D1036D1EE}" srcOrd="1" destOrd="0" presId="urn:microsoft.com/office/officeart/2005/8/layout/chevronAccent+Icon"/>
    <dgm:cxn modelId="{3C0A63EA-1E35-430C-A6B5-B04C73C98109}" type="presParOf" srcId="{03C1E04F-85F6-40B3-A0F3-213FB8AE107E}" destId="{8B17F3B4-600A-4CE5-A22F-67422DEA3775}" srcOrd="1" destOrd="0" presId="urn:microsoft.com/office/officeart/2005/8/layout/chevronAccent+Icon"/>
    <dgm:cxn modelId="{67A46C96-CCED-4BB9-91BC-03DB61142C0C}" type="presParOf" srcId="{03C1E04F-85F6-40B3-A0F3-213FB8AE107E}" destId="{269B63CB-5ED7-42FC-B24E-49B9E6479AD2}" srcOrd="2" destOrd="0" presId="urn:microsoft.com/office/officeart/2005/8/layout/chevronAccent+Icon"/>
    <dgm:cxn modelId="{4ACD3B33-027F-48AF-A377-BE9B76754A10}" type="presParOf" srcId="{269B63CB-5ED7-42FC-B24E-49B9E6479AD2}" destId="{A33B6407-611A-47C1-8F11-11F4B43E3BA6}" srcOrd="0" destOrd="0" presId="urn:microsoft.com/office/officeart/2005/8/layout/chevronAccent+Icon"/>
    <dgm:cxn modelId="{676F0C67-8D69-4E19-A8C4-3DE855CF4520}" type="presParOf" srcId="{269B63CB-5ED7-42FC-B24E-49B9E6479AD2}" destId="{A9EA7C76-27AE-4735-BCE5-63AC65591A0F}" srcOrd="1" destOrd="0" presId="urn:microsoft.com/office/officeart/2005/8/layout/chevronAccent+Icon"/>
    <dgm:cxn modelId="{AB65A431-6B9B-4D54-BEC6-A8C6A96C185D}" type="presParOf" srcId="{03C1E04F-85F6-40B3-A0F3-213FB8AE107E}" destId="{295420C1-1D20-4824-A2A2-917C15D92A2B}" srcOrd="3" destOrd="0" presId="urn:microsoft.com/office/officeart/2005/8/layout/chevronAccent+Icon"/>
    <dgm:cxn modelId="{3029DB7C-95FC-4D8C-B1C0-8B4FEA25AD35}" type="presParOf" srcId="{03C1E04F-85F6-40B3-A0F3-213FB8AE107E}" destId="{48E6F5D5-9146-43D5-BB44-65B9F611FA24}" srcOrd="4" destOrd="0" presId="urn:microsoft.com/office/officeart/2005/8/layout/chevronAccent+Icon"/>
    <dgm:cxn modelId="{0E490BB9-BF33-4F16-A394-AE9A6935E099}" type="presParOf" srcId="{48E6F5D5-9146-43D5-BB44-65B9F611FA24}" destId="{8A97269C-C120-4B0D-8241-794015A53C15}" srcOrd="0" destOrd="0" presId="urn:microsoft.com/office/officeart/2005/8/layout/chevronAccent+Icon"/>
    <dgm:cxn modelId="{3EF64D8E-F095-46B5-A6CC-06E8154FE046}" type="presParOf" srcId="{48E6F5D5-9146-43D5-BB44-65B9F611FA24}" destId="{3287C711-09C1-47F4-9A59-F2DE2A83CBA5}" srcOrd="1" destOrd="0" presId="urn:microsoft.com/office/officeart/2005/8/layout/chevronAccent+Icon"/>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C4EFF2-445F-4267-8276-3476572E2322}">
      <dsp:nvSpPr>
        <dsp:cNvPr id="0" name=""/>
        <dsp:cNvSpPr/>
      </dsp:nvSpPr>
      <dsp:spPr>
        <a:xfrm>
          <a:off x="5178683" y="1075924"/>
          <a:ext cx="225481" cy="987825"/>
        </a:xfrm>
        <a:custGeom>
          <a:avLst/>
          <a:gdLst/>
          <a:ahLst/>
          <a:cxnLst/>
          <a:rect l="0" t="0" r="0" b="0"/>
          <a:pathLst>
            <a:path>
              <a:moveTo>
                <a:pt x="225481" y="0"/>
              </a:moveTo>
              <a:lnTo>
                <a:pt x="225481" y="987825"/>
              </a:lnTo>
              <a:lnTo>
                <a:pt x="0" y="987825"/>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86A04F-8E18-4C09-847D-FF6943170D74}">
      <dsp:nvSpPr>
        <dsp:cNvPr id="0" name=""/>
        <dsp:cNvSpPr/>
      </dsp:nvSpPr>
      <dsp:spPr>
        <a:xfrm>
          <a:off x="5358445" y="1075924"/>
          <a:ext cx="91440" cy="1975650"/>
        </a:xfrm>
        <a:custGeom>
          <a:avLst/>
          <a:gdLst/>
          <a:ahLst/>
          <a:cxnLst/>
          <a:rect l="0" t="0" r="0" b="0"/>
          <a:pathLst>
            <a:path>
              <a:moveTo>
                <a:pt x="45720" y="0"/>
              </a:moveTo>
              <a:lnTo>
                <a:pt x="45720" y="1975650"/>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9536A-212F-4EE6-8E36-1F7330E5587D}">
      <dsp:nvSpPr>
        <dsp:cNvPr id="0" name=""/>
        <dsp:cNvSpPr/>
      </dsp:nvSpPr>
      <dsp:spPr>
        <a:xfrm>
          <a:off x="4330441" y="2201"/>
          <a:ext cx="2147446" cy="107372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Bruno Oliveira</a:t>
          </a:r>
          <a:br>
            <a:rPr lang="en-US" sz="2200" kern="1200" dirty="0"/>
          </a:br>
          <a:r>
            <a:rPr lang="en-US" sz="2200" kern="1200" dirty="0" err="1"/>
            <a:t>Gerente</a:t>
          </a:r>
          <a:r>
            <a:rPr lang="en-US" sz="2200" kern="1200" dirty="0"/>
            <a:t> de </a:t>
          </a:r>
          <a:r>
            <a:rPr lang="en-US" sz="2200" kern="1200" dirty="0" err="1"/>
            <a:t>Projeto</a:t>
          </a:r>
          <a:endParaRPr lang="en-US" sz="2200" kern="1200" dirty="0"/>
        </a:p>
      </dsp:txBody>
      <dsp:txXfrm>
        <a:off x="4330441" y="2201"/>
        <a:ext cx="2147446" cy="1073723"/>
      </dsp:txXfrm>
    </dsp:sp>
    <dsp:sp modelId="{7174A553-29A2-4360-80CF-40A80BE1E5E1}">
      <dsp:nvSpPr>
        <dsp:cNvPr id="0" name=""/>
        <dsp:cNvSpPr/>
      </dsp:nvSpPr>
      <dsp:spPr>
        <a:xfrm>
          <a:off x="4330441" y="3051575"/>
          <a:ext cx="2147446" cy="107372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Gabriel Augusto</a:t>
          </a:r>
        </a:p>
        <a:p>
          <a:pPr marL="0" lvl="0" indent="0" algn="ctr" defTabSz="977900">
            <a:lnSpc>
              <a:spcPct val="90000"/>
            </a:lnSpc>
            <a:spcBef>
              <a:spcPct val="0"/>
            </a:spcBef>
            <a:spcAft>
              <a:spcPct val="35000"/>
            </a:spcAft>
            <a:buNone/>
          </a:pPr>
          <a:r>
            <a:rPr lang="en-US" sz="2200" kern="1200" dirty="0" err="1"/>
            <a:t>Desenvolvedor</a:t>
          </a:r>
          <a:endParaRPr lang="en-US" sz="2200" kern="1200" dirty="0"/>
        </a:p>
      </dsp:txBody>
      <dsp:txXfrm>
        <a:off x="4330441" y="3051575"/>
        <a:ext cx="2147446" cy="1073723"/>
      </dsp:txXfrm>
    </dsp:sp>
    <dsp:sp modelId="{940E95D1-7142-4E02-A0BE-B91C30369A64}">
      <dsp:nvSpPr>
        <dsp:cNvPr id="0" name=""/>
        <dsp:cNvSpPr/>
      </dsp:nvSpPr>
      <dsp:spPr>
        <a:xfrm>
          <a:off x="3031236" y="1526888"/>
          <a:ext cx="2147446" cy="107372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Ian Pablo </a:t>
          </a:r>
          <a:r>
            <a:rPr lang="en-US" sz="2200" kern="1200" dirty="0" err="1"/>
            <a:t>Arquiteto</a:t>
          </a:r>
          <a:r>
            <a:rPr lang="en-US" sz="2200" kern="1200" dirty="0"/>
            <a:t> de Software</a:t>
          </a:r>
        </a:p>
      </dsp:txBody>
      <dsp:txXfrm>
        <a:off x="3031236" y="1526888"/>
        <a:ext cx="2147446" cy="10737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46789A-6150-4534-817A-88A1F11F0BDA}">
      <dsp:nvSpPr>
        <dsp:cNvPr id="0" name=""/>
        <dsp:cNvSpPr/>
      </dsp:nvSpPr>
      <dsp:spPr>
        <a:xfrm>
          <a:off x="0" y="0"/>
          <a:ext cx="3078161" cy="4127500"/>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err="1"/>
            <a:t>Pessoas</a:t>
          </a:r>
          <a:endParaRPr lang="en-US" sz="4000" kern="1200" dirty="0"/>
        </a:p>
      </dsp:txBody>
      <dsp:txXfrm>
        <a:off x="0" y="0"/>
        <a:ext cx="3078161" cy="1238250"/>
      </dsp:txXfrm>
    </dsp:sp>
    <dsp:sp modelId="{A8FD0D76-AFC6-4802-9090-E980FDBECC91}">
      <dsp:nvSpPr>
        <dsp:cNvPr id="0" name=""/>
        <dsp:cNvSpPr/>
      </dsp:nvSpPr>
      <dsp:spPr>
        <a:xfrm>
          <a:off x="334953" y="1222375"/>
          <a:ext cx="2462528"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kern="1200" dirty="0"/>
            <a:t>- </a:t>
          </a:r>
          <a:r>
            <a:rPr lang="en-US" sz="1800" kern="1200" dirty="0" err="1"/>
            <a:t>Gerente</a:t>
          </a:r>
          <a:r>
            <a:rPr lang="en-US" sz="1800" kern="1200" dirty="0"/>
            <a:t> do </a:t>
          </a:r>
          <a:r>
            <a:rPr lang="en-US" sz="1800" kern="1200" dirty="0" err="1"/>
            <a:t>projeto</a:t>
          </a:r>
          <a:r>
            <a:rPr lang="en-US" sz="1800" kern="1200" dirty="0"/>
            <a:t>;</a:t>
          </a:r>
          <a:br>
            <a:rPr lang="en-US" sz="1800" kern="1200" dirty="0"/>
          </a:br>
          <a:r>
            <a:rPr lang="en-US" sz="1800" kern="1200" dirty="0"/>
            <a:t>- </a:t>
          </a:r>
          <a:r>
            <a:rPr lang="en-US" sz="1800" kern="1200" dirty="0" err="1"/>
            <a:t>Arquiteto</a:t>
          </a:r>
          <a:r>
            <a:rPr lang="en-US" sz="1800" kern="1200" dirty="0"/>
            <a:t> de Software;</a:t>
          </a:r>
          <a:br>
            <a:rPr lang="en-US" sz="1800" kern="1200" dirty="0"/>
          </a:br>
          <a:r>
            <a:rPr lang="en-US" sz="1800" kern="1200" dirty="0"/>
            <a:t>- </a:t>
          </a:r>
          <a:r>
            <a:rPr lang="en-US" sz="1800" kern="1200" dirty="0" err="1"/>
            <a:t>Desenvolvedor</a:t>
          </a:r>
          <a:r>
            <a:rPr lang="en-US" sz="1800" kern="1200" dirty="0"/>
            <a:t>;</a:t>
          </a:r>
          <a:br>
            <a:rPr lang="en-US" sz="1800" kern="1200" dirty="0"/>
          </a:br>
          <a:endParaRPr lang="en-US" sz="1800" kern="1200" dirty="0"/>
        </a:p>
      </dsp:txBody>
      <dsp:txXfrm>
        <a:off x="371403" y="1258825"/>
        <a:ext cx="2389628" cy="1171597"/>
      </dsp:txXfrm>
    </dsp:sp>
    <dsp:sp modelId="{A78DE45E-C60B-4E9B-83BA-CD2E2B4B1E78}">
      <dsp:nvSpPr>
        <dsp:cNvPr id="0" name=""/>
        <dsp:cNvSpPr/>
      </dsp:nvSpPr>
      <dsp:spPr>
        <a:xfrm>
          <a:off x="334953" y="2670175"/>
          <a:ext cx="2462528" cy="124449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a:t>Notas</a:t>
          </a:r>
          <a:endParaRPr lang="en-US" sz="1800" kern="1200" dirty="0"/>
        </a:p>
      </dsp:txBody>
      <dsp:txXfrm>
        <a:off x="371403" y="2706625"/>
        <a:ext cx="2389628" cy="11715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29D40-6158-4812-B2C1-953BF9959822}">
      <dsp:nvSpPr>
        <dsp:cNvPr id="0" name=""/>
        <dsp:cNvSpPr/>
      </dsp:nvSpPr>
      <dsp:spPr>
        <a:xfrm>
          <a:off x="4933" y="1844923"/>
          <a:ext cx="2321818" cy="896221"/>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A53A56-C7DC-4AAC-A87E-DB3D1036D1EE}">
      <dsp:nvSpPr>
        <dsp:cNvPr id="0" name=""/>
        <dsp:cNvSpPr/>
      </dsp:nvSpPr>
      <dsp:spPr>
        <a:xfrm>
          <a:off x="624084" y="2068979"/>
          <a:ext cx="1960646" cy="89622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622300">
            <a:lnSpc>
              <a:spcPct val="90000"/>
            </a:lnSpc>
            <a:spcBef>
              <a:spcPct val="0"/>
            </a:spcBef>
            <a:spcAft>
              <a:spcPct val="35000"/>
            </a:spcAft>
            <a:buNone/>
          </a:pPr>
          <a:r>
            <a:rPr lang="en-US" sz="1400" kern="1200" dirty="0" err="1"/>
            <a:t>Entrega</a:t>
          </a:r>
          <a:r>
            <a:rPr lang="en-US" sz="1400" kern="1200" dirty="0"/>
            <a:t> do Wireframe </a:t>
          </a:r>
          <a:r>
            <a:rPr lang="en-US" sz="1400" kern="1200" dirty="0" err="1"/>
            <a:t>inicial</a:t>
          </a:r>
          <a:r>
            <a:rPr lang="en-US" sz="1400" kern="1200" dirty="0"/>
            <a:t> do </a:t>
          </a:r>
          <a:r>
            <a:rPr lang="en-US" sz="1400" kern="1200" dirty="0" err="1"/>
            <a:t>sistema</a:t>
          </a:r>
          <a:r>
            <a:rPr lang="en-US" sz="1400" kern="1200" dirty="0"/>
            <a:t>.</a:t>
          </a:r>
        </a:p>
        <a:p>
          <a:pPr marL="171450" lvl="1" indent="-171450" algn="l" defTabSz="711200">
            <a:lnSpc>
              <a:spcPct val="90000"/>
            </a:lnSpc>
            <a:spcBef>
              <a:spcPct val="0"/>
            </a:spcBef>
            <a:spcAft>
              <a:spcPct val="15000"/>
            </a:spcAft>
            <a:buChar char="•"/>
          </a:pPr>
          <a:r>
            <a:rPr lang="en-US" sz="1600" kern="1200" dirty="0"/>
            <a:t>31/05/2017</a:t>
          </a:r>
        </a:p>
      </dsp:txBody>
      <dsp:txXfrm>
        <a:off x="650333" y="2095228"/>
        <a:ext cx="1908148" cy="843723"/>
      </dsp:txXfrm>
    </dsp:sp>
    <dsp:sp modelId="{A33B6407-611A-47C1-8F11-11F4B43E3BA6}">
      <dsp:nvSpPr>
        <dsp:cNvPr id="0" name=""/>
        <dsp:cNvSpPr/>
      </dsp:nvSpPr>
      <dsp:spPr>
        <a:xfrm>
          <a:off x="2656965" y="1844923"/>
          <a:ext cx="2321818" cy="896221"/>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EA7C76-27AE-4735-BCE5-63AC65591A0F}">
      <dsp:nvSpPr>
        <dsp:cNvPr id="0" name=""/>
        <dsp:cNvSpPr/>
      </dsp:nvSpPr>
      <dsp:spPr>
        <a:xfrm>
          <a:off x="3276117" y="2068979"/>
          <a:ext cx="1960646" cy="89622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622300">
            <a:lnSpc>
              <a:spcPct val="90000"/>
            </a:lnSpc>
            <a:spcBef>
              <a:spcPct val="0"/>
            </a:spcBef>
            <a:spcAft>
              <a:spcPct val="35000"/>
            </a:spcAft>
            <a:buNone/>
          </a:pPr>
          <a:r>
            <a:rPr lang="en-US" sz="1400" kern="1200" dirty="0" err="1"/>
            <a:t>Entrega</a:t>
          </a:r>
          <a:r>
            <a:rPr lang="en-US" sz="1400" kern="1200" dirty="0"/>
            <a:t> do design </a:t>
          </a:r>
          <a:r>
            <a:rPr lang="en-US" sz="1400" kern="1200" dirty="0" err="1"/>
            <a:t>inicial</a:t>
          </a:r>
          <a:r>
            <a:rPr lang="en-US" sz="1400" kern="1200" dirty="0"/>
            <a:t> do </a:t>
          </a:r>
          <a:r>
            <a:rPr lang="en-US" sz="1400" kern="1200" dirty="0" err="1"/>
            <a:t>sistema</a:t>
          </a:r>
          <a:r>
            <a:rPr lang="en-US" sz="1400" kern="1200" dirty="0"/>
            <a:t>.</a:t>
          </a:r>
        </a:p>
        <a:p>
          <a:pPr marL="171450" lvl="1" indent="-171450" algn="l" defTabSz="711200">
            <a:lnSpc>
              <a:spcPct val="90000"/>
            </a:lnSpc>
            <a:spcBef>
              <a:spcPct val="0"/>
            </a:spcBef>
            <a:spcAft>
              <a:spcPct val="15000"/>
            </a:spcAft>
            <a:buChar char="•"/>
          </a:pPr>
          <a:r>
            <a:rPr lang="en-US" sz="1600" kern="1200" dirty="0"/>
            <a:t>09/06/2017</a:t>
          </a:r>
        </a:p>
      </dsp:txBody>
      <dsp:txXfrm>
        <a:off x="3302366" y="2095228"/>
        <a:ext cx="1908148" cy="843723"/>
      </dsp:txXfrm>
    </dsp:sp>
    <dsp:sp modelId="{8A97269C-C120-4B0D-8241-794015A53C15}">
      <dsp:nvSpPr>
        <dsp:cNvPr id="0" name=""/>
        <dsp:cNvSpPr/>
      </dsp:nvSpPr>
      <dsp:spPr>
        <a:xfrm>
          <a:off x="5308998" y="1844923"/>
          <a:ext cx="2321818" cy="896221"/>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87C711-09C1-47F4-9A59-F2DE2A83CBA5}">
      <dsp:nvSpPr>
        <dsp:cNvPr id="0" name=""/>
        <dsp:cNvSpPr/>
      </dsp:nvSpPr>
      <dsp:spPr>
        <a:xfrm>
          <a:off x="5928149" y="2068979"/>
          <a:ext cx="1960646" cy="89622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622300">
            <a:lnSpc>
              <a:spcPct val="90000"/>
            </a:lnSpc>
            <a:spcBef>
              <a:spcPct val="0"/>
            </a:spcBef>
            <a:spcAft>
              <a:spcPct val="35000"/>
            </a:spcAft>
            <a:buNone/>
          </a:pPr>
          <a:r>
            <a:rPr lang="en-US" sz="1400" kern="1200" dirty="0" err="1"/>
            <a:t>Entrega</a:t>
          </a:r>
          <a:r>
            <a:rPr lang="en-US" sz="1400" kern="1200" dirty="0"/>
            <a:t> do </a:t>
          </a:r>
          <a:r>
            <a:rPr lang="en-US" sz="1400" kern="1200" dirty="0" err="1"/>
            <a:t>protótipo</a:t>
          </a:r>
          <a:r>
            <a:rPr lang="en-US" sz="1400" kern="1200" dirty="0"/>
            <a:t> do </a:t>
          </a:r>
          <a:r>
            <a:rPr lang="en-US" sz="1400" kern="1200" dirty="0" err="1"/>
            <a:t>sistema</a:t>
          </a:r>
          <a:r>
            <a:rPr lang="en-US" sz="1400" kern="1200" dirty="0"/>
            <a:t>.</a:t>
          </a:r>
        </a:p>
        <a:p>
          <a:pPr marL="171450" lvl="1" indent="-171450" algn="l" defTabSz="711200">
            <a:lnSpc>
              <a:spcPct val="90000"/>
            </a:lnSpc>
            <a:spcBef>
              <a:spcPct val="0"/>
            </a:spcBef>
            <a:spcAft>
              <a:spcPct val="15000"/>
            </a:spcAft>
            <a:buChar char="•"/>
          </a:pPr>
          <a:r>
            <a:rPr lang="en-US" sz="1600" kern="1200" dirty="0"/>
            <a:t>16/06/2017</a:t>
          </a:r>
        </a:p>
      </dsp:txBody>
      <dsp:txXfrm>
        <a:off x="5954398" y="2095228"/>
        <a:ext cx="1908148" cy="843723"/>
      </dsp:txXfrm>
    </dsp:sp>
    <dsp:sp modelId="{2E5F26DE-5046-425E-8CE5-81AABA87F06B}">
      <dsp:nvSpPr>
        <dsp:cNvPr id="0" name=""/>
        <dsp:cNvSpPr/>
      </dsp:nvSpPr>
      <dsp:spPr>
        <a:xfrm>
          <a:off x="7961030" y="1844923"/>
          <a:ext cx="2321818" cy="896221"/>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304773-9EB8-4E73-8888-D75C2036D148}">
      <dsp:nvSpPr>
        <dsp:cNvPr id="0" name=""/>
        <dsp:cNvSpPr/>
      </dsp:nvSpPr>
      <dsp:spPr>
        <a:xfrm>
          <a:off x="8580182" y="2068979"/>
          <a:ext cx="1960646" cy="89622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622300">
            <a:lnSpc>
              <a:spcPct val="90000"/>
            </a:lnSpc>
            <a:spcBef>
              <a:spcPct val="0"/>
            </a:spcBef>
            <a:spcAft>
              <a:spcPct val="35000"/>
            </a:spcAft>
            <a:buNone/>
          </a:pPr>
          <a:r>
            <a:rPr lang="en-US" sz="1400" kern="1200" dirty="0" err="1"/>
            <a:t>Finalização</a:t>
          </a:r>
          <a:r>
            <a:rPr lang="en-US" sz="1400" kern="1200" dirty="0"/>
            <a:t>  da 1º </a:t>
          </a:r>
          <a:r>
            <a:rPr lang="en-US" sz="1400" kern="1200" dirty="0" err="1"/>
            <a:t>versão</a:t>
          </a:r>
          <a:r>
            <a:rPr lang="en-US" sz="1400" kern="1200" dirty="0"/>
            <a:t> do </a:t>
          </a:r>
          <a:r>
            <a:rPr lang="en-US" sz="1400" kern="1200" dirty="0" err="1"/>
            <a:t>sistema</a:t>
          </a:r>
          <a:r>
            <a:rPr lang="en-US" sz="1400" kern="1200" dirty="0"/>
            <a:t>.</a:t>
          </a:r>
        </a:p>
        <a:p>
          <a:pPr marL="171450" lvl="1" indent="-171450" algn="l" defTabSz="711200">
            <a:lnSpc>
              <a:spcPct val="90000"/>
            </a:lnSpc>
            <a:spcBef>
              <a:spcPct val="0"/>
            </a:spcBef>
            <a:spcAft>
              <a:spcPct val="15000"/>
            </a:spcAft>
            <a:buChar char="•"/>
          </a:pPr>
          <a:r>
            <a:rPr lang="en-US" sz="1600" kern="1200" dirty="0"/>
            <a:t>17/07/2017</a:t>
          </a:r>
        </a:p>
      </dsp:txBody>
      <dsp:txXfrm>
        <a:off x="8606431" y="2095228"/>
        <a:ext cx="1908148" cy="8437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29D40-6158-4812-B2C1-953BF9959822}">
      <dsp:nvSpPr>
        <dsp:cNvPr id="0" name=""/>
        <dsp:cNvSpPr/>
      </dsp:nvSpPr>
      <dsp:spPr>
        <a:xfrm>
          <a:off x="919" y="1232445"/>
          <a:ext cx="2310891" cy="892004"/>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A53A56-C7DC-4AAC-A87E-DB3D1036D1EE}">
      <dsp:nvSpPr>
        <dsp:cNvPr id="0" name=""/>
        <dsp:cNvSpPr/>
      </dsp:nvSpPr>
      <dsp:spPr>
        <a:xfrm>
          <a:off x="617157" y="1455446"/>
          <a:ext cx="1951419" cy="89200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622300">
            <a:lnSpc>
              <a:spcPct val="90000"/>
            </a:lnSpc>
            <a:spcBef>
              <a:spcPct val="0"/>
            </a:spcBef>
            <a:spcAft>
              <a:spcPct val="35000"/>
            </a:spcAft>
            <a:buNone/>
          </a:pPr>
          <a:r>
            <a:rPr lang="en-US" sz="1400" kern="1200" dirty="0" err="1"/>
            <a:t>Finalização</a:t>
          </a:r>
          <a:r>
            <a:rPr lang="en-US" sz="1400" kern="1200" dirty="0"/>
            <a:t> do </a:t>
          </a:r>
          <a:r>
            <a:rPr lang="en-US" sz="1400" kern="1200" dirty="0" err="1"/>
            <a:t>período</a:t>
          </a:r>
          <a:r>
            <a:rPr lang="en-US" sz="1400" kern="1200" dirty="0"/>
            <a:t> de testes</a:t>
          </a:r>
        </a:p>
        <a:p>
          <a:pPr marL="171450" lvl="1" indent="-171450" algn="l" defTabSz="711200">
            <a:lnSpc>
              <a:spcPct val="90000"/>
            </a:lnSpc>
            <a:spcBef>
              <a:spcPct val="0"/>
            </a:spcBef>
            <a:spcAft>
              <a:spcPct val="15000"/>
            </a:spcAft>
            <a:buChar char="•"/>
          </a:pPr>
          <a:r>
            <a:rPr lang="en-US" sz="1600" kern="1200" dirty="0"/>
            <a:t>26/07/2017</a:t>
          </a:r>
        </a:p>
      </dsp:txBody>
      <dsp:txXfrm>
        <a:off x="643283" y="1481572"/>
        <a:ext cx="1899167" cy="839752"/>
      </dsp:txXfrm>
    </dsp:sp>
    <dsp:sp modelId="{A33B6407-611A-47C1-8F11-11F4B43E3BA6}">
      <dsp:nvSpPr>
        <dsp:cNvPr id="0" name=""/>
        <dsp:cNvSpPr/>
      </dsp:nvSpPr>
      <dsp:spPr>
        <a:xfrm>
          <a:off x="2640471" y="1232445"/>
          <a:ext cx="2310891" cy="892004"/>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EA7C76-27AE-4735-BCE5-63AC65591A0F}">
      <dsp:nvSpPr>
        <dsp:cNvPr id="0" name=""/>
        <dsp:cNvSpPr/>
      </dsp:nvSpPr>
      <dsp:spPr>
        <a:xfrm>
          <a:off x="3256709" y="1455446"/>
          <a:ext cx="1951419" cy="89200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622300">
            <a:lnSpc>
              <a:spcPct val="90000"/>
            </a:lnSpc>
            <a:spcBef>
              <a:spcPct val="0"/>
            </a:spcBef>
            <a:spcAft>
              <a:spcPct val="35000"/>
            </a:spcAft>
            <a:buNone/>
          </a:pPr>
          <a:r>
            <a:rPr lang="en-US" sz="1400" kern="1200" dirty="0" err="1"/>
            <a:t>Entrega</a:t>
          </a:r>
          <a:r>
            <a:rPr lang="en-US" sz="1400" kern="1200" dirty="0"/>
            <a:t> de </a:t>
          </a:r>
          <a:r>
            <a:rPr lang="en-US" sz="1400" kern="1200" dirty="0" err="1"/>
            <a:t>correções</a:t>
          </a:r>
          <a:endParaRPr lang="en-US" sz="1400" kern="1200" dirty="0"/>
        </a:p>
        <a:p>
          <a:pPr marL="171450" lvl="1" indent="-171450" algn="l" defTabSz="711200">
            <a:lnSpc>
              <a:spcPct val="90000"/>
            </a:lnSpc>
            <a:spcBef>
              <a:spcPct val="0"/>
            </a:spcBef>
            <a:spcAft>
              <a:spcPct val="15000"/>
            </a:spcAft>
            <a:buChar char="•"/>
          </a:pPr>
          <a:r>
            <a:rPr lang="en-US" sz="1600" kern="1200" dirty="0"/>
            <a:t>16/08/2017</a:t>
          </a:r>
        </a:p>
      </dsp:txBody>
      <dsp:txXfrm>
        <a:off x="3282835" y="1481572"/>
        <a:ext cx="1899167" cy="839752"/>
      </dsp:txXfrm>
    </dsp:sp>
    <dsp:sp modelId="{8A97269C-C120-4B0D-8241-794015A53C15}">
      <dsp:nvSpPr>
        <dsp:cNvPr id="0" name=""/>
        <dsp:cNvSpPr/>
      </dsp:nvSpPr>
      <dsp:spPr>
        <a:xfrm>
          <a:off x="5280023" y="1232445"/>
          <a:ext cx="2310891" cy="892004"/>
        </a:xfrm>
        <a:prstGeom prst="chevron">
          <a:avLst>
            <a:gd name="adj" fmla="val 4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87C711-09C1-47F4-9A59-F2DE2A83CBA5}">
      <dsp:nvSpPr>
        <dsp:cNvPr id="0" name=""/>
        <dsp:cNvSpPr/>
      </dsp:nvSpPr>
      <dsp:spPr>
        <a:xfrm>
          <a:off x="5896260" y="1455446"/>
          <a:ext cx="1951419" cy="89200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622300">
            <a:lnSpc>
              <a:spcPct val="90000"/>
            </a:lnSpc>
            <a:spcBef>
              <a:spcPct val="0"/>
            </a:spcBef>
            <a:spcAft>
              <a:spcPct val="35000"/>
            </a:spcAft>
            <a:buNone/>
          </a:pPr>
          <a:r>
            <a:rPr lang="en-US" sz="1400" kern="1200" dirty="0" err="1"/>
            <a:t>Finalização</a:t>
          </a:r>
          <a:r>
            <a:rPr lang="en-US" sz="1400" kern="1200" dirty="0"/>
            <a:t> da </a:t>
          </a:r>
          <a:r>
            <a:rPr lang="en-US" sz="1400" kern="1200" dirty="0" err="1"/>
            <a:t>implantação</a:t>
          </a:r>
          <a:r>
            <a:rPr lang="en-US" sz="1400" kern="1200" dirty="0"/>
            <a:t> </a:t>
          </a:r>
          <a:r>
            <a:rPr lang="en-US" sz="1400" kern="1200" dirty="0" err="1"/>
            <a:t>sistema</a:t>
          </a:r>
          <a:endParaRPr lang="en-US" sz="1400" kern="1200" dirty="0"/>
        </a:p>
        <a:p>
          <a:pPr marL="171450" lvl="1" indent="-171450" algn="l" defTabSz="711200">
            <a:lnSpc>
              <a:spcPct val="90000"/>
            </a:lnSpc>
            <a:spcBef>
              <a:spcPct val="0"/>
            </a:spcBef>
            <a:spcAft>
              <a:spcPct val="15000"/>
            </a:spcAft>
            <a:buChar char="•"/>
          </a:pPr>
          <a:r>
            <a:rPr lang="en-US" sz="1600" kern="1200" dirty="0"/>
            <a:t>30/08/2017</a:t>
          </a:r>
        </a:p>
      </dsp:txBody>
      <dsp:txXfrm>
        <a:off x="5922386" y="1481572"/>
        <a:ext cx="1899167" cy="83975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AF7DC3-5DFB-46E8-A13B-BFBD7044DB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a:p>
        </p:txBody>
      </p:sp>
      <p:sp>
        <p:nvSpPr>
          <p:cNvPr id="3" name="Date Placeholder 2">
            <a:extLst>
              <a:ext uri="{FF2B5EF4-FFF2-40B4-BE49-F238E27FC236}">
                <a16:creationId xmlns:a16="http://schemas.microsoft.com/office/drawing/2014/main" id="{B0029481-33BB-465E-99C3-82F81B9AC31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66D26B23-5971-4EFE-93CF-D5F9EC9D68C4}" type="datetimeFigureOut">
              <a:rPr lang="en-US"/>
              <a:pPr>
                <a:defRPr/>
              </a:pPr>
              <a:t>6/23/2017</a:t>
            </a:fld>
            <a:endParaRPr/>
          </a:p>
        </p:txBody>
      </p:sp>
      <p:sp>
        <p:nvSpPr>
          <p:cNvPr id="4" name="Footer Placeholder 3">
            <a:extLst>
              <a:ext uri="{FF2B5EF4-FFF2-40B4-BE49-F238E27FC236}">
                <a16:creationId xmlns:a16="http://schemas.microsoft.com/office/drawing/2014/main" id="{5BF2AF8C-CE4D-44A0-A9C1-598B759ABB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a:p>
        </p:txBody>
      </p:sp>
      <p:sp>
        <p:nvSpPr>
          <p:cNvPr id="5" name="Slide Number Placeholder 4">
            <a:extLst>
              <a:ext uri="{FF2B5EF4-FFF2-40B4-BE49-F238E27FC236}">
                <a16:creationId xmlns:a16="http://schemas.microsoft.com/office/drawing/2014/main" id="{05EB16EB-5420-496A-A60A-8DE67B96A425}"/>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DB369086-B178-4FDD-BE4B-63BE502337D7}" type="slidenum">
              <a:rPr lang="en-US" altLang="pt-BR"/>
              <a:pPr/>
              <a:t>‹nº›</a:t>
            </a:fld>
            <a:endParaRPr lang="en-US" altLang="pt-B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E28B6E-F138-4BA6-B191-1E7C042FCA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a:p>
        </p:txBody>
      </p:sp>
      <p:sp>
        <p:nvSpPr>
          <p:cNvPr id="3" name="Date Placeholder 2">
            <a:extLst>
              <a:ext uri="{FF2B5EF4-FFF2-40B4-BE49-F238E27FC236}">
                <a16:creationId xmlns:a16="http://schemas.microsoft.com/office/drawing/2014/main" id="{67195ED0-109F-432B-93C1-75E9B347761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3E57D739-26BE-4692-874A-D7CD35162E04}" type="datetimeFigureOut">
              <a:rPr lang="en-US"/>
              <a:pPr>
                <a:defRPr/>
              </a:pPr>
              <a:t>6/23/2017</a:t>
            </a:fld>
            <a:endParaRPr/>
          </a:p>
        </p:txBody>
      </p:sp>
      <p:sp>
        <p:nvSpPr>
          <p:cNvPr id="4" name="Slide Image Placeholder 3">
            <a:extLst>
              <a:ext uri="{FF2B5EF4-FFF2-40B4-BE49-F238E27FC236}">
                <a16:creationId xmlns:a16="http://schemas.microsoft.com/office/drawing/2014/main" id="{C9FE2108-6FB6-48A1-BBC8-3D3DF5E18AC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noProof="0"/>
          </a:p>
        </p:txBody>
      </p:sp>
      <p:sp>
        <p:nvSpPr>
          <p:cNvPr id="5" name="Notes Placeholder 4">
            <a:extLst>
              <a:ext uri="{FF2B5EF4-FFF2-40B4-BE49-F238E27FC236}">
                <a16:creationId xmlns:a16="http://schemas.microsoft.com/office/drawing/2014/main" id="{5A4710E1-BC65-4A16-87B6-D344C61AFAE7}"/>
              </a:ext>
            </a:extLst>
          </p:cNvPr>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noProof="0" dirty="0"/>
              <a:t>Click to edit Master text styles</a:t>
            </a:r>
          </a:p>
          <a:p>
            <a:pPr lvl="1"/>
            <a:r>
              <a:rPr noProof="0" dirty="0"/>
              <a:t>Second level</a:t>
            </a:r>
          </a:p>
          <a:p>
            <a:pPr lvl="2"/>
            <a:r>
              <a:rPr noProof="0" dirty="0"/>
              <a:t>Third level</a:t>
            </a:r>
          </a:p>
          <a:p>
            <a:pPr lvl="3"/>
            <a:r>
              <a:rPr noProof="0" dirty="0"/>
              <a:t>Fourth level</a:t>
            </a:r>
          </a:p>
          <a:p>
            <a:pPr lvl="4"/>
            <a:r>
              <a:rPr noProof="0" dirty="0"/>
              <a:t>Fifth level</a:t>
            </a:r>
          </a:p>
        </p:txBody>
      </p:sp>
      <p:sp>
        <p:nvSpPr>
          <p:cNvPr id="6" name="Footer Placeholder 5">
            <a:extLst>
              <a:ext uri="{FF2B5EF4-FFF2-40B4-BE49-F238E27FC236}">
                <a16:creationId xmlns:a16="http://schemas.microsoft.com/office/drawing/2014/main" id="{BCCEB904-341E-476D-9368-42A7ECBA5FAC}"/>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a:p>
        </p:txBody>
      </p:sp>
      <p:sp>
        <p:nvSpPr>
          <p:cNvPr id="7" name="Slide Number Placeholder 6">
            <a:extLst>
              <a:ext uri="{FF2B5EF4-FFF2-40B4-BE49-F238E27FC236}">
                <a16:creationId xmlns:a16="http://schemas.microsoft.com/office/drawing/2014/main" id="{8DDFCF04-F71C-496B-A886-8E59FAD678C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EC3B353E-1794-4BFE-BB9C-8F4D92561C91}" type="slidenum">
              <a:rPr lang="en-US" altLang="pt-BR"/>
              <a:pPr/>
              <a:t>‹nº›</a:t>
            </a:fld>
            <a:endParaRPr lang="en-US" altLang="pt-B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7CCA107E-220D-4974-9C12-29A525597E9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EB128663-7830-4192-B5AA-62B584DE72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altLang="pt-BR" i="1"/>
          </a:p>
        </p:txBody>
      </p:sp>
      <p:sp>
        <p:nvSpPr>
          <p:cNvPr id="30724" name="Slide Number Placeholder 3">
            <a:extLst>
              <a:ext uri="{FF2B5EF4-FFF2-40B4-BE49-F238E27FC236}">
                <a16:creationId xmlns:a16="http://schemas.microsoft.com/office/drawing/2014/main" id="{5A45D452-CA25-4F48-A4D2-6D93E664B47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eaLnBrk="0" fontAlgn="base" hangingPunct="0">
              <a:spcBef>
                <a:spcPct val="0"/>
              </a:spcBef>
              <a:spcAft>
                <a:spcPct val="0"/>
              </a:spcAft>
              <a:defRPr>
                <a:solidFill>
                  <a:schemeClr val="tx1"/>
                </a:solidFill>
                <a:latin typeface="Corbel" panose="020B0503020204020204" pitchFamily="34" charset="0"/>
              </a:defRPr>
            </a:lvl6pPr>
            <a:lvl7pPr marL="2971800" indent="-228600" eaLnBrk="0" fontAlgn="base" hangingPunct="0">
              <a:spcBef>
                <a:spcPct val="0"/>
              </a:spcBef>
              <a:spcAft>
                <a:spcPct val="0"/>
              </a:spcAft>
              <a:defRPr>
                <a:solidFill>
                  <a:schemeClr val="tx1"/>
                </a:solidFill>
                <a:latin typeface="Corbel" panose="020B0503020204020204" pitchFamily="34" charset="0"/>
              </a:defRPr>
            </a:lvl7pPr>
            <a:lvl8pPr marL="3429000" indent="-228600" eaLnBrk="0" fontAlgn="base" hangingPunct="0">
              <a:spcBef>
                <a:spcPct val="0"/>
              </a:spcBef>
              <a:spcAft>
                <a:spcPct val="0"/>
              </a:spcAft>
              <a:defRPr>
                <a:solidFill>
                  <a:schemeClr val="tx1"/>
                </a:solidFill>
                <a:latin typeface="Corbel" panose="020B0503020204020204" pitchFamily="34" charset="0"/>
              </a:defRPr>
            </a:lvl8pPr>
            <a:lvl9pPr marL="3886200" indent="-228600" eaLnBrk="0" fontAlgn="base" hangingPunct="0">
              <a:spcBef>
                <a:spcPct val="0"/>
              </a:spcBef>
              <a:spcAft>
                <a:spcPct val="0"/>
              </a:spcAft>
              <a:defRPr>
                <a:solidFill>
                  <a:schemeClr val="tx1"/>
                </a:solidFill>
                <a:latin typeface="Corbel" panose="020B0503020204020204" pitchFamily="34" charset="0"/>
              </a:defRPr>
            </a:lvl9pPr>
          </a:lstStyle>
          <a:p>
            <a:fld id="{C5D0B968-3424-49A0-AF80-8953C65375C1}" type="slidenum">
              <a:rPr lang="en-US" altLang="pt-BR"/>
              <a:pPr/>
              <a:t>2</a:t>
            </a:fld>
            <a:endParaRPr lang="en-US" alt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38D629E1-4D2C-4A16-894C-4BADB3CB4E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A30FBD6B-7788-4106-A1BF-2C18BF85036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pt-BR"/>
              <a:t>May require more than one slide</a:t>
            </a:r>
          </a:p>
        </p:txBody>
      </p:sp>
      <p:sp>
        <p:nvSpPr>
          <p:cNvPr id="31748" name="Slide Number Placeholder 3">
            <a:extLst>
              <a:ext uri="{FF2B5EF4-FFF2-40B4-BE49-F238E27FC236}">
                <a16:creationId xmlns:a16="http://schemas.microsoft.com/office/drawing/2014/main" id="{A59F2B6A-C112-4577-92A3-6AAFD013FC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eaLnBrk="0" fontAlgn="base" hangingPunct="0">
              <a:spcBef>
                <a:spcPct val="0"/>
              </a:spcBef>
              <a:spcAft>
                <a:spcPct val="0"/>
              </a:spcAft>
              <a:defRPr>
                <a:solidFill>
                  <a:schemeClr val="tx1"/>
                </a:solidFill>
                <a:latin typeface="Corbel" panose="020B0503020204020204" pitchFamily="34" charset="0"/>
              </a:defRPr>
            </a:lvl6pPr>
            <a:lvl7pPr marL="2971800" indent="-228600" eaLnBrk="0" fontAlgn="base" hangingPunct="0">
              <a:spcBef>
                <a:spcPct val="0"/>
              </a:spcBef>
              <a:spcAft>
                <a:spcPct val="0"/>
              </a:spcAft>
              <a:defRPr>
                <a:solidFill>
                  <a:schemeClr val="tx1"/>
                </a:solidFill>
                <a:latin typeface="Corbel" panose="020B0503020204020204" pitchFamily="34" charset="0"/>
              </a:defRPr>
            </a:lvl7pPr>
            <a:lvl8pPr marL="3429000" indent="-228600" eaLnBrk="0" fontAlgn="base" hangingPunct="0">
              <a:spcBef>
                <a:spcPct val="0"/>
              </a:spcBef>
              <a:spcAft>
                <a:spcPct val="0"/>
              </a:spcAft>
              <a:defRPr>
                <a:solidFill>
                  <a:schemeClr val="tx1"/>
                </a:solidFill>
                <a:latin typeface="Corbel" panose="020B0503020204020204" pitchFamily="34" charset="0"/>
              </a:defRPr>
            </a:lvl8pPr>
            <a:lvl9pPr marL="3886200" indent="-228600" eaLnBrk="0" fontAlgn="base" hangingPunct="0">
              <a:spcBef>
                <a:spcPct val="0"/>
              </a:spcBef>
              <a:spcAft>
                <a:spcPct val="0"/>
              </a:spcAft>
              <a:defRPr>
                <a:solidFill>
                  <a:schemeClr val="tx1"/>
                </a:solidFill>
                <a:latin typeface="Corbel" panose="020B0503020204020204" pitchFamily="34" charset="0"/>
              </a:defRPr>
            </a:lvl9pPr>
          </a:lstStyle>
          <a:p>
            <a:fld id="{4B4EBD89-5B79-4518-8194-84ABD9761FCE}" type="slidenum">
              <a:rPr lang="en-US" altLang="pt-BR"/>
              <a:pPr/>
              <a:t>3</a:t>
            </a:fld>
            <a:endParaRPr lang="en-US" alt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DDC85DC8-C798-4D49-8C1A-DA261468110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76761B51-6015-40AA-82CD-DE92EDA2F7A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altLang="pt-BR"/>
          </a:p>
        </p:txBody>
      </p:sp>
      <p:sp>
        <p:nvSpPr>
          <p:cNvPr id="32772" name="Slide Number Placeholder 3">
            <a:extLst>
              <a:ext uri="{FF2B5EF4-FFF2-40B4-BE49-F238E27FC236}">
                <a16:creationId xmlns:a16="http://schemas.microsoft.com/office/drawing/2014/main" id="{D0BC2565-B05F-4735-A910-077C38E9713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eaLnBrk="0" fontAlgn="base" hangingPunct="0">
              <a:spcBef>
                <a:spcPct val="0"/>
              </a:spcBef>
              <a:spcAft>
                <a:spcPct val="0"/>
              </a:spcAft>
              <a:defRPr>
                <a:solidFill>
                  <a:schemeClr val="tx1"/>
                </a:solidFill>
                <a:latin typeface="Corbel" panose="020B0503020204020204" pitchFamily="34" charset="0"/>
              </a:defRPr>
            </a:lvl6pPr>
            <a:lvl7pPr marL="2971800" indent="-228600" eaLnBrk="0" fontAlgn="base" hangingPunct="0">
              <a:spcBef>
                <a:spcPct val="0"/>
              </a:spcBef>
              <a:spcAft>
                <a:spcPct val="0"/>
              </a:spcAft>
              <a:defRPr>
                <a:solidFill>
                  <a:schemeClr val="tx1"/>
                </a:solidFill>
                <a:latin typeface="Corbel" panose="020B0503020204020204" pitchFamily="34" charset="0"/>
              </a:defRPr>
            </a:lvl7pPr>
            <a:lvl8pPr marL="3429000" indent="-228600" eaLnBrk="0" fontAlgn="base" hangingPunct="0">
              <a:spcBef>
                <a:spcPct val="0"/>
              </a:spcBef>
              <a:spcAft>
                <a:spcPct val="0"/>
              </a:spcAft>
              <a:defRPr>
                <a:solidFill>
                  <a:schemeClr val="tx1"/>
                </a:solidFill>
                <a:latin typeface="Corbel" panose="020B0503020204020204" pitchFamily="34" charset="0"/>
              </a:defRPr>
            </a:lvl8pPr>
            <a:lvl9pPr marL="3886200" indent="-228600" eaLnBrk="0" fontAlgn="base" hangingPunct="0">
              <a:spcBef>
                <a:spcPct val="0"/>
              </a:spcBef>
              <a:spcAft>
                <a:spcPct val="0"/>
              </a:spcAft>
              <a:defRPr>
                <a:solidFill>
                  <a:schemeClr val="tx1"/>
                </a:solidFill>
                <a:latin typeface="Corbel" panose="020B0503020204020204" pitchFamily="34" charset="0"/>
              </a:defRPr>
            </a:lvl9pPr>
          </a:lstStyle>
          <a:p>
            <a:fld id="{2780DD2E-8623-4A17-966F-3A756175F7B6}" type="slidenum">
              <a:rPr lang="en-US" altLang="pt-BR"/>
              <a:pPr/>
              <a:t>7</a:t>
            </a:fld>
            <a:endParaRPr lang="en-US" alt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C3750F8B-678E-441D-9A32-C889FEFBC5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7AE74D40-588C-4E65-9F18-BF7353D970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pt-BR"/>
              <a:t>May require more than one slide</a:t>
            </a:r>
          </a:p>
        </p:txBody>
      </p:sp>
      <p:sp>
        <p:nvSpPr>
          <p:cNvPr id="33796" name="Slide Number Placeholder 3">
            <a:extLst>
              <a:ext uri="{FF2B5EF4-FFF2-40B4-BE49-F238E27FC236}">
                <a16:creationId xmlns:a16="http://schemas.microsoft.com/office/drawing/2014/main" id="{89F695FB-2447-4CD8-B47A-26E244F1C64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eaLnBrk="0" fontAlgn="base" hangingPunct="0">
              <a:spcBef>
                <a:spcPct val="0"/>
              </a:spcBef>
              <a:spcAft>
                <a:spcPct val="0"/>
              </a:spcAft>
              <a:defRPr>
                <a:solidFill>
                  <a:schemeClr val="tx1"/>
                </a:solidFill>
                <a:latin typeface="Corbel" panose="020B0503020204020204" pitchFamily="34" charset="0"/>
              </a:defRPr>
            </a:lvl6pPr>
            <a:lvl7pPr marL="2971800" indent="-228600" eaLnBrk="0" fontAlgn="base" hangingPunct="0">
              <a:spcBef>
                <a:spcPct val="0"/>
              </a:spcBef>
              <a:spcAft>
                <a:spcPct val="0"/>
              </a:spcAft>
              <a:defRPr>
                <a:solidFill>
                  <a:schemeClr val="tx1"/>
                </a:solidFill>
                <a:latin typeface="Corbel" panose="020B0503020204020204" pitchFamily="34" charset="0"/>
              </a:defRPr>
            </a:lvl7pPr>
            <a:lvl8pPr marL="3429000" indent="-228600" eaLnBrk="0" fontAlgn="base" hangingPunct="0">
              <a:spcBef>
                <a:spcPct val="0"/>
              </a:spcBef>
              <a:spcAft>
                <a:spcPct val="0"/>
              </a:spcAft>
              <a:defRPr>
                <a:solidFill>
                  <a:schemeClr val="tx1"/>
                </a:solidFill>
                <a:latin typeface="Corbel" panose="020B0503020204020204" pitchFamily="34" charset="0"/>
              </a:defRPr>
            </a:lvl8pPr>
            <a:lvl9pPr marL="3886200" indent="-228600" eaLnBrk="0" fontAlgn="base" hangingPunct="0">
              <a:spcBef>
                <a:spcPct val="0"/>
              </a:spcBef>
              <a:spcAft>
                <a:spcPct val="0"/>
              </a:spcAft>
              <a:defRPr>
                <a:solidFill>
                  <a:schemeClr val="tx1"/>
                </a:solidFill>
                <a:latin typeface="Corbel" panose="020B0503020204020204" pitchFamily="34" charset="0"/>
              </a:defRPr>
            </a:lvl9pPr>
          </a:lstStyle>
          <a:p>
            <a:fld id="{42CD3F6C-2F17-496A-9A83-C604E3C458CF}" type="slidenum">
              <a:rPr lang="en-US" altLang="pt-BR"/>
              <a:pPr/>
              <a:t>8</a:t>
            </a:fld>
            <a:endParaRPr lang="en-US" alt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52F46C67-E812-40A6-8EDC-DC9E6D1CF6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44FCFEA8-9301-485F-AE60-86D20732EC7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pt-BR"/>
              <a:t>May require more than one slide</a:t>
            </a:r>
          </a:p>
        </p:txBody>
      </p:sp>
      <p:sp>
        <p:nvSpPr>
          <p:cNvPr id="34820" name="Slide Number Placeholder 3">
            <a:extLst>
              <a:ext uri="{FF2B5EF4-FFF2-40B4-BE49-F238E27FC236}">
                <a16:creationId xmlns:a16="http://schemas.microsoft.com/office/drawing/2014/main" id="{B11B292C-EEF5-4240-A256-92FEFA1151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eaLnBrk="0" fontAlgn="base" hangingPunct="0">
              <a:spcBef>
                <a:spcPct val="0"/>
              </a:spcBef>
              <a:spcAft>
                <a:spcPct val="0"/>
              </a:spcAft>
              <a:defRPr>
                <a:solidFill>
                  <a:schemeClr val="tx1"/>
                </a:solidFill>
                <a:latin typeface="Corbel" panose="020B0503020204020204" pitchFamily="34" charset="0"/>
              </a:defRPr>
            </a:lvl6pPr>
            <a:lvl7pPr marL="2971800" indent="-228600" eaLnBrk="0" fontAlgn="base" hangingPunct="0">
              <a:spcBef>
                <a:spcPct val="0"/>
              </a:spcBef>
              <a:spcAft>
                <a:spcPct val="0"/>
              </a:spcAft>
              <a:defRPr>
                <a:solidFill>
                  <a:schemeClr val="tx1"/>
                </a:solidFill>
                <a:latin typeface="Corbel" panose="020B0503020204020204" pitchFamily="34" charset="0"/>
              </a:defRPr>
            </a:lvl7pPr>
            <a:lvl8pPr marL="3429000" indent="-228600" eaLnBrk="0" fontAlgn="base" hangingPunct="0">
              <a:spcBef>
                <a:spcPct val="0"/>
              </a:spcBef>
              <a:spcAft>
                <a:spcPct val="0"/>
              </a:spcAft>
              <a:defRPr>
                <a:solidFill>
                  <a:schemeClr val="tx1"/>
                </a:solidFill>
                <a:latin typeface="Corbel" panose="020B0503020204020204" pitchFamily="34" charset="0"/>
              </a:defRPr>
            </a:lvl8pPr>
            <a:lvl9pPr marL="3886200" indent="-228600" eaLnBrk="0" fontAlgn="base" hangingPunct="0">
              <a:spcBef>
                <a:spcPct val="0"/>
              </a:spcBef>
              <a:spcAft>
                <a:spcPct val="0"/>
              </a:spcAft>
              <a:defRPr>
                <a:solidFill>
                  <a:schemeClr val="tx1"/>
                </a:solidFill>
                <a:latin typeface="Corbel" panose="020B0503020204020204" pitchFamily="34" charset="0"/>
              </a:defRPr>
            </a:lvl9pPr>
          </a:lstStyle>
          <a:p>
            <a:fld id="{C4D13AAC-CE0B-40F0-BDE8-5BA36135CB98}" type="slidenum">
              <a:rPr lang="en-US" altLang="pt-BR"/>
              <a:pPr/>
              <a:t>15</a:t>
            </a:fld>
            <a:endParaRPr lang="en-US" altLang="pt-B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Sun rising over grassy hills">
            <a:extLst>
              <a:ext uri="{FF2B5EF4-FFF2-40B4-BE49-F238E27FC236}">
                <a16:creationId xmlns:a16="http://schemas.microsoft.com/office/drawing/2014/main" id="{3001E4B9-DFD3-43F7-8B35-69E2FD6058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12188825" cy="479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9">
            <a:extLst>
              <a:ext uri="{FF2B5EF4-FFF2-40B4-BE49-F238E27FC236}">
                <a16:creationId xmlns:a16="http://schemas.microsoft.com/office/drawing/2014/main" id="{792E56A0-55F4-468A-8214-ACECED73DDA7}"/>
              </a:ext>
            </a:extLst>
          </p:cNvPr>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algn="ctr" eaLnBrk="1" fontAlgn="auto" hangingPunct="1">
              <a:spcBef>
                <a:spcPts val="0"/>
              </a:spcBef>
              <a:spcAft>
                <a:spcPts val="0"/>
              </a:spcAft>
              <a:defRPr/>
            </a:pPr>
            <a:endParaRPr kern="0">
              <a:solidFill>
                <a:prstClr val="white"/>
              </a:solidFill>
              <a:latin typeface="Euphemia"/>
            </a:endParaRPr>
          </a:p>
        </p:txBody>
      </p:sp>
      <p:sp>
        <p:nvSpPr>
          <p:cNvPr id="6" name="Rectangle 10">
            <a:extLst>
              <a:ext uri="{FF2B5EF4-FFF2-40B4-BE49-F238E27FC236}">
                <a16:creationId xmlns:a16="http://schemas.microsoft.com/office/drawing/2014/main" id="{A4C7C43F-1F2E-403B-9CE7-2B73890D74CE}"/>
              </a:ext>
            </a:extLst>
          </p:cNvPr>
          <p:cNvSpPr/>
          <p:nvPr/>
        </p:nvSpPr>
        <p:spPr bwMode="white">
          <a:xfrm>
            <a:off x="0" y="4724400"/>
            <a:ext cx="12188825"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2" name="Title 1"/>
          <p:cNvSpPr>
            <a:spLocks noGrp="1"/>
          </p:cNvSpPr>
          <p:nvPr>
            <p:ph type="ctrTitle"/>
          </p:nvPr>
        </p:nvSpPr>
        <p:spPr>
          <a:xfrm>
            <a:off x="1523999" y="4800600"/>
            <a:ext cx="9144002" cy="1143000"/>
          </a:xfrm>
        </p:spPr>
        <p:txBody>
          <a:bodyPr>
            <a:normAutofit/>
          </a:bodyPr>
          <a:lstStyle>
            <a:lvl1pPr algn="ctr">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2910021573"/>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7641EB61-496F-4961-A266-DCDB41D331A3}"/>
              </a:ext>
            </a:extLst>
          </p:cNvPr>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algn="ctr" eaLnBrk="1" fontAlgn="auto" hangingPunct="1">
              <a:spcBef>
                <a:spcPts val="0"/>
              </a:spcBef>
              <a:spcAft>
                <a:spcPts val="0"/>
              </a:spcAft>
              <a:defRPr/>
            </a:pPr>
            <a:endParaRPr kern="0">
              <a:solidFill>
                <a:prstClr val="white"/>
              </a:solidFill>
              <a:latin typeface="Euphemia"/>
            </a:endParaRPr>
          </a:p>
        </p:txBody>
      </p:sp>
      <p:sp>
        <p:nvSpPr>
          <p:cNvPr id="2" name="Title 1"/>
          <p:cNvSpPr>
            <a:spLocks noGrp="1"/>
          </p:cNvSpPr>
          <p:nvPr>
            <p:ph type="title"/>
          </p:nvPr>
        </p:nvSpPr>
        <p:spPr>
          <a:xfrm>
            <a:off x="760412" y="2362200"/>
            <a:ext cx="3200400" cy="1990725"/>
          </a:xfrm>
        </p:spPr>
        <p:txBody>
          <a:bodyPr>
            <a:normAutofit/>
          </a:bodyPr>
          <a:lstStyle>
            <a:lvl1pPr>
              <a:defRPr sz="34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a:extLst>
              <a:ext uri="{FF2B5EF4-FFF2-40B4-BE49-F238E27FC236}">
                <a16:creationId xmlns:a16="http://schemas.microsoft.com/office/drawing/2014/main" id="{46E1DDC4-3BF1-4B53-A378-80A793172D5C}"/>
              </a:ext>
            </a:extLst>
          </p:cNvPr>
          <p:cNvSpPr>
            <a:spLocks noGrp="1"/>
          </p:cNvSpPr>
          <p:nvPr>
            <p:ph type="ftr" sz="quarter" idx="10"/>
          </p:nvPr>
        </p:nvSpPr>
        <p:spPr/>
        <p:txBody>
          <a:bodyPr/>
          <a:lstStyle>
            <a:lvl1pPr>
              <a:defRPr/>
            </a:lvl1pPr>
          </a:lstStyle>
          <a:p>
            <a:pPr>
              <a:defRPr/>
            </a:pPr>
            <a:endParaRPr/>
          </a:p>
        </p:txBody>
      </p:sp>
      <p:sp>
        <p:nvSpPr>
          <p:cNvPr id="7" name="Date Placeholder 4">
            <a:extLst>
              <a:ext uri="{FF2B5EF4-FFF2-40B4-BE49-F238E27FC236}">
                <a16:creationId xmlns:a16="http://schemas.microsoft.com/office/drawing/2014/main" id="{1A1AAB6B-093D-4B93-BE94-B8171B34B66D}"/>
              </a:ext>
            </a:extLst>
          </p:cNvPr>
          <p:cNvSpPr>
            <a:spLocks noGrp="1"/>
          </p:cNvSpPr>
          <p:nvPr>
            <p:ph type="dt" sz="half" idx="11"/>
          </p:nvPr>
        </p:nvSpPr>
        <p:spPr/>
        <p:txBody>
          <a:bodyPr/>
          <a:lstStyle>
            <a:lvl1pPr>
              <a:defRPr>
                <a:solidFill>
                  <a:schemeClr val="tx2"/>
                </a:solidFill>
              </a:defRPr>
            </a:lvl1pPr>
          </a:lstStyle>
          <a:p>
            <a:pPr>
              <a:defRPr/>
            </a:pPr>
            <a:fld id="{C6E3A286-73C2-4DD1-8E2C-4E9F248883A0}" type="datetimeFigureOut">
              <a:rPr lang="en-US"/>
              <a:pPr>
                <a:defRPr/>
              </a:pPr>
              <a:t>6/23/2017</a:t>
            </a:fld>
            <a:endParaRPr/>
          </a:p>
        </p:txBody>
      </p:sp>
      <p:sp>
        <p:nvSpPr>
          <p:cNvPr id="8" name="Slide Number Placeholder 6">
            <a:extLst>
              <a:ext uri="{FF2B5EF4-FFF2-40B4-BE49-F238E27FC236}">
                <a16:creationId xmlns:a16="http://schemas.microsoft.com/office/drawing/2014/main" id="{327543AD-DB02-4B56-A87A-7AA5E54FB9DD}"/>
              </a:ext>
            </a:extLst>
          </p:cNvPr>
          <p:cNvSpPr>
            <a:spLocks noGrp="1"/>
          </p:cNvSpPr>
          <p:nvPr>
            <p:ph type="sldNum" sz="quarter" idx="12"/>
          </p:nvPr>
        </p:nvSpPr>
        <p:spPr/>
        <p:txBody>
          <a:bodyPr/>
          <a:lstStyle>
            <a:lvl1pPr>
              <a:defRPr>
                <a:solidFill>
                  <a:schemeClr val="tx2"/>
                </a:solidFill>
              </a:defRPr>
            </a:lvl1pPr>
          </a:lstStyle>
          <a:p>
            <a:fld id="{9777096B-8ED7-449F-8ABF-EA652A35597F}" type="slidenum">
              <a:rPr lang="en-US" altLang="pt-BR"/>
              <a:pPr/>
              <a:t>‹nº›</a:t>
            </a:fld>
            <a:endParaRPr lang="en-US" altLang="pt-BR"/>
          </a:p>
        </p:txBody>
      </p:sp>
    </p:spTree>
    <p:extLst>
      <p:ext uri="{BB962C8B-B14F-4D97-AF65-F5344CB8AC3E}">
        <p14:creationId xmlns:p14="http://schemas.microsoft.com/office/powerpoint/2010/main" val="420299486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C5249568-4D2E-4BCA-942A-6557E30A4DDF}"/>
              </a:ext>
            </a:extLst>
          </p:cNvPr>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algn="ctr" eaLnBrk="1" fontAlgn="auto" hangingPunct="1">
              <a:spcBef>
                <a:spcPts val="0"/>
              </a:spcBef>
              <a:spcAft>
                <a:spcPts val="0"/>
              </a:spcAft>
              <a:defRPr/>
            </a:pPr>
            <a:endParaRPr kern="0">
              <a:solidFill>
                <a:prstClr val="white"/>
              </a:solidFill>
              <a:latin typeface="Euphemia"/>
            </a:endParaRPr>
          </a:p>
        </p:txBody>
      </p:sp>
      <p:sp>
        <p:nvSpPr>
          <p:cNvPr id="2" name="Title 1"/>
          <p:cNvSpPr>
            <a:spLocks noGrp="1"/>
          </p:cNvSpPr>
          <p:nvPr>
            <p:ph type="title"/>
          </p:nvPr>
        </p:nvSpPr>
        <p:spPr>
          <a:xfrm>
            <a:off x="7923214" y="2362200"/>
            <a:ext cx="3200400" cy="1993392"/>
          </a:xfrm>
        </p:spPr>
        <p:txBody>
          <a:bodyPr>
            <a:normAutofit/>
          </a:bodyPr>
          <a:lstStyle>
            <a:lvl1pPr>
              <a:defRPr sz="3400" b="0">
                <a:solidFill>
                  <a:schemeClr val="bg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0" y="0"/>
            <a:ext cx="7315200" cy="6858000"/>
          </a:xfrm>
          <a:solidFill>
            <a:schemeClr val="bg2">
              <a:lumMod val="90000"/>
            </a:schemeClr>
          </a:solidFill>
        </p:spPr>
        <p:txBody>
          <a:bodyPr rtlCol="0">
            <a:normAutofit/>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noProof="0"/>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a:extLst>
              <a:ext uri="{FF2B5EF4-FFF2-40B4-BE49-F238E27FC236}">
                <a16:creationId xmlns:a16="http://schemas.microsoft.com/office/drawing/2014/main" id="{4A215B79-DD36-40E8-B929-23D721C38F13}"/>
              </a:ext>
            </a:extLst>
          </p:cNvPr>
          <p:cNvSpPr>
            <a:spLocks noGrp="1"/>
          </p:cNvSpPr>
          <p:nvPr>
            <p:ph type="ftr" sz="quarter" idx="10"/>
          </p:nvPr>
        </p:nvSpPr>
        <p:spPr/>
        <p:txBody>
          <a:bodyPr/>
          <a:lstStyle>
            <a:lvl1pPr>
              <a:defRPr/>
            </a:lvl1pPr>
          </a:lstStyle>
          <a:p>
            <a:pPr>
              <a:defRPr/>
            </a:pPr>
            <a:endParaRPr/>
          </a:p>
        </p:txBody>
      </p:sp>
      <p:sp>
        <p:nvSpPr>
          <p:cNvPr id="7" name="Date Placeholder 4">
            <a:extLst>
              <a:ext uri="{FF2B5EF4-FFF2-40B4-BE49-F238E27FC236}">
                <a16:creationId xmlns:a16="http://schemas.microsoft.com/office/drawing/2014/main" id="{CBCEEF41-6BE0-4C66-8136-291A4C5873BE}"/>
              </a:ext>
            </a:extLst>
          </p:cNvPr>
          <p:cNvSpPr>
            <a:spLocks noGrp="1"/>
          </p:cNvSpPr>
          <p:nvPr>
            <p:ph type="dt" sz="half" idx="11"/>
          </p:nvPr>
        </p:nvSpPr>
        <p:spPr/>
        <p:txBody>
          <a:bodyPr/>
          <a:lstStyle>
            <a:lvl1pPr>
              <a:defRPr/>
            </a:lvl1pPr>
          </a:lstStyle>
          <a:p>
            <a:pPr>
              <a:defRPr/>
            </a:pPr>
            <a:fld id="{57931F8C-438C-49C5-9805-9BC540D79DBA}" type="datetimeFigureOut">
              <a:rPr lang="en-US"/>
              <a:pPr>
                <a:defRPr/>
              </a:pPr>
              <a:t>6/23/2017</a:t>
            </a:fld>
            <a:endParaRPr/>
          </a:p>
        </p:txBody>
      </p:sp>
      <p:sp>
        <p:nvSpPr>
          <p:cNvPr id="8" name="Slide Number Placeholder 6">
            <a:extLst>
              <a:ext uri="{FF2B5EF4-FFF2-40B4-BE49-F238E27FC236}">
                <a16:creationId xmlns:a16="http://schemas.microsoft.com/office/drawing/2014/main" id="{0DFF8D14-4219-4789-B25F-640157C482FF}"/>
              </a:ext>
            </a:extLst>
          </p:cNvPr>
          <p:cNvSpPr>
            <a:spLocks noGrp="1"/>
          </p:cNvSpPr>
          <p:nvPr>
            <p:ph type="sldNum" sz="quarter" idx="12"/>
          </p:nvPr>
        </p:nvSpPr>
        <p:spPr/>
        <p:txBody>
          <a:bodyPr/>
          <a:lstStyle>
            <a:lvl1pPr>
              <a:defRPr/>
            </a:lvl1pPr>
          </a:lstStyle>
          <a:p>
            <a:fld id="{E2E3F893-2714-432F-8832-0FD41BBD517C}" type="slidenum">
              <a:rPr lang="en-US" altLang="pt-BR"/>
              <a:pPr/>
              <a:t>‹nº›</a:t>
            </a:fld>
            <a:endParaRPr lang="en-US" altLang="pt-BR"/>
          </a:p>
        </p:txBody>
      </p:sp>
    </p:spTree>
    <p:extLst>
      <p:ext uri="{BB962C8B-B14F-4D97-AF65-F5344CB8AC3E}">
        <p14:creationId xmlns:p14="http://schemas.microsoft.com/office/powerpoint/2010/main" val="4059323980"/>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Footer Placeholder 4">
            <a:extLst>
              <a:ext uri="{FF2B5EF4-FFF2-40B4-BE49-F238E27FC236}">
                <a16:creationId xmlns:a16="http://schemas.microsoft.com/office/drawing/2014/main" id="{11172B9F-4914-403D-A332-DDB5A6DFD18C}"/>
              </a:ext>
            </a:extLst>
          </p:cNvPr>
          <p:cNvSpPr>
            <a:spLocks noGrp="1"/>
          </p:cNvSpPr>
          <p:nvPr>
            <p:ph type="ftr" sz="quarter" idx="10"/>
          </p:nvPr>
        </p:nvSpPr>
        <p:spPr/>
        <p:txBody>
          <a:bodyPr/>
          <a:lstStyle>
            <a:lvl1pPr>
              <a:defRPr/>
            </a:lvl1pPr>
          </a:lstStyle>
          <a:p>
            <a:pPr>
              <a:defRPr/>
            </a:pPr>
            <a:endParaRPr/>
          </a:p>
        </p:txBody>
      </p:sp>
      <p:sp>
        <p:nvSpPr>
          <p:cNvPr id="5" name="Date Placeholder 3">
            <a:extLst>
              <a:ext uri="{FF2B5EF4-FFF2-40B4-BE49-F238E27FC236}">
                <a16:creationId xmlns:a16="http://schemas.microsoft.com/office/drawing/2014/main" id="{A021FA9A-9E62-4D39-B5D4-90CD084ED3BA}"/>
              </a:ext>
            </a:extLst>
          </p:cNvPr>
          <p:cNvSpPr>
            <a:spLocks noGrp="1"/>
          </p:cNvSpPr>
          <p:nvPr>
            <p:ph type="dt" sz="half" idx="11"/>
          </p:nvPr>
        </p:nvSpPr>
        <p:spPr/>
        <p:txBody>
          <a:bodyPr/>
          <a:lstStyle>
            <a:lvl1pPr>
              <a:defRPr/>
            </a:lvl1pPr>
          </a:lstStyle>
          <a:p>
            <a:pPr>
              <a:defRPr/>
            </a:pPr>
            <a:fld id="{63CAA9AE-A4A5-4CF6-B674-BCED879A6CDC}" type="datetimeFigureOut">
              <a:rPr lang="en-US"/>
              <a:pPr>
                <a:defRPr/>
              </a:pPr>
              <a:t>6/23/2017</a:t>
            </a:fld>
            <a:endParaRPr/>
          </a:p>
        </p:txBody>
      </p:sp>
      <p:sp>
        <p:nvSpPr>
          <p:cNvPr id="6" name="Slide Number Placeholder 5">
            <a:extLst>
              <a:ext uri="{FF2B5EF4-FFF2-40B4-BE49-F238E27FC236}">
                <a16:creationId xmlns:a16="http://schemas.microsoft.com/office/drawing/2014/main" id="{A6E2A154-3BCB-4A7E-B1E6-CFF081D98F54}"/>
              </a:ext>
            </a:extLst>
          </p:cNvPr>
          <p:cNvSpPr>
            <a:spLocks noGrp="1"/>
          </p:cNvSpPr>
          <p:nvPr>
            <p:ph type="sldNum" sz="quarter" idx="12"/>
          </p:nvPr>
        </p:nvSpPr>
        <p:spPr/>
        <p:txBody>
          <a:bodyPr/>
          <a:lstStyle>
            <a:lvl1pPr>
              <a:defRPr/>
            </a:lvl1pPr>
          </a:lstStyle>
          <a:p>
            <a:fld id="{09DA5771-3AD0-45DB-B0F4-24FB2D562CA1}" type="slidenum">
              <a:rPr lang="en-US" altLang="pt-BR"/>
              <a:pPr/>
              <a:t>‹nº›</a:t>
            </a:fld>
            <a:endParaRPr lang="en-US" altLang="pt-BR"/>
          </a:p>
        </p:txBody>
      </p:sp>
    </p:spTree>
    <p:extLst>
      <p:ext uri="{BB962C8B-B14F-4D97-AF65-F5344CB8AC3E}">
        <p14:creationId xmlns:p14="http://schemas.microsoft.com/office/powerpoint/2010/main" val="1436825388"/>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Footer Placeholder 4">
            <a:extLst>
              <a:ext uri="{FF2B5EF4-FFF2-40B4-BE49-F238E27FC236}">
                <a16:creationId xmlns:a16="http://schemas.microsoft.com/office/drawing/2014/main" id="{760FD0EE-43DF-42DB-8013-93CA17F1AD05}"/>
              </a:ext>
            </a:extLst>
          </p:cNvPr>
          <p:cNvSpPr>
            <a:spLocks noGrp="1"/>
          </p:cNvSpPr>
          <p:nvPr>
            <p:ph type="ftr" sz="quarter" idx="10"/>
          </p:nvPr>
        </p:nvSpPr>
        <p:spPr/>
        <p:txBody>
          <a:bodyPr/>
          <a:lstStyle>
            <a:lvl1pPr>
              <a:defRPr/>
            </a:lvl1pPr>
          </a:lstStyle>
          <a:p>
            <a:pPr>
              <a:defRPr/>
            </a:pPr>
            <a:endParaRPr/>
          </a:p>
        </p:txBody>
      </p:sp>
      <p:sp>
        <p:nvSpPr>
          <p:cNvPr id="5" name="Date Placeholder 3">
            <a:extLst>
              <a:ext uri="{FF2B5EF4-FFF2-40B4-BE49-F238E27FC236}">
                <a16:creationId xmlns:a16="http://schemas.microsoft.com/office/drawing/2014/main" id="{D33613E3-4EBE-4B9B-B2C2-5821D89AECC9}"/>
              </a:ext>
            </a:extLst>
          </p:cNvPr>
          <p:cNvSpPr>
            <a:spLocks noGrp="1"/>
          </p:cNvSpPr>
          <p:nvPr>
            <p:ph type="dt" sz="half" idx="11"/>
          </p:nvPr>
        </p:nvSpPr>
        <p:spPr/>
        <p:txBody>
          <a:bodyPr/>
          <a:lstStyle>
            <a:lvl1pPr>
              <a:defRPr/>
            </a:lvl1pPr>
          </a:lstStyle>
          <a:p>
            <a:pPr>
              <a:defRPr/>
            </a:pPr>
            <a:fld id="{8B756878-9945-400B-94AD-6B51423A0398}" type="datetimeFigureOut">
              <a:rPr lang="en-US"/>
              <a:pPr>
                <a:defRPr/>
              </a:pPr>
              <a:t>6/23/2017</a:t>
            </a:fld>
            <a:endParaRPr/>
          </a:p>
        </p:txBody>
      </p:sp>
      <p:sp>
        <p:nvSpPr>
          <p:cNvPr id="6" name="Slide Number Placeholder 5">
            <a:extLst>
              <a:ext uri="{FF2B5EF4-FFF2-40B4-BE49-F238E27FC236}">
                <a16:creationId xmlns:a16="http://schemas.microsoft.com/office/drawing/2014/main" id="{2840D5A2-A29D-4A24-AB3D-A4B21475C8D1}"/>
              </a:ext>
            </a:extLst>
          </p:cNvPr>
          <p:cNvSpPr>
            <a:spLocks noGrp="1"/>
          </p:cNvSpPr>
          <p:nvPr>
            <p:ph type="sldNum" sz="quarter" idx="12"/>
          </p:nvPr>
        </p:nvSpPr>
        <p:spPr/>
        <p:txBody>
          <a:bodyPr/>
          <a:lstStyle>
            <a:lvl1pPr>
              <a:defRPr/>
            </a:lvl1pPr>
          </a:lstStyle>
          <a:p>
            <a:fld id="{66064A1E-6170-4CB0-885A-898809092992}" type="slidenum">
              <a:rPr lang="en-US" altLang="pt-BR"/>
              <a:pPr/>
              <a:t>‹nº›</a:t>
            </a:fld>
            <a:endParaRPr lang="en-US" altLang="pt-BR"/>
          </a:p>
        </p:txBody>
      </p:sp>
    </p:spTree>
    <p:extLst>
      <p:ext uri="{BB962C8B-B14F-4D97-AF65-F5344CB8AC3E}">
        <p14:creationId xmlns:p14="http://schemas.microsoft.com/office/powerpoint/2010/main" val="278536126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Footer Placeholder 4">
            <a:extLst>
              <a:ext uri="{FF2B5EF4-FFF2-40B4-BE49-F238E27FC236}">
                <a16:creationId xmlns:a16="http://schemas.microsoft.com/office/drawing/2014/main" id="{AB1A90F0-B2B2-4FA5-873B-B5AA84193942}"/>
              </a:ext>
            </a:extLst>
          </p:cNvPr>
          <p:cNvSpPr>
            <a:spLocks noGrp="1"/>
          </p:cNvSpPr>
          <p:nvPr>
            <p:ph type="ftr" sz="quarter" idx="10"/>
          </p:nvPr>
        </p:nvSpPr>
        <p:spPr/>
        <p:txBody>
          <a:bodyPr/>
          <a:lstStyle>
            <a:lvl1pPr>
              <a:defRPr/>
            </a:lvl1pPr>
          </a:lstStyle>
          <a:p>
            <a:pPr>
              <a:defRPr/>
            </a:pPr>
            <a:endParaRPr/>
          </a:p>
        </p:txBody>
      </p:sp>
      <p:sp>
        <p:nvSpPr>
          <p:cNvPr id="5" name="Date Placeholder 3">
            <a:extLst>
              <a:ext uri="{FF2B5EF4-FFF2-40B4-BE49-F238E27FC236}">
                <a16:creationId xmlns:a16="http://schemas.microsoft.com/office/drawing/2014/main" id="{481C3D3D-5CB4-4183-B2E5-B24D714C8AE1}"/>
              </a:ext>
            </a:extLst>
          </p:cNvPr>
          <p:cNvSpPr>
            <a:spLocks noGrp="1"/>
          </p:cNvSpPr>
          <p:nvPr>
            <p:ph type="dt" sz="half" idx="11"/>
          </p:nvPr>
        </p:nvSpPr>
        <p:spPr/>
        <p:txBody>
          <a:bodyPr/>
          <a:lstStyle>
            <a:lvl1pPr>
              <a:defRPr/>
            </a:lvl1pPr>
          </a:lstStyle>
          <a:p>
            <a:pPr>
              <a:defRPr/>
            </a:pPr>
            <a:fld id="{BB9D3DDA-847C-4608-84D0-B95EF8AC5204}" type="datetimeFigureOut">
              <a:rPr lang="en-US"/>
              <a:pPr>
                <a:defRPr/>
              </a:pPr>
              <a:t>6/23/2017</a:t>
            </a:fld>
            <a:endParaRPr dirty="0"/>
          </a:p>
        </p:txBody>
      </p:sp>
      <p:sp>
        <p:nvSpPr>
          <p:cNvPr id="6" name="Slide Number Placeholder 5">
            <a:extLst>
              <a:ext uri="{FF2B5EF4-FFF2-40B4-BE49-F238E27FC236}">
                <a16:creationId xmlns:a16="http://schemas.microsoft.com/office/drawing/2014/main" id="{34C40292-0BD7-4625-9CEC-D1188A6D3C0D}"/>
              </a:ext>
            </a:extLst>
          </p:cNvPr>
          <p:cNvSpPr>
            <a:spLocks noGrp="1"/>
          </p:cNvSpPr>
          <p:nvPr>
            <p:ph type="sldNum" sz="quarter" idx="12"/>
          </p:nvPr>
        </p:nvSpPr>
        <p:spPr/>
        <p:txBody>
          <a:bodyPr/>
          <a:lstStyle>
            <a:lvl1pPr>
              <a:defRPr/>
            </a:lvl1pPr>
          </a:lstStyle>
          <a:p>
            <a:fld id="{67ED039C-90EC-492E-8DAE-FD22F7EE932B}" type="slidenum">
              <a:rPr lang="en-US" altLang="pt-BR"/>
              <a:pPr/>
              <a:t>‹nº›</a:t>
            </a:fld>
            <a:endParaRPr lang="en-US" altLang="pt-BR"/>
          </a:p>
        </p:txBody>
      </p:sp>
    </p:spTree>
    <p:extLst>
      <p:ext uri="{BB962C8B-B14F-4D97-AF65-F5344CB8AC3E}">
        <p14:creationId xmlns:p14="http://schemas.microsoft.com/office/powerpoint/2010/main" val="401126578"/>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CE060C8C-9833-4401-A051-3E2AEEA52A3A}"/>
              </a:ext>
            </a:extLst>
          </p:cNvPr>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algn="ctr" eaLnBrk="1" fontAlgn="auto" hangingPunct="1">
              <a:spcBef>
                <a:spcPts val="0"/>
              </a:spcBef>
              <a:spcAft>
                <a:spcPts val="0"/>
              </a:spcAft>
              <a:defRPr/>
            </a:pPr>
            <a:endParaRPr kern="0">
              <a:solidFill>
                <a:prstClr val="white"/>
              </a:solidFill>
              <a:latin typeface="Euphemia"/>
            </a:endParaRPr>
          </a:p>
        </p:txBody>
      </p:sp>
      <p:sp>
        <p:nvSpPr>
          <p:cNvPr id="5" name="Rectangle 9">
            <a:extLst>
              <a:ext uri="{FF2B5EF4-FFF2-40B4-BE49-F238E27FC236}">
                <a16:creationId xmlns:a16="http://schemas.microsoft.com/office/drawing/2014/main" id="{9450190C-9F62-4BE2-BC59-13E3E75AF5E9}"/>
              </a:ext>
            </a:extLst>
          </p:cNvPr>
          <p:cNvSpPr/>
          <p:nvPr/>
        </p:nvSpPr>
        <p:spPr bwMode="white">
          <a:xfrm>
            <a:off x="0" y="411163"/>
            <a:ext cx="12188825" cy="460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2" name="Title 1"/>
          <p:cNvSpPr>
            <a:spLocks noGrp="1"/>
          </p:cNvSpPr>
          <p:nvPr>
            <p:ph type="title"/>
          </p:nvPr>
        </p:nvSpPr>
        <p:spPr>
          <a:xfrm>
            <a:off x="1524000" y="1143000"/>
            <a:ext cx="9144000" cy="2667000"/>
          </a:xfrm>
        </p:spPr>
        <p:txBody>
          <a:bodyPr>
            <a:normAutofit/>
          </a:bodyPr>
          <a:lstStyle>
            <a:lvl1pPr algn="ctr">
              <a:defRPr sz="5200" b="0"/>
            </a:lvl1pPr>
          </a:lstStyle>
          <a:p>
            <a:r>
              <a:rPr lang="en-US"/>
              <a:t>Click to edit Master title style</a:t>
            </a:r>
            <a:endParaRPr/>
          </a:p>
        </p:txBody>
      </p:sp>
      <p:sp>
        <p:nvSpPr>
          <p:cNvPr id="3" name="Text Placeholder 2"/>
          <p:cNvSpPr>
            <a:spLocks noGrp="1"/>
          </p:cNvSpPr>
          <p:nvPr>
            <p:ph type="body" idx="1"/>
          </p:nvPr>
        </p:nvSpPr>
        <p:spPr>
          <a:xfrm>
            <a:off x="1524000" y="3810000"/>
            <a:ext cx="9144000" cy="1143000"/>
          </a:xfrm>
        </p:spPr>
        <p:txBody>
          <a:bodyPr>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Footer Placeholder 4">
            <a:extLst>
              <a:ext uri="{FF2B5EF4-FFF2-40B4-BE49-F238E27FC236}">
                <a16:creationId xmlns:a16="http://schemas.microsoft.com/office/drawing/2014/main" id="{E1E19A1F-66DE-40BC-B992-9E85BCE6F2A8}"/>
              </a:ext>
            </a:extLst>
          </p:cNvPr>
          <p:cNvSpPr>
            <a:spLocks noGrp="1"/>
          </p:cNvSpPr>
          <p:nvPr>
            <p:ph type="ftr" sz="quarter" idx="10"/>
          </p:nvPr>
        </p:nvSpPr>
        <p:spPr/>
        <p:txBody>
          <a:bodyPr/>
          <a:lstStyle>
            <a:lvl1pPr>
              <a:defRPr/>
            </a:lvl1pPr>
          </a:lstStyle>
          <a:p>
            <a:pPr>
              <a:defRPr/>
            </a:pPr>
            <a:endParaRPr/>
          </a:p>
        </p:txBody>
      </p:sp>
      <p:sp>
        <p:nvSpPr>
          <p:cNvPr id="7" name="Date Placeholder 3">
            <a:extLst>
              <a:ext uri="{FF2B5EF4-FFF2-40B4-BE49-F238E27FC236}">
                <a16:creationId xmlns:a16="http://schemas.microsoft.com/office/drawing/2014/main" id="{8BC33A2E-389E-4C29-9FEA-12A0A4EA4AC6}"/>
              </a:ext>
            </a:extLst>
          </p:cNvPr>
          <p:cNvSpPr>
            <a:spLocks noGrp="1"/>
          </p:cNvSpPr>
          <p:nvPr>
            <p:ph type="dt" sz="half" idx="11"/>
          </p:nvPr>
        </p:nvSpPr>
        <p:spPr/>
        <p:txBody>
          <a:bodyPr/>
          <a:lstStyle>
            <a:lvl1pPr>
              <a:defRPr/>
            </a:lvl1pPr>
          </a:lstStyle>
          <a:p>
            <a:pPr>
              <a:defRPr/>
            </a:pPr>
            <a:fld id="{22D64985-71F6-4311-B070-5F0617113FE3}" type="datetimeFigureOut">
              <a:rPr lang="en-US"/>
              <a:pPr>
                <a:defRPr/>
              </a:pPr>
              <a:t>6/23/2017</a:t>
            </a:fld>
            <a:endParaRPr/>
          </a:p>
        </p:txBody>
      </p:sp>
      <p:sp>
        <p:nvSpPr>
          <p:cNvPr id="8" name="Slide Number Placeholder 5">
            <a:extLst>
              <a:ext uri="{FF2B5EF4-FFF2-40B4-BE49-F238E27FC236}">
                <a16:creationId xmlns:a16="http://schemas.microsoft.com/office/drawing/2014/main" id="{26959888-9599-4FA5-9FA8-299AA4272B30}"/>
              </a:ext>
            </a:extLst>
          </p:cNvPr>
          <p:cNvSpPr>
            <a:spLocks noGrp="1"/>
          </p:cNvSpPr>
          <p:nvPr>
            <p:ph type="sldNum" sz="quarter" idx="12"/>
          </p:nvPr>
        </p:nvSpPr>
        <p:spPr/>
        <p:txBody>
          <a:bodyPr/>
          <a:lstStyle>
            <a:lvl1pPr>
              <a:defRPr/>
            </a:lvl1pPr>
          </a:lstStyle>
          <a:p>
            <a:fld id="{9CBDE97E-7833-45BD-82E2-E12BE8C9CD82}" type="slidenum">
              <a:rPr lang="en-US" altLang="pt-BR"/>
              <a:pPr/>
              <a:t>‹nº›</a:t>
            </a:fld>
            <a:endParaRPr lang="en-US" altLang="pt-BR"/>
          </a:p>
        </p:txBody>
      </p:sp>
    </p:spTree>
    <p:extLst>
      <p:ext uri="{BB962C8B-B14F-4D97-AF65-F5344CB8AC3E}">
        <p14:creationId xmlns:p14="http://schemas.microsoft.com/office/powerpoint/2010/main" val="180034825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lternate 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Footer Placeholder 4">
            <a:extLst>
              <a:ext uri="{FF2B5EF4-FFF2-40B4-BE49-F238E27FC236}">
                <a16:creationId xmlns:a16="http://schemas.microsoft.com/office/drawing/2014/main" id="{BC4A9374-4A9B-49E5-9E46-F68DDB4B954D}"/>
              </a:ext>
            </a:extLst>
          </p:cNvPr>
          <p:cNvSpPr>
            <a:spLocks noGrp="1"/>
          </p:cNvSpPr>
          <p:nvPr>
            <p:ph type="ftr" sz="quarter" idx="10"/>
          </p:nvPr>
        </p:nvSpPr>
        <p:spPr/>
        <p:txBody>
          <a:bodyPr/>
          <a:lstStyle>
            <a:lvl1pPr>
              <a:defRPr>
                <a:solidFill>
                  <a:schemeClr val="tx2"/>
                </a:solidFill>
              </a:defRPr>
            </a:lvl1pPr>
          </a:lstStyle>
          <a:p>
            <a:pPr>
              <a:defRPr/>
            </a:pPr>
            <a:endParaRPr/>
          </a:p>
        </p:txBody>
      </p:sp>
      <p:sp>
        <p:nvSpPr>
          <p:cNvPr id="5" name="Date Placeholder 3">
            <a:extLst>
              <a:ext uri="{FF2B5EF4-FFF2-40B4-BE49-F238E27FC236}">
                <a16:creationId xmlns:a16="http://schemas.microsoft.com/office/drawing/2014/main" id="{E000CDA8-4BF8-4A27-9549-22FE53B7F26C}"/>
              </a:ext>
            </a:extLst>
          </p:cNvPr>
          <p:cNvSpPr>
            <a:spLocks noGrp="1"/>
          </p:cNvSpPr>
          <p:nvPr>
            <p:ph type="dt" sz="half" idx="11"/>
          </p:nvPr>
        </p:nvSpPr>
        <p:spPr/>
        <p:txBody>
          <a:bodyPr/>
          <a:lstStyle>
            <a:lvl1pPr>
              <a:defRPr>
                <a:solidFill>
                  <a:schemeClr val="tx2"/>
                </a:solidFill>
              </a:defRPr>
            </a:lvl1pPr>
          </a:lstStyle>
          <a:p>
            <a:pPr>
              <a:defRPr/>
            </a:pPr>
            <a:fld id="{FBD8257D-F43C-4709-9D69-C4C9D57B2C67}" type="datetimeFigureOut">
              <a:rPr lang="en-US"/>
              <a:pPr>
                <a:defRPr/>
              </a:pPr>
              <a:t>6/23/2017</a:t>
            </a:fld>
            <a:endParaRPr/>
          </a:p>
        </p:txBody>
      </p:sp>
      <p:sp>
        <p:nvSpPr>
          <p:cNvPr id="6" name="Slide Number Placeholder 5">
            <a:extLst>
              <a:ext uri="{FF2B5EF4-FFF2-40B4-BE49-F238E27FC236}">
                <a16:creationId xmlns:a16="http://schemas.microsoft.com/office/drawing/2014/main" id="{3E1B920E-F5A8-4367-9063-D1915A4DF959}"/>
              </a:ext>
            </a:extLst>
          </p:cNvPr>
          <p:cNvSpPr>
            <a:spLocks noGrp="1"/>
          </p:cNvSpPr>
          <p:nvPr>
            <p:ph type="sldNum" sz="quarter" idx="12"/>
          </p:nvPr>
        </p:nvSpPr>
        <p:spPr/>
        <p:txBody>
          <a:bodyPr/>
          <a:lstStyle>
            <a:lvl1pPr>
              <a:defRPr>
                <a:solidFill>
                  <a:schemeClr val="tx2"/>
                </a:solidFill>
              </a:defRPr>
            </a:lvl1pPr>
          </a:lstStyle>
          <a:p>
            <a:fld id="{4798C6AB-FA93-41D9-B7BF-0019A54C40DB}" type="slidenum">
              <a:rPr lang="en-US" altLang="pt-BR"/>
              <a:pPr/>
              <a:t>‹nº›</a:t>
            </a:fld>
            <a:endParaRPr lang="en-US" altLang="pt-BR"/>
          </a:p>
        </p:txBody>
      </p:sp>
    </p:spTree>
    <p:extLst>
      <p:ext uri="{BB962C8B-B14F-4D97-AF65-F5344CB8AC3E}">
        <p14:creationId xmlns:p14="http://schemas.microsoft.com/office/powerpoint/2010/main" val="1410942018"/>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5">
            <a:extLst>
              <a:ext uri="{FF2B5EF4-FFF2-40B4-BE49-F238E27FC236}">
                <a16:creationId xmlns:a16="http://schemas.microsoft.com/office/drawing/2014/main" id="{50D85863-2B2B-4DC4-8E6B-2F04216DD07F}"/>
              </a:ext>
            </a:extLst>
          </p:cNvPr>
          <p:cNvSpPr>
            <a:spLocks noGrp="1"/>
          </p:cNvSpPr>
          <p:nvPr>
            <p:ph type="ftr" sz="quarter" idx="10"/>
          </p:nvPr>
        </p:nvSpPr>
        <p:spPr/>
        <p:txBody>
          <a:bodyPr/>
          <a:lstStyle>
            <a:lvl1pPr>
              <a:defRPr/>
            </a:lvl1pPr>
          </a:lstStyle>
          <a:p>
            <a:pPr>
              <a:defRPr/>
            </a:pPr>
            <a:endParaRPr/>
          </a:p>
        </p:txBody>
      </p:sp>
      <p:sp>
        <p:nvSpPr>
          <p:cNvPr id="6" name="Date Placeholder 4">
            <a:extLst>
              <a:ext uri="{FF2B5EF4-FFF2-40B4-BE49-F238E27FC236}">
                <a16:creationId xmlns:a16="http://schemas.microsoft.com/office/drawing/2014/main" id="{7676EB29-3C37-4774-8D9C-24AB03431C50}"/>
              </a:ext>
            </a:extLst>
          </p:cNvPr>
          <p:cNvSpPr>
            <a:spLocks noGrp="1"/>
          </p:cNvSpPr>
          <p:nvPr>
            <p:ph type="dt" sz="half" idx="11"/>
          </p:nvPr>
        </p:nvSpPr>
        <p:spPr/>
        <p:txBody>
          <a:bodyPr/>
          <a:lstStyle>
            <a:lvl1pPr>
              <a:defRPr/>
            </a:lvl1pPr>
          </a:lstStyle>
          <a:p>
            <a:pPr>
              <a:defRPr/>
            </a:pPr>
            <a:fld id="{0F6B7C2F-1EEB-496A-9C1A-0E5AD28D3107}" type="datetimeFigureOut">
              <a:rPr lang="en-US"/>
              <a:pPr>
                <a:defRPr/>
              </a:pPr>
              <a:t>6/23/2017</a:t>
            </a:fld>
            <a:endParaRPr/>
          </a:p>
        </p:txBody>
      </p:sp>
      <p:sp>
        <p:nvSpPr>
          <p:cNvPr id="7" name="Slide Number Placeholder 6">
            <a:extLst>
              <a:ext uri="{FF2B5EF4-FFF2-40B4-BE49-F238E27FC236}">
                <a16:creationId xmlns:a16="http://schemas.microsoft.com/office/drawing/2014/main" id="{82043A89-1EC6-4847-8E21-A232D0AB70F9}"/>
              </a:ext>
            </a:extLst>
          </p:cNvPr>
          <p:cNvSpPr>
            <a:spLocks noGrp="1"/>
          </p:cNvSpPr>
          <p:nvPr>
            <p:ph type="sldNum" sz="quarter" idx="12"/>
          </p:nvPr>
        </p:nvSpPr>
        <p:spPr/>
        <p:txBody>
          <a:bodyPr/>
          <a:lstStyle>
            <a:lvl1pPr>
              <a:defRPr/>
            </a:lvl1pPr>
          </a:lstStyle>
          <a:p>
            <a:fld id="{459A1273-F356-453E-A49A-841A93ED1E4C}" type="slidenum">
              <a:rPr lang="en-US" altLang="pt-BR"/>
              <a:pPr/>
              <a:t>‹nº›</a:t>
            </a:fld>
            <a:endParaRPr lang="en-US" altLang="pt-BR"/>
          </a:p>
        </p:txBody>
      </p:sp>
    </p:spTree>
    <p:extLst>
      <p:ext uri="{BB962C8B-B14F-4D97-AF65-F5344CB8AC3E}">
        <p14:creationId xmlns:p14="http://schemas.microsoft.com/office/powerpoint/2010/main" val="3771990302"/>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Footer Placeholder 7">
            <a:extLst>
              <a:ext uri="{FF2B5EF4-FFF2-40B4-BE49-F238E27FC236}">
                <a16:creationId xmlns:a16="http://schemas.microsoft.com/office/drawing/2014/main" id="{8EDEE697-5DEB-4F4B-8077-A73AD1953F87}"/>
              </a:ext>
            </a:extLst>
          </p:cNvPr>
          <p:cNvSpPr>
            <a:spLocks noGrp="1"/>
          </p:cNvSpPr>
          <p:nvPr>
            <p:ph type="ftr" sz="quarter" idx="10"/>
          </p:nvPr>
        </p:nvSpPr>
        <p:spPr/>
        <p:txBody>
          <a:bodyPr/>
          <a:lstStyle>
            <a:lvl1pPr>
              <a:defRPr/>
            </a:lvl1pPr>
          </a:lstStyle>
          <a:p>
            <a:pPr>
              <a:defRPr/>
            </a:pPr>
            <a:endParaRPr/>
          </a:p>
        </p:txBody>
      </p:sp>
      <p:sp>
        <p:nvSpPr>
          <p:cNvPr id="8" name="Date Placeholder 6">
            <a:extLst>
              <a:ext uri="{FF2B5EF4-FFF2-40B4-BE49-F238E27FC236}">
                <a16:creationId xmlns:a16="http://schemas.microsoft.com/office/drawing/2014/main" id="{DB47B16D-A3D3-462A-906F-792BEC8467E8}"/>
              </a:ext>
            </a:extLst>
          </p:cNvPr>
          <p:cNvSpPr>
            <a:spLocks noGrp="1"/>
          </p:cNvSpPr>
          <p:nvPr>
            <p:ph type="dt" sz="half" idx="11"/>
          </p:nvPr>
        </p:nvSpPr>
        <p:spPr/>
        <p:txBody>
          <a:bodyPr/>
          <a:lstStyle>
            <a:lvl1pPr>
              <a:defRPr/>
            </a:lvl1pPr>
          </a:lstStyle>
          <a:p>
            <a:pPr>
              <a:defRPr/>
            </a:pPr>
            <a:fld id="{C40EBCA0-AE2C-48EC-AB27-9700DC30C07C}" type="datetimeFigureOut">
              <a:rPr lang="en-US"/>
              <a:pPr>
                <a:defRPr/>
              </a:pPr>
              <a:t>6/23/2017</a:t>
            </a:fld>
            <a:endParaRPr/>
          </a:p>
        </p:txBody>
      </p:sp>
      <p:sp>
        <p:nvSpPr>
          <p:cNvPr id="9" name="Slide Number Placeholder 8">
            <a:extLst>
              <a:ext uri="{FF2B5EF4-FFF2-40B4-BE49-F238E27FC236}">
                <a16:creationId xmlns:a16="http://schemas.microsoft.com/office/drawing/2014/main" id="{E12ECE2C-2E4B-4766-996E-F7495BDB11A7}"/>
              </a:ext>
            </a:extLst>
          </p:cNvPr>
          <p:cNvSpPr>
            <a:spLocks noGrp="1"/>
          </p:cNvSpPr>
          <p:nvPr>
            <p:ph type="sldNum" sz="quarter" idx="12"/>
          </p:nvPr>
        </p:nvSpPr>
        <p:spPr/>
        <p:txBody>
          <a:bodyPr/>
          <a:lstStyle>
            <a:lvl1pPr>
              <a:defRPr/>
            </a:lvl1pPr>
          </a:lstStyle>
          <a:p>
            <a:fld id="{41AD6429-33F6-4F9C-9B1E-E9967233A257}" type="slidenum">
              <a:rPr lang="en-US" altLang="pt-BR"/>
              <a:pPr/>
              <a:t>‹nº›</a:t>
            </a:fld>
            <a:endParaRPr lang="en-US" altLang="pt-BR"/>
          </a:p>
        </p:txBody>
      </p:sp>
    </p:spTree>
    <p:extLst>
      <p:ext uri="{BB962C8B-B14F-4D97-AF65-F5344CB8AC3E}">
        <p14:creationId xmlns:p14="http://schemas.microsoft.com/office/powerpoint/2010/main" val="2664829216"/>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Footer Placeholder 3">
            <a:extLst>
              <a:ext uri="{FF2B5EF4-FFF2-40B4-BE49-F238E27FC236}">
                <a16:creationId xmlns:a16="http://schemas.microsoft.com/office/drawing/2014/main" id="{AFE4AE53-9F12-4E6D-A45C-7AD49C1EFB07}"/>
              </a:ext>
            </a:extLst>
          </p:cNvPr>
          <p:cNvSpPr>
            <a:spLocks noGrp="1"/>
          </p:cNvSpPr>
          <p:nvPr>
            <p:ph type="ftr" sz="quarter" idx="10"/>
          </p:nvPr>
        </p:nvSpPr>
        <p:spPr/>
        <p:txBody>
          <a:bodyPr/>
          <a:lstStyle>
            <a:lvl1pPr>
              <a:defRPr/>
            </a:lvl1pPr>
          </a:lstStyle>
          <a:p>
            <a:pPr>
              <a:defRPr/>
            </a:pPr>
            <a:endParaRPr/>
          </a:p>
        </p:txBody>
      </p:sp>
      <p:sp>
        <p:nvSpPr>
          <p:cNvPr id="4" name="Date Placeholder 2">
            <a:extLst>
              <a:ext uri="{FF2B5EF4-FFF2-40B4-BE49-F238E27FC236}">
                <a16:creationId xmlns:a16="http://schemas.microsoft.com/office/drawing/2014/main" id="{C5BDC6BD-2D75-49B4-AE7A-B9C85C15E5E2}"/>
              </a:ext>
            </a:extLst>
          </p:cNvPr>
          <p:cNvSpPr>
            <a:spLocks noGrp="1"/>
          </p:cNvSpPr>
          <p:nvPr>
            <p:ph type="dt" sz="half" idx="11"/>
          </p:nvPr>
        </p:nvSpPr>
        <p:spPr/>
        <p:txBody>
          <a:bodyPr/>
          <a:lstStyle>
            <a:lvl1pPr>
              <a:defRPr/>
            </a:lvl1pPr>
          </a:lstStyle>
          <a:p>
            <a:pPr>
              <a:defRPr/>
            </a:pPr>
            <a:fld id="{245F9AD5-2826-4167-BEA9-821C085A78AA}" type="datetimeFigureOut">
              <a:rPr lang="en-US"/>
              <a:pPr>
                <a:defRPr/>
              </a:pPr>
              <a:t>6/23/2017</a:t>
            </a:fld>
            <a:endParaRPr/>
          </a:p>
        </p:txBody>
      </p:sp>
      <p:sp>
        <p:nvSpPr>
          <p:cNvPr id="5" name="Slide Number Placeholder 4">
            <a:extLst>
              <a:ext uri="{FF2B5EF4-FFF2-40B4-BE49-F238E27FC236}">
                <a16:creationId xmlns:a16="http://schemas.microsoft.com/office/drawing/2014/main" id="{AB4E6C9B-EEEA-4FA4-9928-A97DE9EAE1EB}"/>
              </a:ext>
            </a:extLst>
          </p:cNvPr>
          <p:cNvSpPr>
            <a:spLocks noGrp="1"/>
          </p:cNvSpPr>
          <p:nvPr>
            <p:ph type="sldNum" sz="quarter" idx="12"/>
          </p:nvPr>
        </p:nvSpPr>
        <p:spPr/>
        <p:txBody>
          <a:bodyPr/>
          <a:lstStyle>
            <a:lvl1pPr>
              <a:defRPr/>
            </a:lvl1pPr>
          </a:lstStyle>
          <a:p>
            <a:fld id="{E0C90BAA-F651-4FD8-837D-BA79BAC0521C}" type="slidenum">
              <a:rPr lang="en-US" altLang="pt-BR"/>
              <a:pPr/>
              <a:t>‹nº›</a:t>
            </a:fld>
            <a:endParaRPr lang="en-US" altLang="pt-BR"/>
          </a:p>
        </p:txBody>
      </p:sp>
    </p:spTree>
    <p:extLst>
      <p:ext uri="{BB962C8B-B14F-4D97-AF65-F5344CB8AC3E}">
        <p14:creationId xmlns:p14="http://schemas.microsoft.com/office/powerpoint/2010/main" val="1454001899"/>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Footer Placeholder 2">
            <a:extLst>
              <a:ext uri="{FF2B5EF4-FFF2-40B4-BE49-F238E27FC236}">
                <a16:creationId xmlns:a16="http://schemas.microsoft.com/office/drawing/2014/main" id="{CB26F7DF-C1F9-428B-87C8-7DB756220E4B}"/>
              </a:ext>
            </a:extLst>
          </p:cNvPr>
          <p:cNvSpPr>
            <a:spLocks noGrp="1"/>
          </p:cNvSpPr>
          <p:nvPr>
            <p:ph type="ftr" sz="quarter" idx="10"/>
          </p:nvPr>
        </p:nvSpPr>
        <p:spPr/>
        <p:txBody>
          <a:bodyPr/>
          <a:lstStyle>
            <a:lvl1pPr>
              <a:defRPr>
                <a:solidFill>
                  <a:schemeClr val="tx2"/>
                </a:solidFill>
              </a:defRPr>
            </a:lvl1pPr>
          </a:lstStyle>
          <a:p>
            <a:pPr>
              <a:defRPr/>
            </a:pPr>
            <a:endParaRPr/>
          </a:p>
        </p:txBody>
      </p:sp>
      <p:sp>
        <p:nvSpPr>
          <p:cNvPr id="3" name="Date Placeholder 1">
            <a:extLst>
              <a:ext uri="{FF2B5EF4-FFF2-40B4-BE49-F238E27FC236}">
                <a16:creationId xmlns:a16="http://schemas.microsoft.com/office/drawing/2014/main" id="{B5012A21-5431-4AEA-9370-ABCA022A233F}"/>
              </a:ext>
            </a:extLst>
          </p:cNvPr>
          <p:cNvSpPr>
            <a:spLocks noGrp="1"/>
          </p:cNvSpPr>
          <p:nvPr>
            <p:ph type="dt" sz="half" idx="11"/>
          </p:nvPr>
        </p:nvSpPr>
        <p:spPr/>
        <p:txBody>
          <a:bodyPr/>
          <a:lstStyle>
            <a:lvl1pPr>
              <a:defRPr>
                <a:solidFill>
                  <a:schemeClr val="tx2"/>
                </a:solidFill>
              </a:defRPr>
            </a:lvl1pPr>
          </a:lstStyle>
          <a:p>
            <a:pPr>
              <a:defRPr/>
            </a:pPr>
            <a:fld id="{24B6ADF1-0895-4B38-8125-0C9F83FA0FDE}" type="datetimeFigureOut">
              <a:rPr lang="en-US"/>
              <a:pPr>
                <a:defRPr/>
              </a:pPr>
              <a:t>6/23/2017</a:t>
            </a:fld>
            <a:endParaRPr/>
          </a:p>
        </p:txBody>
      </p:sp>
      <p:sp>
        <p:nvSpPr>
          <p:cNvPr id="4" name="Slide Number Placeholder 3">
            <a:extLst>
              <a:ext uri="{FF2B5EF4-FFF2-40B4-BE49-F238E27FC236}">
                <a16:creationId xmlns:a16="http://schemas.microsoft.com/office/drawing/2014/main" id="{C2BEF3DC-0B21-4BDA-99B0-990BB5BE908A}"/>
              </a:ext>
            </a:extLst>
          </p:cNvPr>
          <p:cNvSpPr>
            <a:spLocks noGrp="1"/>
          </p:cNvSpPr>
          <p:nvPr>
            <p:ph type="sldNum" sz="quarter" idx="12"/>
          </p:nvPr>
        </p:nvSpPr>
        <p:spPr/>
        <p:txBody>
          <a:bodyPr/>
          <a:lstStyle>
            <a:lvl1pPr>
              <a:defRPr>
                <a:solidFill>
                  <a:schemeClr val="tx2"/>
                </a:solidFill>
              </a:defRPr>
            </a:lvl1pPr>
          </a:lstStyle>
          <a:p>
            <a:fld id="{E323A865-C918-4AE8-A5C2-C93B20E1EF4A}" type="slidenum">
              <a:rPr lang="en-US" altLang="pt-BR"/>
              <a:pPr/>
              <a:t>‹nº›</a:t>
            </a:fld>
            <a:endParaRPr lang="en-US" altLang="pt-BR"/>
          </a:p>
        </p:txBody>
      </p:sp>
    </p:spTree>
    <p:extLst>
      <p:ext uri="{BB962C8B-B14F-4D97-AF65-F5344CB8AC3E}">
        <p14:creationId xmlns:p14="http://schemas.microsoft.com/office/powerpoint/2010/main" val="91520213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ormAutofit/>
          </a:bodyPr>
          <a:lstStyle>
            <a:lvl1pPr>
              <a:defRPr sz="3400" b="0"/>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5">
            <a:extLst>
              <a:ext uri="{FF2B5EF4-FFF2-40B4-BE49-F238E27FC236}">
                <a16:creationId xmlns:a16="http://schemas.microsoft.com/office/drawing/2014/main" id="{57F41717-3642-4622-BF74-AF214ADD7B59}"/>
              </a:ext>
            </a:extLst>
          </p:cNvPr>
          <p:cNvSpPr>
            <a:spLocks noGrp="1"/>
          </p:cNvSpPr>
          <p:nvPr>
            <p:ph type="ftr" sz="quarter" idx="10"/>
          </p:nvPr>
        </p:nvSpPr>
        <p:spPr/>
        <p:txBody>
          <a:bodyPr/>
          <a:lstStyle>
            <a:lvl1pPr>
              <a:defRPr/>
            </a:lvl1pPr>
          </a:lstStyle>
          <a:p>
            <a:pPr>
              <a:defRPr/>
            </a:pPr>
            <a:endParaRPr/>
          </a:p>
        </p:txBody>
      </p:sp>
      <p:sp>
        <p:nvSpPr>
          <p:cNvPr id="6" name="Date Placeholder 4">
            <a:extLst>
              <a:ext uri="{FF2B5EF4-FFF2-40B4-BE49-F238E27FC236}">
                <a16:creationId xmlns:a16="http://schemas.microsoft.com/office/drawing/2014/main" id="{10EDF5E0-D8BF-44C5-8B33-D3254A24CF3D}"/>
              </a:ext>
            </a:extLst>
          </p:cNvPr>
          <p:cNvSpPr>
            <a:spLocks noGrp="1"/>
          </p:cNvSpPr>
          <p:nvPr>
            <p:ph type="dt" sz="half" idx="11"/>
          </p:nvPr>
        </p:nvSpPr>
        <p:spPr/>
        <p:txBody>
          <a:bodyPr/>
          <a:lstStyle>
            <a:lvl1pPr>
              <a:defRPr/>
            </a:lvl1pPr>
          </a:lstStyle>
          <a:p>
            <a:pPr>
              <a:defRPr/>
            </a:pPr>
            <a:fld id="{A6C11D5B-B1FD-45AB-8560-C304E386F270}" type="datetimeFigureOut">
              <a:rPr lang="en-US"/>
              <a:pPr>
                <a:defRPr/>
              </a:pPr>
              <a:t>6/23/2017</a:t>
            </a:fld>
            <a:endParaRPr/>
          </a:p>
        </p:txBody>
      </p:sp>
      <p:sp>
        <p:nvSpPr>
          <p:cNvPr id="7" name="Slide Number Placeholder 6">
            <a:extLst>
              <a:ext uri="{FF2B5EF4-FFF2-40B4-BE49-F238E27FC236}">
                <a16:creationId xmlns:a16="http://schemas.microsoft.com/office/drawing/2014/main" id="{667876F4-C163-44CC-841A-EB75BD14C19A}"/>
              </a:ext>
            </a:extLst>
          </p:cNvPr>
          <p:cNvSpPr>
            <a:spLocks noGrp="1"/>
          </p:cNvSpPr>
          <p:nvPr>
            <p:ph type="sldNum" sz="quarter" idx="12"/>
          </p:nvPr>
        </p:nvSpPr>
        <p:spPr/>
        <p:txBody>
          <a:bodyPr/>
          <a:lstStyle>
            <a:lvl1pPr>
              <a:defRPr/>
            </a:lvl1pPr>
          </a:lstStyle>
          <a:p>
            <a:fld id="{B5084043-7F49-4D91-8BD3-7DE8F7641BDD}" type="slidenum">
              <a:rPr lang="en-US" altLang="pt-BR"/>
              <a:pPr/>
              <a:t>‹nº›</a:t>
            </a:fld>
            <a:endParaRPr lang="en-US" altLang="pt-BR"/>
          </a:p>
        </p:txBody>
      </p:sp>
    </p:spTree>
    <p:extLst>
      <p:ext uri="{BB962C8B-B14F-4D97-AF65-F5344CB8AC3E}">
        <p14:creationId xmlns:p14="http://schemas.microsoft.com/office/powerpoint/2010/main" val="731326394"/>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72000">
              <a:srgbClr val="E5E8E8"/>
            </a:gs>
            <a:gs pos="100000">
              <a:srgbClr val="CDD2D2"/>
            </a:gs>
          </a:gsLst>
          <a:lin ang="5400000" scaled="1"/>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C063B40-0843-4072-A1C2-4B3303EA2E52}"/>
              </a:ext>
            </a:extLst>
          </p:cNvPr>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anchor="ctr"/>
          <a:lstStyle/>
          <a:p>
            <a:pPr algn="ctr" eaLnBrk="1" fontAlgn="auto" hangingPunct="1">
              <a:spcBef>
                <a:spcPts val="0"/>
              </a:spcBef>
              <a:spcAft>
                <a:spcPts val="0"/>
              </a:spcAft>
              <a:defRPr/>
            </a:pPr>
            <a:endParaRPr kern="0">
              <a:solidFill>
                <a:prstClr val="white"/>
              </a:solidFill>
              <a:latin typeface="Euphemia"/>
            </a:endParaRPr>
          </a:p>
        </p:txBody>
      </p:sp>
      <p:sp>
        <p:nvSpPr>
          <p:cNvPr id="8" name="Rectangle 7">
            <a:extLst>
              <a:ext uri="{FF2B5EF4-FFF2-40B4-BE49-F238E27FC236}">
                <a16:creationId xmlns:a16="http://schemas.microsoft.com/office/drawing/2014/main" id="{B39AA05A-3540-4FFC-A518-C937EADD3F5A}"/>
              </a:ext>
            </a:extLst>
          </p:cNvPr>
          <p:cNvSpPr/>
          <p:nvPr/>
        </p:nvSpPr>
        <p:spPr bwMode="white">
          <a:xfrm>
            <a:off x="1588" y="6583363"/>
            <a:ext cx="12188825" cy="460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a:p>
        </p:txBody>
      </p:sp>
      <p:sp>
        <p:nvSpPr>
          <p:cNvPr id="1030" name="Title Placeholder 1">
            <a:extLst>
              <a:ext uri="{FF2B5EF4-FFF2-40B4-BE49-F238E27FC236}">
                <a16:creationId xmlns:a16="http://schemas.microsoft.com/office/drawing/2014/main" id="{61A4AEB1-371A-4055-B653-3C068DE023C1}"/>
              </a:ext>
            </a:extLst>
          </p:cNvPr>
          <p:cNvSpPr>
            <a:spLocks noGrp="1"/>
          </p:cNvSpPr>
          <p:nvPr>
            <p:ph type="title"/>
          </p:nvPr>
        </p:nvSpPr>
        <p:spPr bwMode="auto">
          <a:xfrm>
            <a:off x="1341438" y="466725"/>
            <a:ext cx="9509125" cy="12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pt-BR"/>
              <a:t>Click to edit Master title style</a:t>
            </a:r>
          </a:p>
        </p:txBody>
      </p:sp>
      <p:sp>
        <p:nvSpPr>
          <p:cNvPr id="1031" name="Text Placeholder 2">
            <a:extLst>
              <a:ext uri="{FF2B5EF4-FFF2-40B4-BE49-F238E27FC236}">
                <a16:creationId xmlns:a16="http://schemas.microsoft.com/office/drawing/2014/main" id="{C4C2E78F-D74E-49D2-B55A-B1E388BE6A66}"/>
              </a:ext>
            </a:extLst>
          </p:cNvPr>
          <p:cNvSpPr>
            <a:spLocks noGrp="1"/>
          </p:cNvSpPr>
          <p:nvPr>
            <p:ph type="body" idx="1"/>
          </p:nvPr>
        </p:nvSpPr>
        <p:spPr bwMode="auto">
          <a:xfrm>
            <a:off x="1341438" y="1901825"/>
            <a:ext cx="950912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pt-BR"/>
              <a:t>Click to edit Master text styles</a:t>
            </a:r>
          </a:p>
          <a:p>
            <a:pPr lvl="1"/>
            <a:r>
              <a:rPr lang="en-US" altLang="pt-BR"/>
              <a:t>Second level</a:t>
            </a:r>
          </a:p>
          <a:p>
            <a:pPr lvl="2"/>
            <a:r>
              <a:rPr lang="en-US" altLang="pt-BR"/>
              <a:t>Third level</a:t>
            </a:r>
          </a:p>
          <a:p>
            <a:pPr lvl="3"/>
            <a:r>
              <a:rPr lang="en-US" altLang="pt-BR"/>
              <a:t>Fourth level</a:t>
            </a:r>
          </a:p>
          <a:p>
            <a:pPr lvl="4"/>
            <a:r>
              <a:rPr lang="en-US" altLang="pt-BR"/>
              <a:t>Fifth level</a:t>
            </a:r>
          </a:p>
        </p:txBody>
      </p:sp>
      <p:sp>
        <p:nvSpPr>
          <p:cNvPr id="5" name="Footer Placeholder 4">
            <a:extLst>
              <a:ext uri="{FF2B5EF4-FFF2-40B4-BE49-F238E27FC236}">
                <a16:creationId xmlns:a16="http://schemas.microsoft.com/office/drawing/2014/main" id="{D90F3D14-ACD1-42B0-9CF2-AD62D659B6C3}"/>
              </a:ext>
            </a:extLst>
          </p:cNvPr>
          <p:cNvSpPr>
            <a:spLocks noGrp="1"/>
          </p:cNvSpPr>
          <p:nvPr>
            <p:ph type="ftr" sz="quarter" idx="3"/>
          </p:nvPr>
        </p:nvSpPr>
        <p:spPr>
          <a:xfrm>
            <a:off x="1341438" y="6602413"/>
            <a:ext cx="7159625" cy="236537"/>
          </a:xfrm>
          <a:prstGeom prst="rect">
            <a:avLst/>
          </a:prstGeom>
        </p:spPr>
        <p:txBody>
          <a:bodyPr vert="horz" lIns="91440" tIns="45720" rIns="91440" bIns="45720" rtlCol="0" anchor="ctr"/>
          <a:lstStyle>
            <a:lvl1pPr algn="l" eaLnBrk="1" fontAlgn="auto" hangingPunct="1">
              <a:spcBef>
                <a:spcPts val="0"/>
              </a:spcBef>
              <a:spcAft>
                <a:spcPts val="0"/>
              </a:spcAft>
              <a:defRPr sz="1100" cap="all" baseline="0">
                <a:solidFill>
                  <a:schemeClr val="bg2"/>
                </a:solidFill>
                <a:latin typeface="+mn-lt"/>
              </a:defRPr>
            </a:lvl1pPr>
          </a:lstStyle>
          <a:p>
            <a:pPr>
              <a:defRPr/>
            </a:pPr>
            <a:endParaRPr lang="en-US"/>
          </a:p>
        </p:txBody>
      </p:sp>
      <p:sp>
        <p:nvSpPr>
          <p:cNvPr id="4" name="Date Placeholder 3">
            <a:extLst>
              <a:ext uri="{FF2B5EF4-FFF2-40B4-BE49-F238E27FC236}">
                <a16:creationId xmlns:a16="http://schemas.microsoft.com/office/drawing/2014/main" id="{065FE942-00F9-40B0-B810-7B22110C6CE9}"/>
              </a:ext>
            </a:extLst>
          </p:cNvPr>
          <p:cNvSpPr>
            <a:spLocks noGrp="1"/>
          </p:cNvSpPr>
          <p:nvPr>
            <p:ph type="dt" sz="half" idx="2"/>
          </p:nvPr>
        </p:nvSpPr>
        <p:spPr>
          <a:xfrm>
            <a:off x="8875713" y="6602413"/>
            <a:ext cx="960437" cy="236537"/>
          </a:xfrm>
          <a:prstGeom prst="rect">
            <a:avLst/>
          </a:prstGeom>
        </p:spPr>
        <p:txBody>
          <a:bodyPr vert="horz" lIns="91440" tIns="45720" rIns="91440" bIns="45720" rtlCol="0" anchor="ctr"/>
          <a:lstStyle>
            <a:lvl1pPr algn="r" eaLnBrk="1" fontAlgn="auto" hangingPunct="1">
              <a:spcBef>
                <a:spcPts val="0"/>
              </a:spcBef>
              <a:spcAft>
                <a:spcPts val="0"/>
              </a:spcAft>
              <a:defRPr sz="1100">
                <a:solidFill>
                  <a:schemeClr val="bg2"/>
                </a:solidFill>
                <a:latin typeface="+mn-lt"/>
              </a:defRPr>
            </a:lvl1pPr>
          </a:lstStyle>
          <a:p>
            <a:pPr>
              <a:defRPr/>
            </a:pPr>
            <a:fld id="{12939C0D-3C40-40E4-A8C9-D1A83F9B5042}" type="datetimeFigureOut">
              <a:rPr lang="en-US"/>
              <a:pPr>
                <a:defRPr/>
              </a:pPr>
              <a:t>6/23/2017</a:t>
            </a:fld>
            <a:endParaRPr lang="en-US" dirty="0"/>
          </a:p>
        </p:txBody>
      </p:sp>
      <p:sp>
        <p:nvSpPr>
          <p:cNvPr id="6" name="Slide Number Placeholder 5">
            <a:extLst>
              <a:ext uri="{FF2B5EF4-FFF2-40B4-BE49-F238E27FC236}">
                <a16:creationId xmlns:a16="http://schemas.microsoft.com/office/drawing/2014/main" id="{74C31898-E015-441B-B11B-CE7F7FEC8B97}"/>
              </a:ext>
            </a:extLst>
          </p:cNvPr>
          <p:cNvSpPr>
            <a:spLocks noGrp="1"/>
          </p:cNvSpPr>
          <p:nvPr>
            <p:ph type="sldNum" sz="quarter" idx="4"/>
          </p:nvPr>
        </p:nvSpPr>
        <p:spPr>
          <a:xfrm>
            <a:off x="10210800" y="6602413"/>
            <a:ext cx="639763" cy="2365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100">
                <a:solidFill>
                  <a:schemeClr val="bg2"/>
                </a:solidFill>
              </a:defRPr>
            </a:lvl1pPr>
          </a:lstStyle>
          <a:p>
            <a:fld id="{76B3FA9E-8619-403B-9193-44A839D76431}" type="slidenum">
              <a:rPr lang="en-US" altLang="pt-BR"/>
              <a:pPr/>
              <a:t>‹nº›</a:t>
            </a:fld>
            <a:endParaRPr lang="en-US" altLang="pt-BR"/>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Lst>
  <p:transition spd="med">
    <p:fade/>
  </p:transition>
  <p:txStyles>
    <p:titleStyle>
      <a:lvl1pPr algn="l" rtl="0" eaLnBrk="0" fontAlgn="base" hangingPunct="0">
        <a:lnSpc>
          <a:spcPct val="90000"/>
        </a:lnSpc>
        <a:spcBef>
          <a:spcPct val="0"/>
        </a:spcBef>
        <a:spcAft>
          <a:spcPct val="0"/>
        </a:spcAft>
        <a:buFont typeface="Arial" panose="020B0604020202020204" pitchFamily="34" charset="0"/>
        <a:defRPr sz="3400" kern="1200">
          <a:solidFill>
            <a:srgbClr val="1D243C"/>
          </a:solidFill>
          <a:latin typeface="+mj-lt"/>
          <a:ea typeface="+mj-ea"/>
          <a:cs typeface="+mj-cs"/>
        </a:defRPr>
      </a:lvl1pPr>
      <a:lvl2pPr algn="l" rtl="0" eaLnBrk="0" fontAlgn="base" hangingPunct="0">
        <a:lnSpc>
          <a:spcPct val="90000"/>
        </a:lnSpc>
        <a:spcBef>
          <a:spcPct val="0"/>
        </a:spcBef>
        <a:spcAft>
          <a:spcPct val="0"/>
        </a:spcAft>
        <a:buFont typeface="Arial" panose="020B0604020202020204" pitchFamily="34" charset="0"/>
        <a:defRPr sz="3400">
          <a:solidFill>
            <a:srgbClr val="1D243C"/>
          </a:solidFill>
          <a:latin typeface="Corbel" pitchFamily="34" charset="0"/>
        </a:defRPr>
      </a:lvl2pPr>
      <a:lvl3pPr algn="l" rtl="0" eaLnBrk="0" fontAlgn="base" hangingPunct="0">
        <a:lnSpc>
          <a:spcPct val="90000"/>
        </a:lnSpc>
        <a:spcBef>
          <a:spcPct val="0"/>
        </a:spcBef>
        <a:spcAft>
          <a:spcPct val="0"/>
        </a:spcAft>
        <a:buFont typeface="Arial" panose="020B0604020202020204" pitchFamily="34" charset="0"/>
        <a:defRPr sz="3400">
          <a:solidFill>
            <a:srgbClr val="1D243C"/>
          </a:solidFill>
          <a:latin typeface="Corbel" pitchFamily="34" charset="0"/>
        </a:defRPr>
      </a:lvl3pPr>
      <a:lvl4pPr algn="l" rtl="0" eaLnBrk="0" fontAlgn="base" hangingPunct="0">
        <a:lnSpc>
          <a:spcPct val="90000"/>
        </a:lnSpc>
        <a:spcBef>
          <a:spcPct val="0"/>
        </a:spcBef>
        <a:spcAft>
          <a:spcPct val="0"/>
        </a:spcAft>
        <a:buFont typeface="Arial" panose="020B0604020202020204" pitchFamily="34" charset="0"/>
        <a:defRPr sz="3400">
          <a:solidFill>
            <a:srgbClr val="1D243C"/>
          </a:solidFill>
          <a:latin typeface="Corbel" pitchFamily="34" charset="0"/>
        </a:defRPr>
      </a:lvl4pPr>
      <a:lvl5pPr algn="l" rtl="0" eaLnBrk="0" fontAlgn="base" hangingPunct="0">
        <a:lnSpc>
          <a:spcPct val="90000"/>
        </a:lnSpc>
        <a:spcBef>
          <a:spcPct val="0"/>
        </a:spcBef>
        <a:spcAft>
          <a:spcPct val="0"/>
        </a:spcAft>
        <a:buFont typeface="Arial" panose="020B0604020202020204" pitchFamily="34" charset="0"/>
        <a:defRPr sz="3400">
          <a:solidFill>
            <a:srgbClr val="1D243C"/>
          </a:solidFill>
          <a:latin typeface="Corbel" pitchFamily="34" charset="0"/>
        </a:defRPr>
      </a:lvl5pPr>
      <a:lvl6pPr marL="457200" algn="l" rtl="0" fontAlgn="base">
        <a:lnSpc>
          <a:spcPct val="90000"/>
        </a:lnSpc>
        <a:spcBef>
          <a:spcPct val="0"/>
        </a:spcBef>
        <a:spcAft>
          <a:spcPct val="0"/>
        </a:spcAft>
        <a:buFont typeface="Arial" charset="0"/>
        <a:defRPr sz="3400">
          <a:solidFill>
            <a:srgbClr val="1D243C"/>
          </a:solidFill>
          <a:latin typeface="Corbel" pitchFamily="34" charset="0"/>
        </a:defRPr>
      </a:lvl6pPr>
      <a:lvl7pPr marL="914400" algn="l" rtl="0" fontAlgn="base">
        <a:lnSpc>
          <a:spcPct val="90000"/>
        </a:lnSpc>
        <a:spcBef>
          <a:spcPct val="0"/>
        </a:spcBef>
        <a:spcAft>
          <a:spcPct val="0"/>
        </a:spcAft>
        <a:buFont typeface="Arial" charset="0"/>
        <a:defRPr sz="3400">
          <a:solidFill>
            <a:srgbClr val="1D243C"/>
          </a:solidFill>
          <a:latin typeface="Corbel" pitchFamily="34" charset="0"/>
        </a:defRPr>
      </a:lvl7pPr>
      <a:lvl8pPr marL="1371600" algn="l" rtl="0" fontAlgn="base">
        <a:lnSpc>
          <a:spcPct val="90000"/>
        </a:lnSpc>
        <a:spcBef>
          <a:spcPct val="0"/>
        </a:spcBef>
        <a:spcAft>
          <a:spcPct val="0"/>
        </a:spcAft>
        <a:buFont typeface="Arial" charset="0"/>
        <a:defRPr sz="3400">
          <a:solidFill>
            <a:srgbClr val="1D243C"/>
          </a:solidFill>
          <a:latin typeface="Corbel" pitchFamily="34" charset="0"/>
        </a:defRPr>
      </a:lvl8pPr>
      <a:lvl9pPr marL="1828800" algn="l" rtl="0" fontAlgn="base">
        <a:lnSpc>
          <a:spcPct val="90000"/>
        </a:lnSpc>
        <a:spcBef>
          <a:spcPct val="0"/>
        </a:spcBef>
        <a:spcAft>
          <a:spcPct val="0"/>
        </a:spcAft>
        <a:buFont typeface="Arial" charset="0"/>
        <a:defRPr sz="3400">
          <a:solidFill>
            <a:srgbClr val="1D243C"/>
          </a:solidFill>
          <a:latin typeface="Corbel" pitchFamily="34" charset="0"/>
        </a:defRPr>
      </a:lvl9pPr>
    </p:titleStyle>
    <p:bodyStyle>
      <a:lvl1pPr marL="273050" indent="-228600" algn="l" rtl="0" eaLnBrk="0" fontAlgn="base" hangingPunct="0">
        <a:lnSpc>
          <a:spcPct val="90000"/>
        </a:lnSpc>
        <a:spcBef>
          <a:spcPts val="1800"/>
        </a:spcBef>
        <a:spcAft>
          <a:spcPct val="0"/>
        </a:spcAft>
        <a:buClr>
          <a:schemeClr val="tx2"/>
        </a:buClr>
        <a:buSzPct val="80000"/>
        <a:buFont typeface="Wingdings" panose="05000000000000000000" pitchFamily="2" charset="2"/>
        <a:buChar char="§"/>
        <a:defRPr sz="2000" kern="1200">
          <a:solidFill>
            <a:schemeClr val="tx2"/>
          </a:solidFill>
          <a:latin typeface="+mn-lt"/>
          <a:ea typeface="+mn-ea"/>
          <a:cs typeface="+mn-cs"/>
        </a:defRPr>
      </a:lvl1pPr>
      <a:lvl2pPr marL="593725" indent="-228600" algn="l" rtl="0" eaLnBrk="0" fontAlgn="base" hangingPunct="0">
        <a:lnSpc>
          <a:spcPct val="90000"/>
        </a:lnSpc>
        <a:spcBef>
          <a:spcPts val="1000"/>
        </a:spcBef>
        <a:spcAft>
          <a:spcPct val="0"/>
        </a:spcAft>
        <a:buClr>
          <a:schemeClr val="tx2"/>
        </a:buClr>
        <a:buSzPct val="80000"/>
        <a:buFont typeface="Wingdings" panose="05000000000000000000" pitchFamily="2" charset="2"/>
        <a:buChar char="§"/>
        <a:defRPr kern="1200">
          <a:solidFill>
            <a:schemeClr val="tx2"/>
          </a:solidFill>
          <a:latin typeface="+mn-lt"/>
          <a:ea typeface="+mn-ea"/>
          <a:cs typeface="+mn-cs"/>
        </a:defRPr>
      </a:lvl2pPr>
      <a:lvl3pPr marL="914400" indent="-228600" algn="l" rtl="0" eaLnBrk="0" fontAlgn="base" hangingPunct="0">
        <a:lnSpc>
          <a:spcPct val="90000"/>
        </a:lnSpc>
        <a:spcBef>
          <a:spcPts val="800"/>
        </a:spcBef>
        <a:spcAft>
          <a:spcPct val="0"/>
        </a:spcAft>
        <a:buClr>
          <a:schemeClr val="tx2"/>
        </a:buClr>
        <a:buSzPct val="80000"/>
        <a:buFont typeface="Wingdings" panose="05000000000000000000" pitchFamily="2" charset="2"/>
        <a:buChar char="§"/>
        <a:defRPr sz="1600" kern="1200">
          <a:solidFill>
            <a:schemeClr val="tx2"/>
          </a:solidFill>
          <a:latin typeface="+mn-lt"/>
          <a:ea typeface="+mn-ea"/>
          <a:cs typeface="+mn-cs"/>
        </a:defRPr>
      </a:lvl3pPr>
      <a:lvl4pPr marL="1233488" indent="-228600" algn="l" rtl="0" eaLnBrk="0" fontAlgn="base" hangingPunct="0">
        <a:lnSpc>
          <a:spcPct val="90000"/>
        </a:lnSpc>
        <a:spcBef>
          <a:spcPts val="800"/>
        </a:spcBef>
        <a:spcAft>
          <a:spcPct val="0"/>
        </a:spcAft>
        <a:buClr>
          <a:schemeClr val="tx2"/>
        </a:buClr>
        <a:buSzPct val="80000"/>
        <a:buFont typeface="Wingdings" panose="05000000000000000000" pitchFamily="2" charset="2"/>
        <a:buChar char="§"/>
        <a:defRPr sz="1400" kern="1200">
          <a:solidFill>
            <a:schemeClr val="tx2"/>
          </a:solidFill>
          <a:latin typeface="+mn-lt"/>
          <a:ea typeface="+mn-ea"/>
          <a:cs typeface="+mn-cs"/>
        </a:defRPr>
      </a:lvl4pPr>
      <a:lvl5pPr marL="1554163" indent="-228600" algn="l" rtl="0" eaLnBrk="0" fontAlgn="base" hangingPunct="0">
        <a:lnSpc>
          <a:spcPct val="90000"/>
        </a:lnSpc>
        <a:spcBef>
          <a:spcPts val="800"/>
        </a:spcBef>
        <a:spcAft>
          <a:spcPct val="0"/>
        </a:spcAft>
        <a:buClr>
          <a:schemeClr val="tx2"/>
        </a:buClr>
        <a:buSzPct val="80000"/>
        <a:buFont typeface="Wingdings" panose="05000000000000000000"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B630F50D-B237-4B50-8660-E8DF0E69AC50}"/>
              </a:ext>
            </a:extLst>
          </p:cNvPr>
          <p:cNvSpPr>
            <a:spLocks noGrp="1"/>
          </p:cNvSpPr>
          <p:nvPr>
            <p:ph type="ctrTitle"/>
          </p:nvPr>
        </p:nvSpPr>
        <p:spPr>
          <a:xfrm>
            <a:off x="1524000" y="4800600"/>
            <a:ext cx="9144000" cy="1143000"/>
          </a:xfrm>
        </p:spPr>
        <p:txBody>
          <a:bodyPr/>
          <a:lstStyle/>
          <a:p>
            <a:pPr eaLnBrk="1" hangingPunct="1"/>
            <a:r>
              <a:rPr lang="en-US" altLang="pt-BR"/>
              <a:t>Plano de Negócio do Projeto</a:t>
            </a:r>
          </a:p>
        </p:txBody>
      </p:sp>
      <p:sp>
        <p:nvSpPr>
          <p:cNvPr id="15363" name="Subtitle 3">
            <a:extLst>
              <a:ext uri="{FF2B5EF4-FFF2-40B4-BE49-F238E27FC236}">
                <a16:creationId xmlns:a16="http://schemas.microsoft.com/office/drawing/2014/main" id="{9EE65C08-9E2B-478D-8CD9-3AB78C11C247}"/>
              </a:ext>
            </a:extLst>
          </p:cNvPr>
          <p:cNvSpPr>
            <a:spLocks noGrp="1"/>
          </p:cNvSpPr>
          <p:nvPr>
            <p:ph type="subTitle" idx="1"/>
          </p:nvPr>
        </p:nvSpPr>
        <p:spPr>
          <a:xfrm>
            <a:off x="1522413" y="5943600"/>
            <a:ext cx="9144000" cy="762000"/>
          </a:xfrm>
        </p:spPr>
        <p:txBody>
          <a:bodyPr/>
          <a:lstStyle/>
          <a:p>
            <a:pPr eaLnBrk="1" hangingPunct="1">
              <a:spcBef>
                <a:spcPct val="0"/>
              </a:spcBef>
            </a:pPr>
            <a:r>
              <a:rPr lang="en-US" altLang="pt-BR" dirty="0"/>
              <a:t>Bruno Oliveira, Gabriel Augusto e Ian Pablo | IT SOLUTIONS</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770DDE70-1392-468E-A33E-6F2246042CE6}"/>
              </a:ext>
            </a:extLst>
          </p:cNvPr>
          <p:cNvSpPr>
            <a:spLocks noGrp="1"/>
          </p:cNvSpPr>
          <p:nvPr>
            <p:ph type="title"/>
          </p:nvPr>
        </p:nvSpPr>
        <p:spPr>
          <a:xfrm>
            <a:off x="1350341" y="0"/>
            <a:ext cx="9509125" cy="1233488"/>
          </a:xfrm>
        </p:spPr>
        <p:txBody>
          <a:bodyPr/>
          <a:lstStyle/>
          <a:p>
            <a:pPr eaLnBrk="1" hangingPunct="1"/>
            <a:r>
              <a:rPr lang="en-US" altLang="pt-BR" dirty="0" err="1"/>
              <a:t>Análise</a:t>
            </a:r>
            <a:r>
              <a:rPr lang="en-US" altLang="pt-BR" dirty="0"/>
              <a:t> de </a:t>
            </a:r>
            <a:r>
              <a:rPr lang="en-US" altLang="pt-BR" dirty="0" err="1"/>
              <a:t>Custos</a:t>
            </a:r>
            <a:endParaRPr lang="en-US" altLang="pt-BR" dirty="0"/>
          </a:p>
        </p:txBody>
      </p:sp>
      <p:sp>
        <p:nvSpPr>
          <p:cNvPr id="7" name="CaixaDeTexto 6">
            <a:extLst>
              <a:ext uri="{FF2B5EF4-FFF2-40B4-BE49-F238E27FC236}">
                <a16:creationId xmlns:a16="http://schemas.microsoft.com/office/drawing/2014/main" id="{F7F2742D-C8BF-4FBD-BF74-6293A3FD7A96}"/>
              </a:ext>
            </a:extLst>
          </p:cNvPr>
          <p:cNvSpPr txBox="1"/>
          <p:nvPr/>
        </p:nvSpPr>
        <p:spPr>
          <a:xfrm>
            <a:off x="4495800" y="5899026"/>
            <a:ext cx="5257800" cy="477054"/>
          </a:xfrm>
          <a:prstGeom prst="rect">
            <a:avLst/>
          </a:prstGeom>
          <a:noFill/>
        </p:spPr>
        <p:txBody>
          <a:bodyPr wrap="square" rtlCol="0">
            <a:spAutoFit/>
          </a:bodyPr>
          <a:lstStyle/>
          <a:p>
            <a:r>
              <a:rPr lang="pt-BR" sz="2500" dirty="0">
                <a:latin typeface="Arial" panose="020B0604020202020204" pitchFamily="34" charset="0"/>
                <a:cs typeface="Arial" panose="020B0604020202020204" pitchFamily="34" charset="0"/>
              </a:rPr>
              <a:t>TOTAL: </a:t>
            </a:r>
            <a:r>
              <a:rPr lang="pt-BR" sz="2500" dirty="0">
                <a:solidFill>
                  <a:srgbClr val="FF0000"/>
                </a:solidFill>
                <a:latin typeface="Arial" panose="020B0604020202020204" pitchFamily="34" charset="0"/>
                <a:cs typeface="Arial" panose="020B0604020202020204" pitchFamily="34" charset="0"/>
              </a:rPr>
              <a:t>R$ 145.343,33 </a:t>
            </a:r>
          </a:p>
        </p:txBody>
      </p:sp>
      <p:graphicFrame>
        <p:nvGraphicFramePr>
          <p:cNvPr id="15" name="Espaço Reservado para Conteúdo 14">
            <a:extLst>
              <a:ext uri="{FF2B5EF4-FFF2-40B4-BE49-F238E27FC236}">
                <a16:creationId xmlns:a16="http://schemas.microsoft.com/office/drawing/2014/main" id="{898C814F-5697-4566-AF3D-CB4FCCA3629C}"/>
              </a:ext>
            </a:extLst>
          </p:cNvPr>
          <p:cNvGraphicFramePr>
            <a:graphicFrameLocks noGrp="1"/>
          </p:cNvGraphicFramePr>
          <p:nvPr>
            <p:ph idx="1"/>
            <p:extLst>
              <p:ext uri="{D42A27DB-BD31-4B8C-83A1-F6EECF244321}">
                <p14:modId xmlns:p14="http://schemas.microsoft.com/office/powerpoint/2010/main" val="3738554048"/>
              </p:ext>
            </p:extLst>
          </p:nvPr>
        </p:nvGraphicFramePr>
        <p:xfrm>
          <a:off x="1414151" y="1405635"/>
          <a:ext cx="9509125" cy="3279775"/>
        </p:xfrm>
        <a:graphic>
          <a:graphicData uri="http://schemas.openxmlformats.org/drawingml/2006/chart">
            <c:chart xmlns:c="http://schemas.openxmlformats.org/drawingml/2006/chart" xmlns:r="http://schemas.openxmlformats.org/officeDocument/2006/relationships" r:id="rId2"/>
          </a:graphicData>
        </a:graphic>
      </p:graphicFrame>
      <p:sp>
        <p:nvSpPr>
          <p:cNvPr id="16" name="CaixaDeTexto 15">
            <a:extLst>
              <a:ext uri="{FF2B5EF4-FFF2-40B4-BE49-F238E27FC236}">
                <a16:creationId xmlns:a16="http://schemas.microsoft.com/office/drawing/2014/main" id="{69B8900C-8B69-41D8-BA19-B2F7D9F1AE9F}"/>
              </a:ext>
            </a:extLst>
          </p:cNvPr>
          <p:cNvSpPr txBox="1"/>
          <p:nvPr/>
        </p:nvSpPr>
        <p:spPr>
          <a:xfrm>
            <a:off x="1414151" y="5069080"/>
            <a:ext cx="9608171" cy="923330"/>
          </a:xfrm>
          <a:prstGeom prst="rect">
            <a:avLst/>
          </a:prstGeom>
          <a:noFill/>
        </p:spPr>
        <p:txBody>
          <a:bodyPr wrap="square" rtlCol="0">
            <a:spAutoFit/>
          </a:bodyPr>
          <a:lstStyle/>
          <a:p>
            <a:pPr algn="ctr"/>
            <a:r>
              <a:rPr lang="pt-BR" dirty="0">
                <a:latin typeface="Arial" panose="020B0604020202020204" pitchFamily="34" charset="0"/>
                <a:cs typeface="Arial" panose="020B0604020202020204" pitchFamily="34" charset="0"/>
              </a:rPr>
              <a:t>Iniciação: R$ 196,00 | Planejamento : R$ 1.176,00   | Execução: R$ 64.059,33  </a:t>
            </a:r>
          </a:p>
          <a:p>
            <a:pPr algn="ctr"/>
            <a:r>
              <a:rPr lang="pt-BR" dirty="0">
                <a:latin typeface="Arial" panose="020B0604020202020204" pitchFamily="34" charset="0"/>
                <a:cs typeface="Arial" panose="020B0604020202020204" pitchFamily="34" charset="0"/>
              </a:rPr>
              <a:t>|Controle: R$ 79.520,00  | Encerramento: R$ 392,00 </a:t>
            </a:r>
          </a:p>
          <a:p>
            <a:endParaRPr lang="pt-BR" dirty="0"/>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8053B811-E9A0-4E11-B70B-E7107BB068A0}"/>
              </a:ext>
            </a:extLst>
          </p:cNvPr>
          <p:cNvSpPr>
            <a:spLocks noGrp="1"/>
          </p:cNvSpPr>
          <p:nvPr>
            <p:ph type="title"/>
          </p:nvPr>
        </p:nvSpPr>
        <p:spPr/>
        <p:txBody>
          <a:bodyPr/>
          <a:lstStyle/>
          <a:p>
            <a:pPr eaLnBrk="1" hangingPunct="1"/>
            <a:r>
              <a:rPr lang="en-US" altLang="pt-BR"/>
              <a:t>Milestones do Projeto</a:t>
            </a:r>
          </a:p>
        </p:txBody>
      </p:sp>
      <p:graphicFrame>
        <p:nvGraphicFramePr>
          <p:cNvPr id="4" name="Content Placeholder 3" descr="Chevron Access Process diagram showing 4 milestones from left to right with bullet points inside each milestone box.">
            <a:extLst>
              <a:ext uri="{FF2B5EF4-FFF2-40B4-BE49-F238E27FC236}">
                <a16:creationId xmlns:a16="http://schemas.microsoft.com/office/drawing/2014/main" id="{008F62A8-37F4-4926-945E-1873B472710D}"/>
              </a:ext>
            </a:extLst>
          </p:cNvPr>
          <p:cNvGraphicFramePr>
            <a:graphicFrameLocks noGrp="1"/>
          </p:cNvGraphicFramePr>
          <p:nvPr>
            <p:ph idx="1"/>
            <p:extLst>
              <p:ext uri="{D42A27DB-BD31-4B8C-83A1-F6EECF244321}">
                <p14:modId xmlns:p14="http://schemas.microsoft.com/office/powerpoint/2010/main" val="1380818371"/>
              </p:ext>
            </p:extLst>
          </p:nvPr>
        </p:nvGraphicFramePr>
        <p:xfrm>
          <a:off x="685800" y="235744"/>
          <a:ext cx="10545762" cy="4810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descr="Chevron Access Process diagram showing 4 milestones from left to right with bullet points inside each milestone box.">
            <a:extLst>
              <a:ext uri="{FF2B5EF4-FFF2-40B4-BE49-F238E27FC236}">
                <a16:creationId xmlns:a16="http://schemas.microsoft.com/office/drawing/2014/main" id="{014590A4-6AC6-4443-9D9D-6C0F782388AB}"/>
              </a:ext>
            </a:extLst>
          </p:cNvPr>
          <p:cNvGraphicFramePr>
            <a:graphicFrameLocks/>
          </p:cNvGraphicFramePr>
          <p:nvPr>
            <p:extLst>
              <p:ext uri="{D42A27DB-BD31-4B8C-83A1-F6EECF244321}">
                <p14:modId xmlns:p14="http://schemas.microsoft.com/office/powerpoint/2010/main" val="2150098647"/>
              </p:ext>
            </p:extLst>
          </p:nvPr>
        </p:nvGraphicFramePr>
        <p:xfrm>
          <a:off x="2171700" y="3138800"/>
          <a:ext cx="7848600" cy="357989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2B92B649-97EE-45F9-AB6E-E4B7A1323B94}"/>
              </a:ext>
            </a:extLst>
          </p:cNvPr>
          <p:cNvSpPr>
            <a:spLocks noGrp="1"/>
          </p:cNvSpPr>
          <p:nvPr>
            <p:ph type="title"/>
          </p:nvPr>
        </p:nvSpPr>
        <p:spPr>
          <a:xfrm>
            <a:off x="1358003" y="152400"/>
            <a:ext cx="9509125" cy="838200"/>
          </a:xfrm>
        </p:spPr>
        <p:txBody>
          <a:bodyPr/>
          <a:lstStyle/>
          <a:p>
            <a:pPr eaLnBrk="1" hangingPunct="1"/>
            <a:r>
              <a:rPr lang="en-US" altLang="pt-BR" dirty="0"/>
              <a:t>Plano de </a:t>
            </a:r>
            <a:r>
              <a:rPr lang="en-US" altLang="pt-BR" dirty="0" err="1"/>
              <a:t>Gestão</a:t>
            </a:r>
            <a:r>
              <a:rPr lang="en-US" altLang="pt-BR" dirty="0"/>
              <a:t> de </a:t>
            </a:r>
            <a:r>
              <a:rPr lang="en-US" altLang="pt-BR" dirty="0" err="1"/>
              <a:t>Risco</a:t>
            </a:r>
            <a:endParaRPr lang="en-US" altLang="pt-BR" dirty="0"/>
          </a:p>
        </p:txBody>
      </p:sp>
      <p:graphicFrame>
        <p:nvGraphicFramePr>
          <p:cNvPr id="6" name="Content Placeholder 5">
            <a:extLst>
              <a:ext uri="{FF2B5EF4-FFF2-40B4-BE49-F238E27FC236}">
                <a16:creationId xmlns:a16="http://schemas.microsoft.com/office/drawing/2014/main" id="{41FE0CD4-ACAB-4319-BE2C-492B1B44C3A5}"/>
              </a:ext>
            </a:extLst>
          </p:cNvPr>
          <p:cNvGraphicFramePr>
            <a:graphicFrameLocks noGrp="1"/>
          </p:cNvGraphicFramePr>
          <p:nvPr>
            <p:ph idx="1"/>
            <p:extLst>
              <p:ext uri="{D42A27DB-BD31-4B8C-83A1-F6EECF244321}">
                <p14:modId xmlns:p14="http://schemas.microsoft.com/office/powerpoint/2010/main" val="1335668963"/>
              </p:ext>
            </p:extLst>
          </p:nvPr>
        </p:nvGraphicFramePr>
        <p:xfrm>
          <a:off x="914401" y="1219200"/>
          <a:ext cx="10166246" cy="5099891"/>
        </p:xfrm>
        <a:graphic>
          <a:graphicData uri="http://schemas.openxmlformats.org/drawingml/2006/table">
            <a:tbl>
              <a:tblPr firstRow="1" bandRow="1">
                <a:tableStyleId>{793D81CF-94F2-401A-BA57-92F5A7B2D0C5}</a:tableStyleId>
              </a:tblPr>
              <a:tblGrid>
                <a:gridCol w="2438399">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538584">
                  <a:extLst>
                    <a:ext uri="{9D8B030D-6E8A-4147-A177-3AD203B41FA5}">
                      <a16:colId xmlns:a16="http://schemas.microsoft.com/office/drawing/2014/main" val="20002"/>
                    </a:ext>
                  </a:extLst>
                </a:gridCol>
                <a:gridCol w="1547849">
                  <a:extLst>
                    <a:ext uri="{9D8B030D-6E8A-4147-A177-3AD203B41FA5}">
                      <a16:colId xmlns:a16="http://schemas.microsoft.com/office/drawing/2014/main" val="20003"/>
                    </a:ext>
                  </a:extLst>
                </a:gridCol>
                <a:gridCol w="2965014">
                  <a:extLst>
                    <a:ext uri="{9D8B030D-6E8A-4147-A177-3AD203B41FA5}">
                      <a16:colId xmlns:a16="http://schemas.microsoft.com/office/drawing/2014/main" val="20004"/>
                    </a:ext>
                  </a:extLst>
                </a:gridCol>
              </a:tblGrid>
              <a:tr h="533400">
                <a:tc>
                  <a:txBody>
                    <a:bodyPr/>
                    <a:lstStyle/>
                    <a:p>
                      <a:pPr algn="ctr"/>
                      <a:r>
                        <a:rPr lang="en-US" sz="1800" dirty="0" err="1"/>
                        <a:t>Risco</a:t>
                      </a:r>
                      <a:endParaRPr lang="en-US" sz="1800" dirty="0"/>
                    </a:p>
                  </a:txBody>
                  <a:tcPr marT="45732" marB="45732" anchor="ctr"/>
                </a:tc>
                <a:tc>
                  <a:txBody>
                    <a:bodyPr/>
                    <a:lstStyle/>
                    <a:p>
                      <a:pPr algn="ctr"/>
                      <a:r>
                        <a:rPr lang="en-US" sz="1800" dirty="0" err="1"/>
                        <a:t>Probabilidade</a:t>
                      </a:r>
                      <a:endParaRPr lang="en-US" sz="1800" dirty="0"/>
                    </a:p>
                  </a:txBody>
                  <a:tcPr marT="45732" marB="45732" anchor="ctr"/>
                </a:tc>
                <a:tc>
                  <a:txBody>
                    <a:bodyPr/>
                    <a:lstStyle/>
                    <a:p>
                      <a:pPr algn="ctr"/>
                      <a:r>
                        <a:rPr lang="en-US" sz="1800" dirty="0" err="1"/>
                        <a:t>Impacto</a:t>
                      </a:r>
                      <a:endParaRPr lang="en-US" sz="1800" dirty="0"/>
                    </a:p>
                  </a:txBody>
                  <a:tcPr marT="45732" marB="45732" anchor="ctr"/>
                </a:tc>
                <a:tc>
                  <a:txBody>
                    <a:bodyPr/>
                    <a:lstStyle/>
                    <a:p>
                      <a:pPr algn="ctr"/>
                      <a:r>
                        <a:rPr lang="en-US" sz="1800" dirty="0" err="1"/>
                        <a:t>Responsável</a:t>
                      </a:r>
                      <a:endParaRPr lang="en-US" sz="1800" dirty="0"/>
                    </a:p>
                  </a:txBody>
                  <a:tcPr marT="45732" marB="45732" anchor="ctr"/>
                </a:tc>
                <a:tc>
                  <a:txBody>
                    <a:bodyPr/>
                    <a:lstStyle/>
                    <a:p>
                      <a:pPr algn="ctr"/>
                      <a:r>
                        <a:rPr lang="en-US" sz="1800" dirty="0"/>
                        <a:t>Plano</a:t>
                      </a:r>
                      <a:r>
                        <a:rPr lang="en-US" sz="1800" baseline="0" dirty="0"/>
                        <a:t> de </a:t>
                      </a:r>
                      <a:r>
                        <a:rPr lang="en-US" sz="1800" baseline="0" dirty="0" err="1"/>
                        <a:t>Mitigação</a:t>
                      </a:r>
                      <a:endParaRPr lang="en-US" sz="1800" dirty="0"/>
                    </a:p>
                  </a:txBody>
                  <a:tcPr marT="45732" marB="45732" anchor="ctr"/>
                </a:tc>
                <a:extLst>
                  <a:ext uri="{0D108BD9-81ED-4DB2-BD59-A6C34878D82A}">
                    <a16:rowId xmlns:a16="http://schemas.microsoft.com/office/drawing/2014/main" val="10000"/>
                  </a:ext>
                </a:extLst>
              </a:tr>
              <a:tr h="1689018">
                <a:tc>
                  <a:txBody>
                    <a:bodyPr/>
                    <a:lstStyle/>
                    <a:p>
                      <a:pPr algn="l"/>
                      <a:r>
                        <a:rPr lang="pt-BR" sz="1800" kern="1200" dirty="0">
                          <a:solidFill>
                            <a:schemeClr val="dk1"/>
                          </a:solidFill>
                          <a:effectLst/>
                          <a:latin typeface="+mn-lt"/>
                          <a:ea typeface="+mn-ea"/>
                          <a:cs typeface="+mn-cs"/>
                        </a:rPr>
                        <a:t>Incompatibilidade de conexão do sistema de compras com o sistema de fornecedores</a:t>
                      </a:r>
                      <a:endParaRPr lang="en-US" sz="1800" dirty="0"/>
                    </a:p>
                  </a:txBody>
                  <a:tcPr marT="45732" marB="45732" anchor="ctr"/>
                </a:tc>
                <a:tc>
                  <a:txBody>
                    <a:bodyPr/>
                    <a:lstStyle/>
                    <a:p>
                      <a:pPr algn="ctr"/>
                      <a:r>
                        <a:rPr lang="en-US" sz="1800" dirty="0" err="1"/>
                        <a:t>Médio</a:t>
                      </a:r>
                      <a:endParaRPr lang="en-US" sz="1800" dirty="0"/>
                    </a:p>
                  </a:txBody>
                  <a:tcPr marT="45732" marB="45732" anchor="ctr"/>
                </a:tc>
                <a:tc>
                  <a:txBody>
                    <a:bodyPr/>
                    <a:lstStyle/>
                    <a:p>
                      <a:pPr algn="ctr"/>
                      <a:r>
                        <a:rPr lang="en-US" sz="1800" dirty="0" err="1"/>
                        <a:t>Muito</a:t>
                      </a:r>
                      <a:r>
                        <a:rPr lang="en-US" sz="1800" dirty="0"/>
                        <a:t> Alto</a:t>
                      </a:r>
                    </a:p>
                  </a:txBody>
                  <a:tcPr marT="45732" marB="45732" anchor="ctr"/>
                </a:tc>
                <a:tc>
                  <a:txBody>
                    <a:bodyPr/>
                    <a:lstStyle/>
                    <a:p>
                      <a:pPr algn="ctr"/>
                      <a:r>
                        <a:rPr lang="en-US" sz="1800" dirty="0" err="1"/>
                        <a:t>Arquiteto</a:t>
                      </a:r>
                      <a:r>
                        <a:rPr lang="en-US" sz="1800" dirty="0"/>
                        <a:t> de Software</a:t>
                      </a:r>
                    </a:p>
                  </a:txBody>
                  <a:tcPr marT="45732" marB="45732" anchor="ctr"/>
                </a:tc>
                <a:tc>
                  <a:txBody>
                    <a:bodyPr/>
                    <a:lstStyle/>
                    <a:p>
                      <a:pPr algn="l"/>
                      <a:r>
                        <a:rPr lang="pt-BR" sz="1800" dirty="0"/>
                        <a:t>Modificar o conceito dessas funcionalidades para que funcionem de maneira não dependente de outros sistemas.</a:t>
                      </a:r>
                      <a:endParaRPr lang="en-US" sz="1800" dirty="0"/>
                    </a:p>
                  </a:txBody>
                  <a:tcPr marT="45732" marB="45732" anchor="ctr"/>
                </a:tc>
                <a:extLst>
                  <a:ext uri="{0D108BD9-81ED-4DB2-BD59-A6C34878D82A}">
                    <a16:rowId xmlns:a16="http://schemas.microsoft.com/office/drawing/2014/main" val="10001"/>
                  </a:ext>
                </a:extLst>
              </a:tr>
              <a:tr h="1688729">
                <a:tc>
                  <a:txBody>
                    <a:bodyPr/>
                    <a:lstStyle/>
                    <a:p>
                      <a:pPr algn="l"/>
                      <a:r>
                        <a:rPr lang="pt-BR" sz="1800" dirty="0"/>
                        <a:t>Falta de mão de obra para produção do sistema</a:t>
                      </a:r>
                      <a:endParaRPr lang="en-US" sz="1800" dirty="0"/>
                    </a:p>
                  </a:txBody>
                  <a:tcPr marT="45732" marB="45732" anchor="ctr"/>
                </a:tc>
                <a:tc>
                  <a:txBody>
                    <a:bodyPr/>
                    <a:lstStyle/>
                    <a:p>
                      <a:pPr algn="ctr"/>
                      <a:r>
                        <a:rPr lang="en-US" sz="1800" dirty="0" err="1"/>
                        <a:t>Médio</a:t>
                      </a:r>
                      <a:endParaRPr lang="en-US" sz="1800" dirty="0"/>
                    </a:p>
                  </a:txBody>
                  <a:tcPr marT="45732" marB="45732" anchor="ctr"/>
                </a:tc>
                <a:tc>
                  <a:txBody>
                    <a:bodyPr/>
                    <a:lstStyle/>
                    <a:p>
                      <a:pPr algn="ctr"/>
                      <a:r>
                        <a:rPr lang="en-US" sz="1800" dirty="0" err="1"/>
                        <a:t>Muito</a:t>
                      </a:r>
                      <a:r>
                        <a:rPr lang="en-US" sz="1800" dirty="0"/>
                        <a:t> Alto</a:t>
                      </a:r>
                    </a:p>
                  </a:txBody>
                  <a:tcPr marT="45732" marB="45732" anchor="ctr"/>
                </a:tc>
                <a:tc>
                  <a:txBody>
                    <a:bodyPr/>
                    <a:lstStyle/>
                    <a:p>
                      <a:pPr algn="ctr"/>
                      <a:r>
                        <a:rPr lang="en-US" sz="1800" dirty="0" err="1"/>
                        <a:t>Gerente</a:t>
                      </a:r>
                      <a:r>
                        <a:rPr lang="en-US" sz="1800" dirty="0"/>
                        <a:t> do </a:t>
                      </a:r>
                      <a:r>
                        <a:rPr lang="en-US" sz="1800" dirty="0" err="1"/>
                        <a:t>projeto</a:t>
                      </a:r>
                      <a:endParaRPr lang="en-US" sz="1800" dirty="0"/>
                    </a:p>
                  </a:txBody>
                  <a:tcPr marT="45732" marB="45732" anchor="ctr"/>
                </a:tc>
                <a:tc>
                  <a:txBody>
                    <a:bodyPr/>
                    <a:lstStyle/>
                    <a:p>
                      <a:pPr algn="l"/>
                      <a:r>
                        <a:rPr lang="pt-BR" sz="1800" dirty="0"/>
                        <a:t>Manter o funcionário satisfeito e sempre engajado no projeto, proporcionando aos melhores premiações e benefícios.</a:t>
                      </a:r>
                      <a:endParaRPr lang="en-US" sz="1800" dirty="0"/>
                    </a:p>
                  </a:txBody>
                  <a:tcPr marT="45732" marB="45732" anchor="ctr"/>
                </a:tc>
                <a:extLst>
                  <a:ext uri="{0D108BD9-81ED-4DB2-BD59-A6C34878D82A}">
                    <a16:rowId xmlns:a16="http://schemas.microsoft.com/office/drawing/2014/main" val="10002"/>
                  </a:ext>
                </a:extLst>
              </a:tr>
              <a:tr h="1155453">
                <a:tc>
                  <a:txBody>
                    <a:bodyPr/>
                    <a:lstStyle/>
                    <a:p>
                      <a:pPr algn="l"/>
                      <a:r>
                        <a:rPr lang="pt-BR" sz="1800" dirty="0"/>
                        <a:t>Infraestrutura inapta para o desenvolvimento do projeto</a:t>
                      </a:r>
                      <a:endParaRPr lang="en-US" sz="1800" dirty="0"/>
                    </a:p>
                  </a:txBody>
                  <a:tcPr marT="45732" marB="45732" anchor="ctr"/>
                </a:tc>
                <a:tc>
                  <a:txBody>
                    <a:bodyPr/>
                    <a:lstStyle/>
                    <a:p>
                      <a:pPr algn="ctr"/>
                      <a:r>
                        <a:rPr lang="en-US" sz="1800" dirty="0"/>
                        <a:t>Alta</a:t>
                      </a:r>
                    </a:p>
                  </a:txBody>
                  <a:tcPr marT="45732" marB="45732" anchor="ctr"/>
                </a:tc>
                <a:tc>
                  <a:txBody>
                    <a:bodyPr/>
                    <a:lstStyle/>
                    <a:p>
                      <a:pPr algn="ctr"/>
                      <a:r>
                        <a:rPr lang="en-US" sz="1800" dirty="0" err="1"/>
                        <a:t>Médio</a:t>
                      </a:r>
                      <a:endParaRPr lang="en-US" sz="1800" dirty="0"/>
                    </a:p>
                  </a:txBody>
                  <a:tcPr marT="45732" marB="45732" anchor="ctr"/>
                </a:tc>
                <a:tc>
                  <a:txBody>
                    <a:bodyPr/>
                    <a:lstStyle/>
                    <a:p>
                      <a:pPr algn="ctr"/>
                      <a:r>
                        <a:rPr lang="en-US" sz="1800" dirty="0" err="1"/>
                        <a:t>Arquiteto</a:t>
                      </a:r>
                      <a:r>
                        <a:rPr lang="en-US" sz="1800" dirty="0"/>
                        <a:t> de Software</a:t>
                      </a:r>
                    </a:p>
                  </a:txBody>
                  <a:tcPr marT="45732" marB="45732" anchor="ctr"/>
                </a:tc>
                <a:tc>
                  <a:txBody>
                    <a:bodyPr/>
                    <a:lstStyle/>
                    <a:p>
                      <a:pPr algn="l"/>
                      <a:r>
                        <a:rPr lang="pt-BR" sz="1800" dirty="0"/>
                        <a:t>Manter os computadores sempre em bom estado de uso e realizar manutenções preventivas.</a:t>
                      </a:r>
                      <a:endParaRPr lang="en-US" sz="1800" dirty="0"/>
                    </a:p>
                  </a:txBody>
                  <a:tcPr marT="45732" marB="45732" anchor="ctr"/>
                </a:tc>
                <a:extLst>
                  <a:ext uri="{0D108BD9-81ED-4DB2-BD59-A6C34878D82A}">
                    <a16:rowId xmlns:a16="http://schemas.microsoft.com/office/drawing/2014/main" val="10003"/>
                  </a:ext>
                </a:extLst>
              </a:tr>
            </a:tbl>
          </a:graphicData>
        </a:graphic>
      </p:graphicFrame>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2B92B649-97EE-45F9-AB6E-E4B7A1323B94}"/>
              </a:ext>
            </a:extLst>
          </p:cNvPr>
          <p:cNvSpPr>
            <a:spLocks noGrp="1"/>
          </p:cNvSpPr>
          <p:nvPr>
            <p:ph type="title"/>
          </p:nvPr>
        </p:nvSpPr>
        <p:spPr>
          <a:xfrm>
            <a:off x="1358001" y="33130"/>
            <a:ext cx="9509125" cy="838200"/>
          </a:xfrm>
        </p:spPr>
        <p:txBody>
          <a:bodyPr/>
          <a:lstStyle/>
          <a:p>
            <a:pPr eaLnBrk="1" hangingPunct="1"/>
            <a:r>
              <a:rPr lang="en-US" altLang="pt-BR" dirty="0"/>
              <a:t>Plano de </a:t>
            </a:r>
            <a:r>
              <a:rPr lang="en-US" altLang="pt-BR" dirty="0" err="1"/>
              <a:t>Gestão</a:t>
            </a:r>
            <a:r>
              <a:rPr lang="en-US" altLang="pt-BR" dirty="0"/>
              <a:t> de </a:t>
            </a:r>
            <a:r>
              <a:rPr lang="en-US" altLang="pt-BR" dirty="0" err="1"/>
              <a:t>Risco</a:t>
            </a:r>
            <a:endParaRPr lang="en-US" altLang="pt-BR" dirty="0"/>
          </a:p>
        </p:txBody>
      </p:sp>
      <p:graphicFrame>
        <p:nvGraphicFramePr>
          <p:cNvPr id="6" name="Content Placeholder 5">
            <a:extLst>
              <a:ext uri="{FF2B5EF4-FFF2-40B4-BE49-F238E27FC236}">
                <a16:creationId xmlns:a16="http://schemas.microsoft.com/office/drawing/2014/main" id="{41FE0CD4-ACAB-4319-BE2C-492B1B44C3A5}"/>
              </a:ext>
            </a:extLst>
          </p:cNvPr>
          <p:cNvGraphicFramePr>
            <a:graphicFrameLocks noGrp="1"/>
          </p:cNvGraphicFramePr>
          <p:nvPr>
            <p:ph idx="1"/>
            <p:extLst>
              <p:ext uri="{D42A27DB-BD31-4B8C-83A1-F6EECF244321}">
                <p14:modId xmlns:p14="http://schemas.microsoft.com/office/powerpoint/2010/main" val="2465793674"/>
              </p:ext>
            </p:extLst>
          </p:nvPr>
        </p:nvGraphicFramePr>
        <p:xfrm>
          <a:off x="854762" y="990600"/>
          <a:ext cx="10578841" cy="5303568"/>
        </p:xfrm>
        <a:graphic>
          <a:graphicData uri="http://schemas.openxmlformats.org/drawingml/2006/table">
            <a:tbl>
              <a:tblPr firstRow="1" bandRow="1">
                <a:tableStyleId>{793D81CF-94F2-401A-BA57-92F5A7B2D0C5}</a:tableStyleId>
              </a:tblPr>
              <a:tblGrid>
                <a:gridCol w="2498038">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815838">
                  <a:extLst>
                    <a:ext uri="{9D8B030D-6E8A-4147-A177-3AD203B41FA5}">
                      <a16:colId xmlns:a16="http://schemas.microsoft.com/office/drawing/2014/main" val="20003"/>
                    </a:ext>
                  </a:extLst>
                </a:gridCol>
                <a:gridCol w="3445565">
                  <a:extLst>
                    <a:ext uri="{9D8B030D-6E8A-4147-A177-3AD203B41FA5}">
                      <a16:colId xmlns:a16="http://schemas.microsoft.com/office/drawing/2014/main" val="20004"/>
                    </a:ext>
                  </a:extLst>
                </a:gridCol>
              </a:tblGrid>
              <a:tr h="533400">
                <a:tc>
                  <a:txBody>
                    <a:bodyPr/>
                    <a:lstStyle/>
                    <a:p>
                      <a:pPr algn="ctr"/>
                      <a:r>
                        <a:rPr lang="en-US" sz="1800" dirty="0" err="1"/>
                        <a:t>Risco</a:t>
                      </a:r>
                      <a:endParaRPr lang="en-US" sz="1800" dirty="0"/>
                    </a:p>
                  </a:txBody>
                  <a:tcPr marT="45732" marB="45732" anchor="ctr"/>
                </a:tc>
                <a:tc>
                  <a:txBody>
                    <a:bodyPr/>
                    <a:lstStyle/>
                    <a:p>
                      <a:pPr algn="ctr"/>
                      <a:r>
                        <a:rPr lang="en-US" sz="1800" dirty="0" err="1"/>
                        <a:t>Probabilidade</a:t>
                      </a:r>
                      <a:endParaRPr lang="en-US" sz="1800" dirty="0"/>
                    </a:p>
                  </a:txBody>
                  <a:tcPr marT="45732" marB="45732" anchor="ctr"/>
                </a:tc>
                <a:tc>
                  <a:txBody>
                    <a:bodyPr/>
                    <a:lstStyle/>
                    <a:p>
                      <a:pPr algn="ctr"/>
                      <a:r>
                        <a:rPr lang="en-US" sz="1800" dirty="0" err="1"/>
                        <a:t>Impacto</a:t>
                      </a:r>
                      <a:endParaRPr lang="en-US" sz="1800" dirty="0"/>
                    </a:p>
                  </a:txBody>
                  <a:tcPr marT="45732" marB="45732" anchor="ctr"/>
                </a:tc>
                <a:tc>
                  <a:txBody>
                    <a:bodyPr/>
                    <a:lstStyle/>
                    <a:p>
                      <a:pPr algn="ctr"/>
                      <a:r>
                        <a:rPr lang="en-US" sz="1800" dirty="0" err="1"/>
                        <a:t>Responsável</a:t>
                      </a:r>
                      <a:endParaRPr lang="en-US" sz="1800" dirty="0"/>
                    </a:p>
                  </a:txBody>
                  <a:tcPr marT="45732" marB="45732" anchor="ctr"/>
                </a:tc>
                <a:tc>
                  <a:txBody>
                    <a:bodyPr/>
                    <a:lstStyle/>
                    <a:p>
                      <a:pPr algn="ctr"/>
                      <a:r>
                        <a:rPr lang="en-US" sz="1800" dirty="0"/>
                        <a:t>Plano</a:t>
                      </a:r>
                      <a:r>
                        <a:rPr lang="en-US" sz="1800" baseline="0" dirty="0"/>
                        <a:t> de </a:t>
                      </a:r>
                      <a:r>
                        <a:rPr lang="en-US" sz="1800" baseline="0" dirty="0" err="1"/>
                        <a:t>Mitigação</a:t>
                      </a:r>
                      <a:endParaRPr lang="en-US" sz="1800" dirty="0"/>
                    </a:p>
                  </a:txBody>
                  <a:tcPr marT="45732" marB="45732" anchor="ctr"/>
                </a:tc>
                <a:extLst>
                  <a:ext uri="{0D108BD9-81ED-4DB2-BD59-A6C34878D82A}">
                    <a16:rowId xmlns:a16="http://schemas.microsoft.com/office/drawing/2014/main" val="10000"/>
                  </a:ext>
                </a:extLst>
              </a:tr>
              <a:tr h="1295400">
                <a:tc>
                  <a:txBody>
                    <a:bodyPr/>
                    <a:lstStyle/>
                    <a:p>
                      <a:pPr algn="l"/>
                      <a:r>
                        <a:rPr lang="pt-BR" sz="1800" kern="1200" dirty="0">
                          <a:solidFill>
                            <a:schemeClr val="dk1"/>
                          </a:solidFill>
                          <a:effectLst/>
                          <a:latin typeface="+mn-lt"/>
                          <a:ea typeface="+mn-ea"/>
                          <a:cs typeface="+mn-cs"/>
                        </a:rPr>
                        <a:t>Problemas do financiador do projeto</a:t>
                      </a:r>
                      <a:endParaRPr lang="en-US" sz="1800" dirty="0"/>
                    </a:p>
                  </a:txBody>
                  <a:tcPr marT="45732" marB="45732" anchor="ctr"/>
                </a:tc>
                <a:tc>
                  <a:txBody>
                    <a:bodyPr/>
                    <a:lstStyle/>
                    <a:p>
                      <a:pPr algn="ctr"/>
                      <a:r>
                        <a:rPr lang="en-US" sz="1800" dirty="0" err="1"/>
                        <a:t>Baixa</a:t>
                      </a:r>
                      <a:endParaRPr lang="en-US" sz="1800" dirty="0"/>
                    </a:p>
                  </a:txBody>
                  <a:tcPr marT="45732" marB="45732" anchor="ctr"/>
                </a:tc>
                <a:tc>
                  <a:txBody>
                    <a:bodyPr/>
                    <a:lstStyle/>
                    <a:p>
                      <a:pPr algn="ctr"/>
                      <a:r>
                        <a:rPr lang="en-US" sz="1800" dirty="0" err="1"/>
                        <a:t>Muito</a:t>
                      </a:r>
                      <a:r>
                        <a:rPr lang="en-US" sz="1800" dirty="0"/>
                        <a:t> Alto</a:t>
                      </a:r>
                    </a:p>
                  </a:txBody>
                  <a:tcPr marT="45732" marB="45732" anchor="ctr"/>
                </a:tc>
                <a:tc>
                  <a:txBody>
                    <a:bodyPr/>
                    <a:lstStyle/>
                    <a:p>
                      <a:pPr algn="ctr"/>
                      <a:r>
                        <a:rPr lang="en-US" sz="1800" dirty="0" err="1"/>
                        <a:t>Gerente</a:t>
                      </a:r>
                      <a:r>
                        <a:rPr lang="en-US" sz="1800" dirty="0"/>
                        <a:t> do </a:t>
                      </a:r>
                      <a:r>
                        <a:rPr lang="en-US" sz="1800" dirty="0" err="1"/>
                        <a:t>projeto</a:t>
                      </a:r>
                      <a:endParaRPr lang="en-US" sz="1800" dirty="0"/>
                    </a:p>
                  </a:txBody>
                  <a:tcPr marT="45732" marB="45732" anchor="ctr"/>
                </a:tc>
                <a:tc>
                  <a:txBody>
                    <a:bodyPr/>
                    <a:lstStyle/>
                    <a:p>
                      <a:pPr algn="l"/>
                      <a:r>
                        <a:rPr lang="pt-BR" sz="1800" dirty="0"/>
                        <a:t>Sempre manter contato com o financiador do projeto e manter ele satisfeito e envolvido no projeto.</a:t>
                      </a:r>
                      <a:endParaRPr lang="en-US" sz="1800" dirty="0"/>
                    </a:p>
                  </a:txBody>
                  <a:tcPr marT="45732" marB="45732" anchor="ctr"/>
                </a:tc>
                <a:extLst>
                  <a:ext uri="{0D108BD9-81ED-4DB2-BD59-A6C34878D82A}">
                    <a16:rowId xmlns:a16="http://schemas.microsoft.com/office/drawing/2014/main" val="10001"/>
                  </a:ext>
                </a:extLst>
              </a:tr>
              <a:tr h="1688729">
                <a:tc>
                  <a:txBody>
                    <a:bodyPr/>
                    <a:lstStyle/>
                    <a:p>
                      <a:pPr algn="l"/>
                      <a:r>
                        <a:rPr lang="pt-BR" sz="1800" dirty="0"/>
                        <a:t>Estouro do prazo devido a falhas no desenvolvimento</a:t>
                      </a:r>
                      <a:endParaRPr lang="en-US" sz="1800" dirty="0"/>
                    </a:p>
                  </a:txBody>
                  <a:tcPr marT="45732" marB="45732" anchor="ctr"/>
                </a:tc>
                <a:tc>
                  <a:txBody>
                    <a:bodyPr/>
                    <a:lstStyle/>
                    <a:p>
                      <a:pPr algn="ctr"/>
                      <a:r>
                        <a:rPr lang="en-US" sz="1800" dirty="0" err="1"/>
                        <a:t>Médio</a:t>
                      </a:r>
                      <a:endParaRPr lang="en-US" sz="1800" dirty="0"/>
                    </a:p>
                  </a:txBody>
                  <a:tcPr marT="45732" marB="45732" anchor="ctr"/>
                </a:tc>
                <a:tc>
                  <a:txBody>
                    <a:bodyPr/>
                    <a:lstStyle/>
                    <a:p>
                      <a:pPr algn="ctr"/>
                      <a:r>
                        <a:rPr lang="en-US" sz="1800" dirty="0" err="1"/>
                        <a:t>Muito</a:t>
                      </a:r>
                      <a:r>
                        <a:rPr lang="en-US" sz="1800" dirty="0"/>
                        <a:t> Alto</a:t>
                      </a:r>
                    </a:p>
                  </a:txBody>
                  <a:tcPr marT="45732" marB="45732" anchor="ctr"/>
                </a:tc>
                <a:tc>
                  <a:txBody>
                    <a:bodyPr/>
                    <a:lstStyle/>
                    <a:p>
                      <a:pPr algn="ctr"/>
                      <a:r>
                        <a:rPr lang="en-US" sz="1800" dirty="0" err="1"/>
                        <a:t>Gerente</a:t>
                      </a:r>
                      <a:r>
                        <a:rPr lang="en-US" sz="1800" dirty="0"/>
                        <a:t> do </a:t>
                      </a:r>
                      <a:r>
                        <a:rPr lang="en-US" sz="1800" dirty="0" err="1"/>
                        <a:t>projeto</a:t>
                      </a:r>
                      <a:r>
                        <a:rPr lang="en-US" sz="1800" dirty="0"/>
                        <a:t>, </a:t>
                      </a:r>
                      <a:r>
                        <a:rPr lang="en-US" sz="1800" dirty="0" err="1"/>
                        <a:t>Desenvolvedor</a:t>
                      </a:r>
                      <a:endParaRPr lang="en-US" sz="1800" dirty="0"/>
                    </a:p>
                  </a:txBody>
                  <a:tcPr marT="45732" marB="45732" anchor="ctr"/>
                </a:tc>
                <a:tc>
                  <a:txBody>
                    <a:bodyPr/>
                    <a:lstStyle/>
                    <a:p>
                      <a:pPr algn="l"/>
                      <a:r>
                        <a:rPr lang="pt-BR" sz="1800" dirty="0"/>
                        <a:t>O gestor do projeto deverá sempre acompanhar todas as etapas do desenvolvimento e garantir que tudo esteja sendo desenvolvido com qualidade como previsto </a:t>
                      </a:r>
                      <a:endParaRPr lang="en-US" sz="1800" dirty="0"/>
                    </a:p>
                  </a:txBody>
                  <a:tcPr marT="45732" marB="45732" anchor="ctr"/>
                </a:tc>
                <a:extLst>
                  <a:ext uri="{0D108BD9-81ED-4DB2-BD59-A6C34878D82A}">
                    <a16:rowId xmlns:a16="http://schemas.microsoft.com/office/drawing/2014/main" val="10002"/>
                  </a:ext>
                </a:extLst>
              </a:tr>
              <a:tr h="1155453">
                <a:tc>
                  <a:txBody>
                    <a:bodyPr/>
                    <a:lstStyle/>
                    <a:p>
                      <a:pPr algn="l"/>
                      <a:r>
                        <a:rPr lang="pt-BR" sz="1800" dirty="0"/>
                        <a:t>A complexidade do sistema, não devidamente percebida nas etapas iniciais</a:t>
                      </a:r>
                      <a:endParaRPr lang="en-US" sz="1800" dirty="0"/>
                    </a:p>
                  </a:txBody>
                  <a:tcPr marT="45732" marB="45732" anchor="ctr"/>
                </a:tc>
                <a:tc>
                  <a:txBody>
                    <a:bodyPr/>
                    <a:lstStyle/>
                    <a:p>
                      <a:pPr algn="ctr"/>
                      <a:r>
                        <a:rPr lang="en-US" sz="1800" dirty="0" err="1"/>
                        <a:t>Médio</a:t>
                      </a:r>
                      <a:endParaRPr lang="en-US" sz="1800" dirty="0"/>
                    </a:p>
                  </a:txBody>
                  <a:tcPr marT="45732" marB="45732" anchor="ctr"/>
                </a:tc>
                <a:tc>
                  <a:txBody>
                    <a:bodyPr/>
                    <a:lstStyle/>
                    <a:p>
                      <a:pPr algn="ctr"/>
                      <a:r>
                        <a:rPr lang="en-US" sz="1800" dirty="0" err="1"/>
                        <a:t>Muito</a:t>
                      </a:r>
                      <a:r>
                        <a:rPr lang="en-US" sz="1800" dirty="0"/>
                        <a:t> Alto</a:t>
                      </a:r>
                    </a:p>
                  </a:txBody>
                  <a:tcPr marT="45732" marB="45732" anchor="ctr"/>
                </a:tc>
                <a:tc>
                  <a:txBody>
                    <a:bodyPr/>
                    <a:lstStyle/>
                    <a:p>
                      <a:pPr algn="ctr"/>
                      <a:r>
                        <a:rPr lang="en-US" sz="1800" dirty="0" err="1"/>
                        <a:t>Gerente</a:t>
                      </a:r>
                      <a:r>
                        <a:rPr lang="en-US" sz="1800" dirty="0"/>
                        <a:t> do </a:t>
                      </a:r>
                      <a:r>
                        <a:rPr lang="en-US" sz="1800" dirty="0" err="1"/>
                        <a:t>projeto</a:t>
                      </a:r>
                      <a:r>
                        <a:rPr lang="en-US" sz="1800" dirty="0"/>
                        <a:t>, </a:t>
                      </a:r>
                      <a:r>
                        <a:rPr lang="en-US" sz="1800" dirty="0" err="1"/>
                        <a:t>Arquiteto</a:t>
                      </a:r>
                      <a:r>
                        <a:rPr lang="en-US" sz="1800" dirty="0"/>
                        <a:t> Software, </a:t>
                      </a:r>
                      <a:r>
                        <a:rPr lang="en-US" sz="1800" dirty="0" err="1"/>
                        <a:t>Desenvolvedor</a:t>
                      </a:r>
                      <a:endParaRPr lang="en-US" sz="1800" dirty="0"/>
                    </a:p>
                  </a:txBody>
                  <a:tcPr marT="45732" marB="45732" anchor="ctr"/>
                </a:tc>
                <a:tc>
                  <a:txBody>
                    <a:bodyPr/>
                    <a:lstStyle/>
                    <a:p>
                      <a:pPr algn="l"/>
                      <a:r>
                        <a:rPr lang="pt-BR" sz="1800" dirty="0"/>
                        <a:t>Planejar as etapas iniciais como levantamento de requisitos, regras de negócio, tecnologias necessárias com cautela, levando em consideração todos os problemas possíveis.</a:t>
                      </a:r>
                      <a:endParaRPr lang="en-US" sz="1800" dirty="0"/>
                    </a:p>
                  </a:txBody>
                  <a:tcPr marT="45732" marB="45732"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62613293"/>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2B92B649-97EE-45F9-AB6E-E4B7A1323B94}"/>
              </a:ext>
            </a:extLst>
          </p:cNvPr>
          <p:cNvSpPr>
            <a:spLocks noGrp="1"/>
          </p:cNvSpPr>
          <p:nvPr>
            <p:ph type="title"/>
          </p:nvPr>
        </p:nvSpPr>
        <p:spPr>
          <a:xfrm>
            <a:off x="1358001" y="33130"/>
            <a:ext cx="9509125" cy="838200"/>
          </a:xfrm>
        </p:spPr>
        <p:txBody>
          <a:bodyPr/>
          <a:lstStyle/>
          <a:p>
            <a:pPr eaLnBrk="1" hangingPunct="1"/>
            <a:r>
              <a:rPr lang="en-US" altLang="pt-BR" dirty="0"/>
              <a:t>Plano de </a:t>
            </a:r>
            <a:r>
              <a:rPr lang="en-US" altLang="pt-BR" dirty="0" err="1"/>
              <a:t>Gestão</a:t>
            </a:r>
            <a:r>
              <a:rPr lang="en-US" altLang="pt-BR" dirty="0"/>
              <a:t> de </a:t>
            </a:r>
            <a:r>
              <a:rPr lang="en-US" altLang="pt-BR" dirty="0" err="1"/>
              <a:t>Risco</a:t>
            </a:r>
            <a:endParaRPr lang="en-US" altLang="pt-BR" dirty="0"/>
          </a:p>
        </p:txBody>
      </p:sp>
      <p:graphicFrame>
        <p:nvGraphicFramePr>
          <p:cNvPr id="6" name="Content Placeholder 5">
            <a:extLst>
              <a:ext uri="{FF2B5EF4-FFF2-40B4-BE49-F238E27FC236}">
                <a16:creationId xmlns:a16="http://schemas.microsoft.com/office/drawing/2014/main" id="{41FE0CD4-ACAB-4319-BE2C-492B1B44C3A5}"/>
              </a:ext>
            </a:extLst>
          </p:cNvPr>
          <p:cNvGraphicFramePr>
            <a:graphicFrameLocks noGrp="1"/>
          </p:cNvGraphicFramePr>
          <p:nvPr>
            <p:ph idx="1"/>
            <p:extLst>
              <p:ext uri="{D42A27DB-BD31-4B8C-83A1-F6EECF244321}">
                <p14:modId xmlns:p14="http://schemas.microsoft.com/office/powerpoint/2010/main" val="1320231048"/>
              </p:ext>
            </p:extLst>
          </p:nvPr>
        </p:nvGraphicFramePr>
        <p:xfrm>
          <a:off x="854762" y="990600"/>
          <a:ext cx="10515601" cy="4706273"/>
        </p:xfrm>
        <a:graphic>
          <a:graphicData uri="http://schemas.openxmlformats.org/drawingml/2006/table">
            <a:tbl>
              <a:tblPr firstRow="1" bandRow="1">
                <a:tableStyleId>{793D81CF-94F2-401A-BA57-92F5A7B2D0C5}</a:tableStyleId>
              </a:tblPr>
              <a:tblGrid>
                <a:gridCol w="2645577">
                  <a:extLst>
                    <a:ext uri="{9D8B030D-6E8A-4147-A177-3AD203B41FA5}">
                      <a16:colId xmlns:a16="http://schemas.microsoft.com/office/drawing/2014/main" val="20000"/>
                    </a:ext>
                  </a:extLst>
                </a:gridCol>
                <a:gridCol w="1609706">
                  <a:extLst>
                    <a:ext uri="{9D8B030D-6E8A-4147-A177-3AD203B41FA5}">
                      <a16:colId xmlns:a16="http://schemas.microsoft.com/office/drawing/2014/main" val="20001"/>
                    </a:ext>
                  </a:extLst>
                </a:gridCol>
                <a:gridCol w="1160532">
                  <a:extLst>
                    <a:ext uri="{9D8B030D-6E8A-4147-A177-3AD203B41FA5}">
                      <a16:colId xmlns:a16="http://schemas.microsoft.com/office/drawing/2014/main" val="20002"/>
                    </a:ext>
                  </a:extLst>
                </a:gridCol>
                <a:gridCol w="1654221">
                  <a:extLst>
                    <a:ext uri="{9D8B030D-6E8A-4147-A177-3AD203B41FA5}">
                      <a16:colId xmlns:a16="http://schemas.microsoft.com/office/drawing/2014/main" val="20003"/>
                    </a:ext>
                  </a:extLst>
                </a:gridCol>
                <a:gridCol w="3445565">
                  <a:extLst>
                    <a:ext uri="{9D8B030D-6E8A-4147-A177-3AD203B41FA5}">
                      <a16:colId xmlns:a16="http://schemas.microsoft.com/office/drawing/2014/main" val="20004"/>
                    </a:ext>
                  </a:extLst>
                </a:gridCol>
              </a:tblGrid>
              <a:tr h="533400">
                <a:tc>
                  <a:txBody>
                    <a:bodyPr/>
                    <a:lstStyle/>
                    <a:p>
                      <a:pPr algn="ctr"/>
                      <a:r>
                        <a:rPr lang="en-US" sz="1800" dirty="0" err="1"/>
                        <a:t>Risco</a:t>
                      </a:r>
                      <a:endParaRPr lang="en-US" sz="1800" dirty="0"/>
                    </a:p>
                  </a:txBody>
                  <a:tcPr marT="45732" marB="45732" anchor="ctr"/>
                </a:tc>
                <a:tc>
                  <a:txBody>
                    <a:bodyPr/>
                    <a:lstStyle/>
                    <a:p>
                      <a:pPr algn="ctr"/>
                      <a:r>
                        <a:rPr lang="en-US" sz="1800" dirty="0" err="1"/>
                        <a:t>Probabilidade</a:t>
                      </a:r>
                      <a:endParaRPr lang="en-US" sz="1800" dirty="0"/>
                    </a:p>
                  </a:txBody>
                  <a:tcPr marT="45732" marB="45732" anchor="ctr"/>
                </a:tc>
                <a:tc>
                  <a:txBody>
                    <a:bodyPr/>
                    <a:lstStyle/>
                    <a:p>
                      <a:pPr algn="ctr"/>
                      <a:r>
                        <a:rPr lang="en-US" sz="1800" dirty="0" err="1"/>
                        <a:t>Impacto</a:t>
                      </a:r>
                      <a:endParaRPr lang="en-US" sz="1800" dirty="0"/>
                    </a:p>
                  </a:txBody>
                  <a:tcPr marT="45732" marB="45732" anchor="ctr"/>
                </a:tc>
                <a:tc>
                  <a:txBody>
                    <a:bodyPr/>
                    <a:lstStyle/>
                    <a:p>
                      <a:pPr algn="ctr"/>
                      <a:r>
                        <a:rPr lang="en-US" sz="1800" dirty="0" err="1"/>
                        <a:t>Responsável</a:t>
                      </a:r>
                      <a:endParaRPr lang="en-US" sz="1800" dirty="0"/>
                    </a:p>
                  </a:txBody>
                  <a:tcPr marT="45732" marB="45732" anchor="ctr"/>
                </a:tc>
                <a:tc>
                  <a:txBody>
                    <a:bodyPr/>
                    <a:lstStyle/>
                    <a:p>
                      <a:pPr algn="ctr"/>
                      <a:r>
                        <a:rPr lang="en-US" sz="1800" dirty="0"/>
                        <a:t>Plano</a:t>
                      </a:r>
                      <a:r>
                        <a:rPr lang="en-US" sz="1800" baseline="0" dirty="0"/>
                        <a:t> de </a:t>
                      </a:r>
                      <a:r>
                        <a:rPr lang="en-US" sz="1800" baseline="0" dirty="0" err="1"/>
                        <a:t>Mitigação</a:t>
                      </a:r>
                      <a:endParaRPr lang="en-US" sz="1800" dirty="0"/>
                    </a:p>
                  </a:txBody>
                  <a:tcPr marT="45732" marB="45732" anchor="ctr"/>
                </a:tc>
                <a:extLst>
                  <a:ext uri="{0D108BD9-81ED-4DB2-BD59-A6C34878D82A}">
                    <a16:rowId xmlns:a16="http://schemas.microsoft.com/office/drawing/2014/main" val="10000"/>
                  </a:ext>
                </a:extLst>
              </a:tr>
              <a:tr h="1295400">
                <a:tc>
                  <a:txBody>
                    <a:bodyPr/>
                    <a:lstStyle/>
                    <a:p>
                      <a:pPr algn="l"/>
                      <a:r>
                        <a:rPr lang="pt-BR" sz="1800" kern="1200" dirty="0">
                          <a:solidFill>
                            <a:schemeClr val="dk1"/>
                          </a:solidFill>
                          <a:effectLst/>
                          <a:latin typeface="+mn-lt"/>
                          <a:ea typeface="+mn-ea"/>
                          <a:cs typeface="+mn-cs"/>
                        </a:rPr>
                        <a:t>Pressão do cliente</a:t>
                      </a:r>
                      <a:endParaRPr lang="en-US" sz="1800" dirty="0"/>
                    </a:p>
                  </a:txBody>
                  <a:tcPr marT="45732" marB="45732" anchor="ctr"/>
                </a:tc>
                <a:tc>
                  <a:txBody>
                    <a:bodyPr/>
                    <a:lstStyle/>
                    <a:p>
                      <a:pPr algn="ctr"/>
                      <a:r>
                        <a:rPr lang="en-US" sz="1800" dirty="0" err="1"/>
                        <a:t>Médio</a:t>
                      </a:r>
                      <a:endParaRPr lang="en-US" sz="1800" dirty="0"/>
                    </a:p>
                  </a:txBody>
                  <a:tcPr marT="45732" marB="45732" anchor="ctr"/>
                </a:tc>
                <a:tc>
                  <a:txBody>
                    <a:bodyPr/>
                    <a:lstStyle/>
                    <a:p>
                      <a:pPr algn="ctr"/>
                      <a:r>
                        <a:rPr lang="en-US" sz="1800" dirty="0" err="1"/>
                        <a:t>Médio</a:t>
                      </a:r>
                      <a:endParaRPr lang="en-US" sz="1800" dirty="0"/>
                    </a:p>
                  </a:txBody>
                  <a:tcPr marT="45732" marB="45732" anchor="ctr"/>
                </a:tc>
                <a:tc>
                  <a:txBody>
                    <a:bodyPr/>
                    <a:lstStyle/>
                    <a:p>
                      <a:pPr algn="ctr"/>
                      <a:r>
                        <a:rPr lang="en-US" sz="1800" dirty="0" err="1"/>
                        <a:t>Gerente</a:t>
                      </a:r>
                      <a:r>
                        <a:rPr lang="en-US" sz="1800" dirty="0"/>
                        <a:t> do </a:t>
                      </a:r>
                      <a:r>
                        <a:rPr lang="en-US" sz="1800" dirty="0" err="1"/>
                        <a:t>projeto</a:t>
                      </a:r>
                      <a:endParaRPr lang="en-US" sz="1800" dirty="0"/>
                    </a:p>
                  </a:txBody>
                  <a:tcPr marT="45732" marB="45732" anchor="ctr"/>
                </a:tc>
                <a:tc>
                  <a:txBody>
                    <a:bodyPr/>
                    <a:lstStyle/>
                    <a:p>
                      <a:pPr algn="l"/>
                      <a:r>
                        <a:rPr lang="pt-BR" sz="1800" dirty="0"/>
                        <a:t>Desenvolvedor o projeto dentro do prazo, de acordo com os requisitos para o sistemas</a:t>
                      </a:r>
                      <a:endParaRPr lang="en-US" sz="1800" dirty="0"/>
                    </a:p>
                  </a:txBody>
                  <a:tcPr marT="45732" marB="45732" anchor="ctr"/>
                </a:tc>
                <a:extLst>
                  <a:ext uri="{0D108BD9-81ED-4DB2-BD59-A6C34878D82A}">
                    <a16:rowId xmlns:a16="http://schemas.microsoft.com/office/drawing/2014/main" val="10001"/>
                  </a:ext>
                </a:extLst>
              </a:tr>
              <a:tr h="1688729">
                <a:tc>
                  <a:txBody>
                    <a:bodyPr/>
                    <a:lstStyle/>
                    <a:p>
                      <a:pPr algn="l"/>
                      <a:r>
                        <a:rPr lang="pt-BR" sz="1800" dirty="0"/>
                        <a:t>Problemas com o grupo de desenvolvimento</a:t>
                      </a:r>
                      <a:endParaRPr lang="en-US" sz="1800" dirty="0"/>
                    </a:p>
                  </a:txBody>
                  <a:tcPr marT="45732" marB="45732" anchor="ctr"/>
                </a:tc>
                <a:tc>
                  <a:txBody>
                    <a:bodyPr/>
                    <a:lstStyle/>
                    <a:p>
                      <a:pPr algn="ctr"/>
                      <a:r>
                        <a:rPr lang="en-US" sz="1800" dirty="0" err="1"/>
                        <a:t>Baixa</a:t>
                      </a:r>
                      <a:endParaRPr lang="en-US" sz="1800" dirty="0"/>
                    </a:p>
                  </a:txBody>
                  <a:tcPr marT="45732" marB="45732" anchor="ctr"/>
                </a:tc>
                <a:tc>
                  <a:txBody>
                    <a:bodyPr/>
                    <a:lstStyle/>
                    <a:p>
                      <a:pPr algn="ctr"/>
                      <a:r>
                        <a:rPr lang="en-US" sz="1800" dirty="0"/>
                        <a:t>Alto</a:t>
                      </a:r>
                    </a:p>
                  </a:txBody>
                  <a:tcPr marT="45732" marB="45732" anchor="ctr"/>
                </a:tc>
                <a:tc>
                  <a:txBody>
                    <a:bodyPr/>
                    <a:lstStyle/>
                    <a:p>
                      <a:pPr algn="ctr"/>
                      <a:r>
                        <a:rPr lang="en-US" sz="1800" dirty="0" err="1"/>
                        <a:t>Gerente</a:t>
                      </a:r>
                      <a:r>
                        <a:rPr lang="en-US" sz="1800" dirty="0"/>
                        <a:t> do </a:t>
                      </a:r>
                      <a:r>
                        <a:rPr lang="en-US" sz="1800" dirty="0" err="1"/>
                        <a:t>projeto</a:t>
                      </a:r>
                      <a:endParaRPr lang="en-US" sz="1800" dirty="0"/>
                    </a:p>
                  </a:txBody>
                  <a:tcPr marT="45732" marB="45732" anchor="ctr"/>
                </a:tc>
                <a:tc>
                  <a:txBody>
                    <a:bodyPr/>
                    <a:lstStyle/>
                    <a:p>
                      <a:pPr algn="l"/>
                      <a:r>
                        <a:rPr lang="pt-BR" sz="1800" dirty="0"/>
                        <a:t>Contratação de profissionais experientes, que atuaram juntos em outros projetos.</a:t>
                      </a:r>
                      <a:endParaRPr lang="en-US" sz="1800" dirty="0"/>
                    </a:p>
                  </a:txBody>
                  <a:tcPr marT="45732" marB="45732" anchor="ctr"/>
                </a:tc>
                <a:extLst>
                  <a:ext uri="{0D108BD9-81ED-4DB2-BD59-A6C34878D82A}">
                    <a16:rowId xmlns:a16="http://schemas.microsoft.com/office/drawing/2014/main" val="10002"/>
                  </a:ext>
                </a:extLst>
              </a:tr>
              <a:tr h="1155453">
                <a:tc>
                  <a:txBody>
                    <a:bodyPr/>
                    <a:lstStyle/>
                    <a:p>
                      <a:pPr algn="l"/>
                      <a:r>
                        <a:rPr lang="pt-BR" sz="1800" dirty="0"/>
                        <a:t>Alteração do escopo inicial do projeto</a:t>
                      </a:r>
                      <a:endParaRPr lang="en-US" sz="1800" dirty="0"/>
                    </a:p>
                  </a:txBody>
                  <a:tcPr marT="45732" marB="45732" anchor="ctr"/>
                </a:tc>
                <a:tc>
                  <a:txBody>
                    <a:bodyPr/>
                    <a:lstStyle/>
                    <a:p>
                      <a:pPr algn="ctr"/>
                      <a:r>
                        <a:rPr lang="en-US" sz="1800" dirty="0" err="1"/>
                        <a:t>Média</a:t>
                      </a:r>
                      <a:endParaRPr lang="en-US" sz="1800" dirty="0"/>
                    </a:p>
                  </a:txBody>
                  <a:tcPr marT="45732" marB="45732" anchor="ctr"/>
                </a:tc>
                <a:tc>
                  <a:txBody>
                    <a:bodyPr/>
                    <a:lstStyle/>
                    <a:p>
                      <a:pPr algn="ctr"/>
                      <a:r>
                        <a:rPr lang="en-US" sz="1800" dirty="0"/>
                        <a:t>Alto</a:t>
                      </a:r>
                    </a:p>
                  </a:txBody>
                  <a:tcPr marT="45732" marB="45732" anchor="ctr"/>
                </a:tc>
                <a:tc>
                  <a:txBody>
                    <a:bodyPr/>
                    <a:lstStyle/>
                    <a:p>
                      <a:pPr algn="ctr"/>
                      <a:r>
                        <a:rPr lang="en-US" sz="1800" dirty="0" err="1"/>
                        <a:t>Gerente</a:t>
                      </a:r>
                      <a:r>
                        <a:rPr lang="en-US" sz="1800" dirty="0"/>
                        <a:t> do </a:t>
                      </a:r>
                      <a:r>
                        <a:rPr lang="en-US" sz="1800" dirty="0" err="1"/>
                        <a:t>projeto</a:t>
                      </a:r>
                      <a:endParaRPr lang="en-US" sz="1800" dirty="0"/>
                    </a:p>
                  </a:txBody>
                  <a:tcPr marT="45732" marB="45732" anchor="ctr"/>
                </a:tc>
                <a:tc>
                  <a:txBody>
                    <a:bodyPr/>
                    <a:lstStyle/>
                    <a:p>
                      <a:pPr algn="l"/>
                      <a:r>
                        <a:rPr lang="pt-BR" sz="1800" dirty="0"/>
                        <a:t>Definir o escopo do projeto e criar um documento assinado pelo cliente mostrando que está ciente sobre o planejamento do escopo.</a:t>
                      </a:r>
                      <a:endParaRPr lang="en-US" sz="1800" dirty="0"/>
                    </a:p>
                  </a:txBody>
                  <a:tcPr marT="45732" marB="45732"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43481988"/>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C7CFA850-B544-403E-A7DD-3583241C26B7}"/>
              </a:ext>
            </a:extLst>
          </p:cNvPr>
          <p:cNvSpPr>
            <a:spLocks noGrp="1"/>
          </p:cNvSpPr>
          <p:nvPr>
            <p:ph type="title"/>
          </p:nvPr>
        </p:nvSpPr>
        <p:spPr/>
        <p:txBody>
          <a:bodyPr/>
          <a:lstStyle/>
          <a:p>
            <a:pPr eaLnBrk="1" hangingPunct="1"/>
            <a:r>
              <a:rPr lang="en-US" altLang="pt-BR"/>
              <a:t>Gestão de Qualidade e Performance do Projeto</a:t>
            </a:r>
          </a:p>
        </p:txBody>
      </p:sp>
      <p:sp>
        <p:nvSpPr>
          <p:cNvPr id="27651" name="Content Placeholder 2">
            <a:extLst>
              <a:ext uri="{FF2B5EF4-FFF2-40B4-BE49-F238E27FC236}">
                <a16:creationId xmlns:a16="http://schemas.microsoft.com/office/drawing/2014/main" id="{D94F5050-D28C-4037-A53C-C276B87CB788}"/>
              </a:ext>
            </a:extLst>
          </p:cNvPr>
          <p:cNvSpPr>
            <a:spLocks noGrp="1"/>
          </p:cNvSpPr>
          <p:nvPr>
            <p:ph idx="1"/>
          </p:nvPr>
        </p:nvSpPr>
        <p:spPr/>
        <p:txBody>
          <a:bodyPr/>
          <a:lstStyle/>
          <a:p>
            <a:pPr eaLnBrk="1" hangingPunct="1"/>
            <a:r>
              <a:rPr lang="en-US" altLang="pt-BR"/>
              <a:t>[Definir plano de qualidade]</a:t>
            </a:r>
          </a:p>
          <a:p>
            <a:pPr eaLnBrk="1" hangingPunct="1"/>
            <a:r>
              <a:rPr lang="en-US" altLang="pt-BR"/>
              <a:t>[Como será controlado o escopo? Os custos?]</a:t>
            </a:r>
          </a:p>
          <a:p>
            <a:pPr eaLnBrk="1" hangingPunct="1"/>
            <a:r>
              <a:rPr lang="en-US" altLang="pt-BR"/>
              <a:t>[Como será controlado o cronograma?]</a:t>
            </a: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729EDE85-F132-4E5B-9634-555635D563A6}"/>
              </a:ext>
            </a:extLst>
          </p:cNvPr>
          <p:cNvSpPr>
            <a:spLocks noGrp="1"/>
          </p:cNvSpPr>
          <p:nvPr>
            <p:ph type="title"/>
          </p:nvPr>
        </p:nvSpPr>
        <p:spPr/>
        <p:txBody>
          <a:bodyPr/>
          <a:lstStyle/>
          <a:p>
            <a:pPr eaLnBrk="1" hangingPunct="1"/>
            <a:r>
              <a:rPr lang="en-US" altLang="pt-BR"/>
              <a:t>Apendice</a:t>
            </a:r>
          </a:p>
        </p:txBody>
      </p:sp>
      <p:sp>
        <p:nvSpPr>
          <p:cNvPr id="28675" name="Content Placeholder 2">
            <a:extLst>
              <a:ext uri="{FF2B5EF4-FFF2-40B4-BE49-F238E27FC236}">
                <a16:creationId xmlns:a16="http://schemas.microsoft.com/office/drawing/2014/main" id="{B8D7233A-2E37-485F-ABAB-C6F7EEA0CEF5}"/>
              </a:ext>
            </a:extLst>
          </p:cNvPr>
          <p:cNvSpPr>
            <a:spLocks noGrp="1"/>
          </p:cNvSpPr>
          <p:nvPr>
            <p:ph sz="half" idx="1"/>
          </p:nvPr>
        </p:nvSpPr>
        <p:spPr>
          <a:xfrm>
            <a:off x="1341438" y="1901825"/>
            <a:ext cx="4572000" cy="4124325"/>
          </a:xfrm>
        </p:spPr>
        <p:txBody>
          <a:bodyPr/>
          <a:lstStyle/>
          <a:p>
            <a:pPr eaLnBrk="1" hangingPunct="1"/>
            <a:r>
              <a:rPr lang="en-US" altLang="pt-BR"/>
              <a:t>[Material Suplementar e recursos]</a:t>
            </a:r>
          </a:p>
        </p:txBody>
      </p:sp>
      <p:sp>
        <p:nvSpPr>
          <p:cNvPr id="28676" name="Content Placeholder 3">
            <a:extLst>
              <a:ext uri="{FF2B5EF4-FFF2-40B4-BE49-F238E27FC236}">
                <a16:creationId xmlns:a16="http://schemas.microsoft.com/office/drawing/2014/main" id="{D0B50DEF-8A08-4370-B8E5-8A518204E1BC}"/>
              </a:ext>
            </a:extLst>
          </p:cNvPr>
          <p:cNvSpPr>
            <a:spLocks noGrp="1"/>
          </p:cNvSpPr>
          <p:nvPr>
            <p:ph sz="half" idx="2"/>
          </p:nvPr>
        </p:nvSpPr>
        <p:spPr>
          <a:xfrm>
            <a:off x="6278563" y="1901825"/>
            <a:ext cx="4572000" cy="4124325"/>
          </a:xfrm>
        </p:spPr>
        <p:txBody>
          <a:bodyPr/>
          <a:lstStyle/>
          <a:p>
            <a:pPr eaLnBrk="1" hangingPunct="1"/>
            <a:endParaRPr lang="pt-BR" altLang="pt-B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0DE7304E-3202-4C4A-9EEB-1F381E43C0E0}"/>
              </a:ext>
            </a:extLst>
          </p:cNvPr>
          <p:cNvSpPr>
            <a:spLocks noGrp="1"/>
          </p:cNvSpPr>
          <p:nvPr>
            <p:ph type="title"/>
          </p:nvPr>
        </p:nvSpPr>
        <p:spPr/>
        <p:txBody>
          <a:bodyPr/>
          <a:lstStyle/>
          <a:p>
            <a:pPr eaLnBrk="1" hangingPunct="1"/>
            <a:r>
              <a:rPr lang="en-US" altLang="pt-BR"/>
              <a:t>Descrição do Projeto</a:t>
            </a:r>
          </a:p>
        </p:txBody>
      </p:sp>
      <p:sp>
        <p:nvSpPr>
          <p:cNvPr id="16387" name="Content Placeholder 2">
            <a:extLst>
              <a:ext uri="{FF2B5EF4-FFF2-40B4-BE49-F238E27FC236}">
                <a16:creationId xmlns:a16="http://schemas.microsoft.com/office/drawing/2014/main" id="{6E6EEC8F-66ED-4241-BB14-BB1D81FCFFDE}"/>
              </a:ext>
            </a:extLst>
          </p:cNvPr>
          <p:cNvSpPr>
            <a:spLocks noGrp="1"/>
          </p:cNvSpPr>
          <p:nvPr>
            <p:ph type="body" idx="1"/>
          </p:nvPr>
        </p:nvSpPr>
        <p:spPr/>
        <p:txBody>
          <a:bodyPr/>
          <a:lstStyle/>
          <a:p>
            <a:pPr eaLnBrk="1" hangingPunct="1">
              <a:spcBef>
                <a:spcPct val="0"/>
              </a:spcBef>
            </a:pPr>
            <a:r>
              <a:rPr lang="en-US" altLang="pt-BR"/>
              <a:t>[Incluir uma descrição sumaria do seu projeto aqui]</a:t>
            </a: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90AEE30F-95BA-4B34-B518-1FC0233BF9CD}"/>
              </a:ext>
            </a:extLst>
          </p:cNvPr>
          <p:cNvSpPr>
            <a:spLocks noGrp="1"/>
          </p:cNvSpPr>
          <p:nvPr>
            <p:ph type="title"/>
          </p:nvPr>
        </p:nvSpPr>
        <p:spPr/>
        <p:txBody>
          <a:bodyPr/>
          <a:lstStyle/>
          <a:p>
            <a:pPr eaLnBrk="1" hangingPunct="1"/>
            <a:r>
              <a:rPr lang="en-US" altLang="pt-BR"/>
              <a:t>Escopo do projeto</a:t>
            </a:r>
          </a:p>
        </p:txBody>
      </p:sp>
      <p:sp>
        <p:nvSpPr>
          <p:cNvPr id="17411" name="Content Placeholder 2">
            <a:extLst>
              <a:ext uri="{FF2B5EF4-FFF2-40B4-BE49-F238E27FC236}">
                <a16:creationId xmlns:a16="http://schemas.microsoft.com/office/drawing/2014/main" id="{112DD6CE-EBF6-42E8-89C0-5B0EE7FDFDE5}"/>
              </a:ext>
            </a:extLst>
          </p:cNvPr>
          <p:cNvSpPr>
            <a:spLocks noGrp="1"/>
          </p:cNvSpPr>
          <p:nvPr>
            <p:ph idx="1"/>
          </p:nvPr>
        </p:nvSpPr>
        <p:spPr/>
        <p:txBody>
          <a:bodyPr/>
          <a:lstStyle/>
          <a:p>
            <a:pPr eaLnBrk="1" hangingPunct="1"/>
            <a:r>
              <a:rPr lang="en-US" altLang="pt-BR"/>
              <a:t>[Descrever o trabalho a ser completado]</a:t>
            </a:r>
          </a:p>
          <a:p>
            <a:pPr eaLnBrk="1" hangingPunct="1"/>
            <a:r>
              <a:rPr lang="en-US" altLang="pt-BR"/>
              <a:t>[Quais são os objetivos ou as necessidades de negócio para este projeto?]</a:t>
            </a:r>
          </a:p>
          <a:p>
            <a:pPr eaLnBrk="1" hangingPunct="1"/>
            <a:r>
              <a:rPr lang="en-US" altLang="pt-BR"/>
              <a:t>[Há alguma relação com outro projeto?]</a:t>
            </a:r>
          </a:p>
          <a:p>
            <a:pPr eaLnBrk="1" hangingPunct="1"/>
            <a:r>
              <a:rPr lang="en-US" altLang="pt-BR"/>
              <a:t>[Quem são as partes interessadas?]</a:t>
            </a:r>
          </a:p>
          <a:p>
            <a:pPr eaLnBrk="1" hangingPunct="1"/>
            <a:r>
              <a:rPr lang="en-US" altLang="pt-BR"/>
              <a:t>[Existe algum trabalho adicional que não faz parte do escopo deste projeto?]</a:t>
            </a: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87D0BD61-AB24-41FD-84E4-1EE77E24E394}"/>
              </a:ext>
            </a:extLst>
          </p:cNvPr>
          <p:cNvSpPr>
            <a:spLocks noGrp="1"/>
          </p:cNvSpPr>
          <p:nvPr>
            <p:ph type="title"/>
          </p:nvPr>
        </p:nvSpPr>
        <p:spPr/>
        <p:txBody>
          <a:bodyPr/>
          <a:lstStyle/>
          <a:p>
            <a:pPr eaLnBrk="1" hangingPunct="1"/>
            <a:r>
              <a:rPr lang="en-US" altLang="pt-BR"/>
              <a:t>Objetivos</a:t>
            </a:r>
          </a:p>
        </p:txBody>
      </p:sp>
      <p:sp>
        <p:nvSpPr>
          <p:cNvPr id="18435" name="Content Placeholder 2">
            <a:extLst>
              <a:ext uri="{FF2B5EF4-FFF2-40B4-BE49-F238E27FC236}">
                <a16:creationId xmlns:a16="http://schemas.microsoft.com/office/drawing/2014/main" id="{781B3696-ED30-46A7-8096-97CF4056C942}"/>
              </a:ext>
            </a:extLst>
          </p:cNvPr>
          <p:cNvSpPr>
            <a:spLocks noGrp="1"/>
          </p:cNvSpPr>
          <p:nvPr>
            <p:ph idx="1"/>
          </p:nvPr>
        </p:nvSpPr>
        <p:spPr/>
        <p:txBody>
          <a:bodyPr/>
          <a:lstStyle/>
          <a:p>
            <a:pPr eaLnBrk="1" hangingPunct="1"/>
            <a:r>
              <a:rPr lang="en-US" altLang="pt-BR" dirty="0"/>
              <a:t>[</a:t>
            </a:r>
            <a:r>
              <a:rPr lang="en-US" altLang="pt-BR" dirty="0" err="1"/>
              <a:t>Identificar</a:t>
            </a:r>
            <a:r>
              <a:rPr lang="en-US" altLang="pt-BR" dirty="0"/>
              <a:t> </a:t>
            </a:r>
            <a:r>
              <a:rPr lang="en-US" altLang="pt-BR" dirty="0" err="1"/>
              <a:t>os</a:t>
            </a:r>
            <a:r>
              <a:rPr lang="en-US" altLang="pt-BR" dirty="0"/>
              <a:t> </a:t>
            </a:r>
            <a:r>
              <a:rPr lang="en-US" altLang="pt-BR" dirty="0" err="1"/>
              <a:t>objetivos</a:t>
            </a:r>
            <a:r>
              <a:rPr lang="en-US" altLang="pt-BR" dirty="0"/>
              <a:t> </a:t>
            </a:r>
            <a:r>
              <a:rPr lang="en-US" altLang="pt-BR" dirty="0" err="1"/>
              <a:t>deste</a:t>
            </a:r>
            <a:r>
              <a:rPr lang="en-US" altLang="pt-BR" dirty="0"/>
              <a:t> </a:t>
            </a:r>
            <a:r>
              <a:rPr lang="en-US" altLang="pt-BR" dirty="0" err="1"/>
              <a:t>projeto</a:t>
            </a:r>
            <a:r>
              <a:rPr lang="en-US" altLang="pt-BR" dirty="0"/>
              <a:t>: (</a:t>
            </a:r>
            <a:r>
              <a:rPr lang="en-US" altLang="pt-BR" dirty="0" err="1"/>
              <a:t>exemplo</a:t>
            </a:r>
            <a:r>
              <a:rPr lang="en-US" altLang="pt-BR" dirty="0"/>
              <a:t>)</a:t>
            </a:r>
          </a:p>
          <a:p>
            <a:pPr lvl="1" eaLnBrk="1" hangingPunct="1"/>
            <a:r>
              <a:rPr lang="pt-BR" dirty="0"/>
              <a:t>Com a execução do projeto é esperado um sistema totalmente voltado para plataforma web, com baixa propensão a erros e falhas;</a:t>
            </a:r>
          </a:p>
          <a:p>
            <a:pPr lvl="1" eaLnBrk="1" hangingPunct="1"/>
            <a:r>
              <a:rPr lang="pt-BR" dirty="0"/>
              <a:t> falhas desenvolvido em 3 meses e atendendo às necessidades da empresa sendo a principal delas o controle do processo de compras.</a:t>
            </a:r>
          </a:p>
          <a:p>
            <a:pPr lvl="1" eaLnBrk="1" hangingPunct="1"/>
            <a:r>
              <a:rPr lang="en-US" altLang="pt-BR" dirty="0" err="1"/>
              <a:t>Objetivos</a:t>
            </a:r>
            <a:r>
              <a:rPr lang="en-US" altLang="pt-BR" dirty="0"/>
              <a:t> de </a:t>
            </a:r>
            <a:r>
              <a:rPr lang="en-US" altLang="pt-BR" dirty="0" err="1"/>
              <a:t>Custo</a:t>
            </a:r>
            <a:endParaRPr lang="en-US" altLang="pt-BR" dirty="0"/>
          </a:p>
          <a:p>
            <a:pPr lvl="1" eaLnBrk="1" hangingPunct="1"/>
            <a:r>
              <a:rPr lang="en-US" altLang="pt-BR" dirty="0" err="1"/>
              <a:t>Objetivos</a:t>
            </a:r>
            <a:r>
              <a:rPr lang="en-US" altLang="pt-BR" dirty="0"/>
              <a:t> </a:t>
            </a:r>
            <a:r>
              <a:rPr lang="en-US" altLang="pt-BR" dirty="0" err="1"/>
              <a:t>Especiais</a:t>
            </a:r>
            <a:endParaRPr lang="en-US" altLang="pt-BR" dirty="0"/>
          </a:p>
          <a:p>
            <a:pPr eaLnBrk="1" hangingPunct="1"/>
            <a:r>
              <a:rPr lang="en-US" altLang="pt-BR" dirty="0" err="1"/>
              <a:t>Não</a:t>
            </a:r>
            <a:r>
              <a:rPr lang="en-US" altLang="pt-BR" dirty="0"/>
              <a:t>- </a:t>
            </a:r>
            <a:r>
              <a:rPr lang="en-US" altLang="pt-BR" dirty="0" err="1"/>
              <a:t>Objetivos</a:t>
            </a:r>
            <a:r>
              <a:rPr lang="en-US" altLang="pt-BR" dirty="0"/>
              <a:t>.]</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3860AC74-3302-49C9-95BD-5A4890B21773}"/>
              </a:ext>
            </a:extLst>
          </p:cNvPr>
          <p:cNvSpPr>
            <a:spLocks noGrp="1"/>
          </p:cNvSpPr>
          <p:nvPr>
            <p:ph type="title"/>
          </p:nvPr>
        </p:nvSpPr>
        <p:spPr/>
        <p:txBody>
          <a:bodyPr/>
          <a:lstStyle/>
          <a:p>
            <a:pPr eaLnBrk="1" hangingPunct="1"/>
            <a:r>
              <a:rPr lang="en-US" altLang="pt-BR"/>
              <a:t>Entregas</a:t>
            </a:r>
          </a:p>
        </p:txBody>
      </p:sp>
      <p:sp>
        <p:nvSpPr>
          <p:cNvPr id="19459" name="Content Placeholder 2">
            <a:extLst>
              <a:ext uri="{FF2B5EF4-FFF2-40B4-BE49-F238E27FC236}">
                <a16:creationId xmlns:a16="http://schemas.microsoft.com/office/drawing/2014/main" id="{66F64B35-3D20-4645-9747-D7826DF21388}"/>
              </a:ext>
            </a:extLst>
          </p:cNvPr>
          <p:cNvSpPr>
            <a:spLocks noGrp="1"/>
          </p:cNvSpPr>
          <p:nvPr>
            <p:ph idx="1"/>
          </p:nvPr>
        </p:nvSpPr>
        <p:spPr/>
        <p:txBody>
          <a:bodyPr/>
          <a:lstStyle/>
          <a:p>
            <a:pPr eaLnBrk="1" hangingPunct="1"/>
            <a:r>
              <a:rPr lang="en-US" altLang="pt-BR"/>
              <a:t>[Quais produtos ou serviços serão entregues durante e/ou no término do projeto?]</a:t>
            </a:r>
          </a:p>
          <a:p>
            <a:pPr eaLnBrk="1" hangingPunct="1"/>
            <a:r>
              <a:rPr lang="en-US" altLang="pt-BR"/>
              <a:t>[Incluir requisitos do cliente (se houver – ver briefing)]</a:t>
            </a: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6C120D5D-8879-45BF-B81D-82F1C2E6C876}"/>
              </a:ext>
            </a:extLst>
          </p:cNvPr>
          <p:cNvSpPr>
            <a:spLocks noGrp="1"/>
          </p:cNvSpPr>
          <p:nvPr>
            <p:ph type="title"/>
          </p:nvPr>
        </p:nvSpPr>
        <p:spPr/>
        <p:txBody>
          <a:bodyPr/>
          <a:lstStyle/>
          <a:p>
            <a:pPr eaLnBrk="1" hangingPunct="1"/>
            <a:r>
              <a:rPr lang="en-US" altLang="pt-BR"/>
              <a:t>Fatores de Sucesso</a:t>
            </a:r>
          </a:p>
        </p:txBody>
      </p:sp>
      <p:sp>
        <p:nvSpPr>
          <p:cNvPr id="20483" name="Content Placeholder 2">
            <a:extLst>
              <a:ext uri="{FF2B5EF4-FFF2-40B4-BE49-F238E27FC236}">
                <a16:creationId xmlns:a16="http://schemas.microsoft.com/office/drawing/2014/main" id="{50EB9C71-A6A3-4D3B-93FC-C0DD1929CD98}"/>
              </a:ext>
            </a:extLst>
          </p:cNvPr>
          <p:cNvSpPr>
            <a:spLocks noGrp="1"/>
          </p:cNvSpPr>
          <p:nvPr>
            <p:ph idx="1"/>
          </p:nvPr>
        </p:nvSpPr>
        <p:spPr/>
        <p:txBody>
          <a:bodyPr/>
          <a:lstStyle/>
          <a:p>
            <a:pPr eaLnBrk="1" hangingPunct="1"/>
            <a:r>
              <a:rPr lang="en-US" altLang="pt-BR"/>
              <a:t>[Identificar os elementos que são fatores chaves no sucesso do projeto, como:</a:t>
            </a:r>
          </a:p>
          <a:p>
            <a:pPr lvl="1" eaLnBrk="1" hangingPunct="1"/>
            <a:r>
              <a:rPr lang="en-US" altLang="pt-BR"/>
              <a:t>Satisfação do Cliente ou Parte interessadas (Quais são as expectativas deles?)</a:t>
            </a:r>
          </a:p>
          <a:p>
            <a:pPr lvl="1" eaLnBrk="1" hangingPunct="1"/>
            <a:r>
              <a:rPr lang="en-US" altLang="pt-BR"/>
              <a:t>Atendimento dos objetivos do projeto (Listar os objetivos)</a:t>
            </a:r>
          </a:p>
          <a:p>
            <a:pPr lvl="1" eaLnBrk="1" hangingPunct="1"/>
            <a:r>
              <a:rPr lang="en-US" altLang="pt-BR"/>
              <a:t>Completar o projeto no orçamento (Qual é a meta de orçamento? HH -&gt; $)</a:t>
            </a:r>
          </a:p>
          <a:p>
            <a:pPr lvl="1" eaLnBrk="1" hangingPunct="1"/>
            <a:r>
              <a:rPr lang="en-US" altLang="pt-BR"/>
              <a:t>Entregar no prazo (Qual é o prazo do Projeto?)]</a:t>
            </a: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23AC6A58-E573-45C8-A5E3-A3BE23031424}"/>
              </a:ext>
            </a:extLst>
          </p:cNvPr>
          <p:cNvSpPr>
            <a:spLocks noGrp="1"/>
          </p:cNvSpPr>
          <p:nvPr>
            <p:ph type="title"/>
          </p:nvPr>
        </p:nvSpPr>
        <p:spPr/>
        <p:txBody>
          <a:bodyPr/>
          <a:lstStyle/>
          <a:p>
            <a:pPr eaLnBrk="1" hangingPunct="1"/>
            <a:r>
              <a:rPr lang="en-US" altLang="pt-BR"/>
              <a:t>Time Do Projeto – Papeis e Responsabilidades</a:t>
            </a:r>
          </a:p>
        </p:txBody>
      </p:sp>
      <p:graphicFrame>
        <p:nvGraphicFramePr>
          <p:cNvPr id="6" name="Content Placeholder 5" descr="Organization chart showing one Project Manager box at the top, one Administrative Assistant box on the second level below the first and four Member Role boxes on the third bottom level">
            <a:extLst>
              <a:ext uri="{FF2B5EF4-FFF2-40B4-BE49-F238E27FC236}">
                <a16:creationId xmlns:a16="http://schemas.microsoft.com/office/drawing/2014/main" id="{9D08DC2D-AC23-427C-85EE-0E7BB88466AF}"/>
              </a:ext>
            </a:extLst>
          </p:cNvPr>
          <p:cNvGraphicFramePr>
            <a:graphicFrameLocks noGrp="1"/>
          </p:cNvGraphicFramePr>
          <p:nvPr>
            <p:ph idx="1"/>
            <p:extLst>
              <p:ext uri="{D42A27DB-BD31-4B8C-83A1-F6EECF244321}">
                <p14:modId xmlns:p14="http://schemas.microsoft.com/office/powerpoint/2010/main" val="1921654114"/>
              </p:ext>
            </p:extLst>
          </p:nvPr>
        </p:nvGraphicFramePr>
        <p:xfrm>
          <a:off x="1341438" y="1901825"/>
          <a:ext cx="9509125" cy="4127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AEE4962E-A782-4EAA-B803-2B23674EE5B4}"/>
              </a:ext>
            </a:extLst>
          </p:cNvPr>
          <p:cNvSpPr>
            <a:spLocks noGrp="1"/>
          </p:cNvSpPr>
          <p:nvPr>
            <p:ph type="title"/>
          </p:nvPr>
        </p:nvSpPr>
        <p:spPr/>
        <p:txBody>
          <a:bodyPr/>
          <a:lstStyle/>
          <a:p>
            <a:pPr eaLnBrk="1" hangingPunct="1"/>
            <a:r>
              <a:rPr lang="en-US" altLang="pt-BR"/>
              <a:t>Implementação</a:t>
            </a:r>
          </a:p>
        </p:txBody>
      </p:sp>
      <p:sp>
        <p:nvSpPr>
          <p:cNvPr id="3" name="Content Placeholder 2">
            <a:extLst>
              <a:ext uri="{FF2B5EF4-FFF2-40B4-BE49-F238E27FC236}">
                <a16:creationId xmlns:a16="http://schemas.microsoft.com/office/drawing/2014/main" id="{263C76E4-8CAD-4049-9B9A-ABF320514AB8}"/>
              </a:ext>
            </a:extLst>
          </p:cNvPr>
          <p:cNvSpPr>
            <a:spLocks noGrp="1"/>
          </p:cNvSpPr>
          <p:nvPr>
            <p:ph idx="1"/>
          </p:nvPr>
        </p:nvSpPr>
        <p:spPr/>
        <p:txBody>
          <a:bodyPr rtlCol="0">
            <a:normAutofit/>
          </a:bodyPr>
          <a:lstStyle/>
          <a:p>
            <a:pPr marL="274320" eaLnBrk="1" fontAlgn="auto" hangingPunct="1">
              <a:spcAft>
                <a:spcPts val="0"/>
              </a:spcAft>
              <a:defRPr/>
            </a:pPr>
            <a:r>
              <a:rPr lang="en-US" dirty="0"/>
              <a:t>[</a:t>
            </a:r>
            <a:r>
              <a:rPr lang="en-US" dirty="0" err="1"/>
              <a:t>Tarefas</a:t>
            </a:r>
            <a:r>
              <a:rPr lang="en-US" dirty="0"/>
              <a:t>/</a:t>
            </a:r>
            <a:r>
              <a:rPr lang="en-US" dirty="0" err="1"/>
              <a:t>Atividades</a:t>
            </a:r>
            <a:r>
              <a:rPr lang="en-US" dirty="0"/>
              <a:t>]</a:t>
            </a:r>
          </a:p>
          <a:p>
            <a:pPr marL="274320" eaLnBrk="1" fontAlgn="auto" hangingPunct="1">
              <a:spcAft>
                <a:spcPts val="0"/>
              </a:spcAft>
              <a:defRPr/>
            </a:pPr>
            <a:r>
              <a:rPr lang="en-US" dirty="0"/>
              <a:t>[</a:t>
            </a:r>
            <a:r>
              <a:rPr lang="en-US" dirty="0" err="1"/>
              <a:t>Procedimentos</a:t>
            </a:r>
            <a:r>
              <a:rPr lang="en-US" dirty="0"/>
              <a:t>]</a:t>
            </a:r>
          </a:p>
          <a:p>
            <a:pPr marL="274320" eaLnBrk="1" fontAlgn="auto" hangingPunct="1">
              <a:spcAft>
                <a:spcPts val="0"/>
              </a:spcAft>
              <a:defRPr/>
            </a:pPr>
            <a:r>
              <a:rPr lang="en-US" dirty="0"/>
              <a:t>[</a:t>
            </a:r>
            <a:r>
              <a:rPr lang="en-US" dirty="0" err="1"/>
              <a:t>Ferramentas</a:t>
            </a:r>
            <a:r>
              <a:rPr lang="en-US" dirty="0"/>
              <a:t>/</a:t>
            </a:r>
            <a:r>
              <a:rPr lang="en-US" dirty="0" err="1"/>
              <a:t>Tecnologia</a:t>
            </a:r>
            <a:r>
              <a:rPr lang="en-US" dirty="0"/>
              <a:t>]</a:t>
            </a:r>
          </a:p>
          <a:p>
            <a:pPr marL="274320" eaLnBrk="1" fontAlgn="auto" hangingPunct="1">
              <a:spcAft>
                <a:spcPts val="0"/>
              </a:spcAft>
              <a:defRPr/>
            </a:pPr>
            <a:r>
              <a:rPr lang="en-US" dirty="0"/>
              <a:t>[</a:t>
            </a:r>
            <a:r>
              <a:rPr lang="en-US" dirty="0" err="1"/>
              <a:t>Processo</a:t>
            </a:r>
            <a:r>
              <a:rPr lang="en-US" dirty="0"/>
              <a:t> de </a:t>
            </a:r>
            <a:r>
              <a:rPr lang="en-US" dirty="0" err="1"/>
              <a:t>controle</a:t>
            </a:r>
            <a:r>
              <a:rPr lang="en-US" dirty="0"/>
              <a:t> de </a:t>
            </a:r>
            <a:r>
              <a:rPr lang="en-US" dirty="0" err="1"/>
              <a:t>mudança</a:t>
            </a:r>
            <a:r>
              <a:rPr lang="en-US" dirty="0"/>
              <a:t>]</a:t>
            </a:r>
          </a:p>
          <a:p>
            <a:pPr marL="274320" eaLnBrk="1" fontAlgn="auto" hangingPunct="1">
              <a:spcAft>
                <a:spcPts val="0"/>
              </a:spcAft>
              <a:defRPr/>
            </a:pPr>
            <a:endParaRPr lang="en-US" dirty="0"/>
          </a:p>
          <a:p>
            <a:pPr marL="274320" eaLnBrk="1" fontAlgn="auto" hangingPunct="1">
              <a:spcAft>
                <a:spcPts val="0"/>
              </a:spcAft>
              <a:defRPr/>
            </a:pPr>
            <a:endParaRPr lang="en-US" dirty="0"/>
          </a:p>
          <a:p>
            <a:pPr marL="45720" indent="0" eaLnBrk="1" fontAlgn="auto" hangingPunct="1">
              <a:spcAft>
                <a:spcPts val="0"/>
              </a:spcAft>
              <a:buFont typeface="Wingdings" panose="05000000000000000000" pitchFamily="2" charset="2"/>
              <a:buNone/>
              <a:defRPr/>
            </a:pPr>
            <a:r>
              <a:rPr lang="en-US" dirty="0"/>
              <a:t>[DYA: </a:t>
            </a:r>
            <a:r>
              <a:rPr lang="en-US" dirty="0" err="1"/>
              <a:t>definir</a:t>
            </a:r>
            <a:r>
              <a:rPr lang="en-US" dirty="0"/>
              <a:t> </a:t>
            </a:r>
            <a:r>
              <a:rPr lang="en-US" dirty="0" err="1"/>
              <a:t>os</a:t>
            </a:r>
            <a:r>
              <a:rPr lang="en-US" dirty="0"/>
              <a:t> </a:t>
            </a:r>
            <a:r>
              <a:rPr lang="en-US" dirty="0" err="1"/>
              <a:t>seus</a:t>
            </a:r>
            <a:r>
              <a:rPr lang="en-US" dirty="0"/>
              <a:t> </a:t>
            </a:r>
            <a:r>
              <a:rPr lang="en-US" dirty="0" err="1"/>
              <a:t>acrônimos</a:t>
            </a:r>
            <a:r>
              <a:rPr lang="en-US" dirty="0"/>
              <a:t>!]</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A057AA76-D0DA-4B44-9E99-DC8317DC529E}"/>
              </a:ext>
            </a:extLst>
          </p:cNvPr>
          <p:cNvSpPr>
            <a:spLocks noGrp="1"/>
          </p:cNvSpPr>
          <p:nvPr>
            <p:ph type="title"/>
          </p:nvPr>
        </p:nvSpPr>
        <p:spPr>
          <a:xfrm>
            <a:off x="1341439" y="152400"/>
            <a:ext cx="9509125" cy="1233488"/>
          </a:xfrm>
        </p:spPr>
        <p:txBody>
          <a:bodyPr/>
          <a:lstStyle/>
          <a:p>
            <a:pPr eaLnBrk="1" hangingPunct="1"/>
            <a:r>
              <a:rPr lang="en-US" altLang="pt-BR" dirty="0" err="1"/>
              <a:t>Recursos</a:t>
            </a:r>
            <a:endParaRPr lang="en-US" altLang="pt-BR" dirty="0"/>
          </a:p>
        </p:txBody>
      </p:sp>
      <p:graphicFrame>
        <p:nvGraphicFramePr>
          <p:cNvPr id="4" name="Content Placeholder 3" descr="Grouped List diagram showing six groups from left to right: People, Equipment, Locations, Outside Services, Manufacturing and Sales. Under each group are boxes for 4 resources and under those, a box for Notes.">
            <a:extLst>
              <a:ext uri="{FF2B5EF4-FFF2-40B4-BE49-F238E27FC236}">
                <a16:creationId xmlns:a16="http://schemas.microsoft.com/office/drawing/2014/main" id="{B3F1B812-FBE0-4C8F-AC6B-87100DBE29A5}"/>
              </a:ext>
            </a:extLst>
          </p:cNvPr>
          <p:cNvGraphicFramePr>
            <a:graphicFrameLocks noGrp="1"/>
          </p:cNvGraphicFramePr>
          <p:nvPr>
            <p:ph idx="1"/>
            <p:extLst>
              <p:ext uri="{D42A27DB-BD31-4B8C-83A1-F6EECF244321}">
                <p14:modId xmlns:p14="http://schemas.microsoft.com/office/powerpoint/2010/main" val="751906090"/>
              </p:ext>
            </p:extLst>
          </p:nvPr>
        </p:nvGraphicFramePr>
        <p:xfrm>
          <a:off x="1341439" y="1901825"/>
          <a:ext cx="3078161" cy="4127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fade/>
  </p:transition>
</p:sld>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TF03417271.potx" id="{FAD70E18-2F21-4BAE-983F-13051C6D1C17}" vid="{4B4DF9DC-15EC-4671-A52A-56A08B977F11}"/>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themeOverride>
</file>

<file path=docProps/app.xml><?xml version="1.0" encoding="utf-8"?>
<Properties xmlns="http://schemas.openxmlformats.org/officeDocument/2006/extended-properties" xmlns:vt="http://schemas.openxmlformats.org/officeDocument/2006/docPropsVTypes">
  <Template>Business project plan presentation (widescreen)</Template>
  <TotalTime>153</TotalTime>
  <Words>769</Words>
  <Application>Microsoft Office PowerPoint</Application>
  <PresentationFormat>Widescreen</PresentationFormat>
  <Paragraphs>140</Paragraphs>
  <Slides>16</Slides>
  <Notes>5</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16</vt:i4>
      </vt:variant>
    </vt:vector>
  </HeadingPairs>
  <TitlesOfParts>
    <vt:vector size="21" baseType="lpstr">
      <vt:lpstr>Arial</vt:lpstr>
      <vt:lpstr>Corbel</vt:lpstr>
      <vt:lpstr>Euphemia</vt:lpstr>
      <vt:lpstr>Wingdings</vt:lpstr>
      <vt:lpstr>Banded Design Blue 16x9</vt:lpstr>
      <vt:lpstr>Plano de Negócio do Projeto</vt:lpstr>
      <vt:lpstr>Descrição do Projeto</vt:lpstr>
      <vt:lpstr>Escopo do projeto</vt:lpstr>
      <vt:lpstr>Objetivos</vt:lpstr>
      <vt:lpstr>Entregas</vt:lpstr>
      <vt:lpstr>Fatores de Sucesso</vt:lpstr>
      <vt:lpstr>Time Do Projeto – Papeis e Responsabilidades</vt:lpstr>
      <vt:lpstr>Implementação</vt:lpstr>
      <vt:lpstr>Recursos</vt:lpstr>
      <vt:lpstr>Análise de Custos</vt:lpstr>
      <vt:lpstr>Milestones do Projeto</vt:lpstr>
      <vt:lpstr>Plano de Gestão de Risco</vt:lpstr>
      <vt:lpstr>Plano de Gestão de Risco</vt:lpstr>
      <vt:lpstr>Plano de Gestão de Risco</vt:lpstr>
      <vt:lpstr>Gestão de Qualidade e Performance do Projeto</vt:lpstr>
      <vt:lpstr>Apendice</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Project Plan</dc:title>
  <dc:creator>epjunior</dc:creator>
  <cp:lastModifiedBy>Gabriel Augusto</cp:lastModifiedBy>
  <cp:revision>21</cp:revision>
  <dcterms:created xsi:type="dcterms:W3CDTF">2017-05-26T19:47:45Z</dcterms:created>
  <dcterms:modified xsi:type="dcterms:W3CDTF">2017-06-24T02:52:11Z</dcterms:modified>
</cp:coreProperties>
</file>