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74" r:id="rId3"/>
    <p:sldId id="289" r:id="rId4"/>
    <p:sldId id="290" r:id="rId5"/>
    <p:sldId id="291" r:id="rId6"/>
    <p:sldId id="292" r:id="rId7"/>
    <p:sldId id="276" r:id="rId8"/>
    <p:sldId id="294" r:id="rId9"/>
    <p:sldId id="293" r:id="rId10"/>
    <p:sldId id="296" r:id="rId11"/>
    <p:sldId id="298" r:id="rId12"/>
    <p:sldId id="280" r:id="rId13"/>
    <p:sldId id="299" r:id="rId14"/>
    <p:sldId id="300" r:id="rId15"/>
    <p:sldId id="284" r:id="rId16"/>
    <p:sldId id="295"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6816">
          <p15:clr>
            <a:srgbClr val="A4A3A4"/>
          </p15:clr>
        </p15:guide>
        <p15:guide id="4" pos="8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9559" autoAdjust="0"/>
  </p:normalViewPr>
  <p:slideViewPr>
    <p:cSldViewPr>
      <p:cViewPr varScale="1">
        <p:scale>
          <a:sx n="42" d="100"/>
          <a:sy n="42" d="100"/>
        </p:scale>
        <p:origin x="54" y="720"/>
      </p:cViewPr>
      <p:guideLst>
        <p:guide orient="horz" pos="2160"/>
        <p:guide pos="3840"/>
        <p:guide pos="6816"/>
        <p:guide pos="816"/>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ser>
          <c:idx val="0"/>
          <c:order val="0"/>
          <c:tx>
            <c:strRef>
              <c:f>Planilha1!$B$1</c:f>
              <c:strCache>
                <c:ptCount val="1"/>
                <c:pt idx="0">
                  <c:v>Vendas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Planilha1!$A$2:$A$11</c:f>
              <c:strCache>
                <c:ptCount val="10"/>
                <c:pt idx="0">
                  <c:v>Iniciação</c:v>
                </c:pt>
                <c:pt idx="1">
                  <c:v>Planejamento</c:v>
                </c:pt>
                <c:pt idx="2">
                  <c:v>Execução</c:v>
                </c:pt>
                <c:pt idx="3">
                  <c:v>Gestão</c:v>
                </c:pt>
                <c:pt idx="4">
                  <c:v>Requisitos</c:v>
                </c:pt>
                <c:pt idx="5">
                  <c:v>Protótipo</c:v>
                </c:pt>
                <c:pt idx="6">
                  <c:v>Desenvolvimento</c:v>
                </c:pt>
                <c:pt idx="7">
                  <c:v>Deploy</c:v>
                </c:pt>
                <c:pt idx="8">
                  <c:v>Controle </c:v>
                </c:pt>
                <c:pt idx="9">
                  <c:v>Encerramento</c:v>
                </c:pt>
              </c:strCache>
            </c:strRef>
          </c:cat>
          <c:val>
            <c:numRef>
              <c:f>Planilha1!$B$2:$B$11</c:f>
              <c:numCache>
                <c:formatCode>_-[$R$-416]\ * #,##0.00_-;\-[$R$-416]\ * #,##0.00_-;_-[$R$-416]\ * "-"??_-;_-@_-</c:formatCode>
                <c:ptCount val="10"/>
                <c:pt idx="0">
                  <c:v>196</c:v>
                </c:pt>
                <c:pt idx="1">
                  <c:v>1176</c:v>
                </c:pt>
                <c:pt idx="2">
                  <c:v>64059.33</c:v>
                </c:pt>
                <c:pt idx="3">
                  <c:v>31808</c:v>
                </c:pt>
              </c:numCache>
            </c:numRef>
          </c:val>
          <c:extLst>
            <c:ext xmlns:c16="http://schemas.microsoft.com/office/drawing/2014/chart" uri="{C3380CC4-5D6E-409C-BE32-E72D297353CC}">
              <c16:uniqueId val="{00000000-A6F6-472F-ACE1-B5AD9FD6C9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Bruno Oliveira</a:t>
          </a:r>
          <a:br>
            <a:rPr lang="en-US" sz="2200" dirty="0"/>
          </a:br>
          <a:r>
            <a:rPr lang="en-US" sz="2200" dirty="0" err="1"/>
            <a:t>Gerente</a:t>
          </a:r>
          <a:r>
            <a:rPr lang="en-US" sz="2200" dirty="0"/>
            <a:t> de </a:t>
          </a:r>
          <a:r>
            <a:rPr lang="en-US" sz="2200" dirty="0" err="1"/>
            <a:t>Projeto</a:t>
          </a:r>
          <a:endParaRPr lang="en-US" sz="2200" dirty="0"/>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Ian Pablo </a:t>
          </a:r>
          <a:r>
            <a:rPr lang="en-US" sz="2200" dirty="0" err="1"/>
            <a:t>Arquiteto</a:t>
          </a:r>
          <a:r>
            <a:rPr lang="en-US" sz="2200" dirty="0"/>
            <a:t> de Software</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Gabriel Augusto</a:t>
          </a:r>
        </a:p>
        <a:p>
          <a:r>
            <a:rPr lang="en-US" sz="2200" dirty="0" err="1"/>
            <a:t>Desenvolvedor</a:t>
          </a:r>
          <a:endParaRPr lang="en-US" sz="2200" dirty="0"/>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2"/>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1">
        <dgm:presLayoutVars>
          <dgm:chPref val="3"/>
        </dgm:presLayoutVars>
      </dgm:prSet>
      <dgm:spPr/>
    </dgm:pt>
    <dgm:pt modelId="{D164376A-6279-4F34-8FAC-9C7E5143D544}" type="pres">
      <dgm:prSet presAssocID="{292949A4-AA05-4E18-B3F5-1798B9517995}" presName="rootConnector" presStyleLbl="node2" presStyleIdx="0" presStyleCnt="1"/>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1" presStyleCnt="2"/>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49A5DC07-A763-4CB5-9A4F-CED37BFE460A}" type="presOf" srcId="{480A263B-CD14-423A-A0E1-102EAB428708}" destId="{ED86A04F-8E18-4C09-847D-FF6943170D74}" srcOrd="0" destOrd="0" presId="urn:microsoft.com/office/officeart/2005/8/layout/orgChart1"/>
    <dgm:cxn modelId="{C9BB7112-4D5F-41A0-AD46-E08EC087BE3E}" type="presOf" srcId="{78502359-E29E-4A2D-ACAC-4DCAC351BAD4}" destId="{24932D62-51B8-4D71-A5FA-4BD57552139C}" srcOrd="0" destOrd="0" presId="urn:microsoft.com/office/officeart/2005/8/layout/orgChart1"/>
    <dgm:cxn modelId="{DA47B61B-1513-407F-A7C2-E850E0EB7937}" type="presOf" srcId="{1AE76108-91FB-44D8-8A89-B8E208F7E5CA}" destId="{B4F9536A-212F-4EE6-8E36-1F7330E5587D}" srcOrd="0" destOrd="0" presId="urn:microsoft.com/office/officeart/2005/8/layout/orgChart1"/>
    <dgm:cxn modelId="{A1CC1257-5EB2-4210-A8C4-B359DB27ECDA}" type="presOf" srcId="{5F5A6335-6630-4D71-8A8D-82747DBEDD02}" destId="{8F9A1E52-B498-4A1B-BE2F-B7CEA92EF782}" srcOrd="1" destOrd="0" presId="urn:microsoft.com/office/officeart/2005/8/layout/orgChart1"/>
    <dgm:cxn modelId="{7E6D995A-A6DE-4A52-8370-7DC6B538FAEC}" type="presOf" srcId="{1AE76108-91FB-44D8-8A89-B8E208F7E5CA}" destId="{B4EA89FA-F4C3-4343-B0EA-03CE8E80571B}" srcOrd="1" destOrd="0" presId="urn:microsoft.com/office/officeart/2005/8/layout/orgChart1"/>
    <dgm:cxn modelId="{719C2D93-ECDD-4308-A298-A84E5C9E2DAA}" type="presOf" srcId="{292949A4-AA05-4E18-B3F5-1798B9517995}" destId="{D164376A-6279-4F34-8FAC-9C7E5143D544}" srcOrd="1" destOrd="0" presId="urn:microsoft.com/office/officeart/2005/8/layout/orgChart1"/>
    <dgm:cxn modelId="{48E2AC9D-DF33-4526-AF1A-B45959FBD342}" type="presOf" srcId="{1D68A030-C6F3-413B-8622-5590D9ED1D15}" destId="{68C4EFF2-445F-4267-8276-3476572E2322}" srcOrd="0" destOrd="0" presId="urn:microsoft.com/office/officeart/2005/8/layout/orgChart1"/>
    <dgm:cxn modelId="{2E6A9BA3-CDE3-4E1C-94F8-FF4858144F39}"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736F9AC1-261F-4E2E-B743-FA16B784CF39}" type="presOf" srcId="{292949A4-AA05-4E18-B3F5-1798B9517995}" destId="{7174A553-29A2-4360-80CF-40A80BE1E5E1}" srcOrd="0" destOrd="0" presId="urn:microsoft.com/office/officeart/2005/8/layout/orgChart1"/>
    <dgm:cxn modelId="{14EE8AC3-0110-4526-90CC-06B68394D9E2}" srcId="{78502359-E29E-4A2D-ACAC-4DCAC351BAD4}" destId="{1AE76108-91FB-44D8-8A89-B8E208F7E5CA}" srcOrd="0" destOrd="0" parTransId="{FB6FE0FF-6322-4547-93AB-8311BC623C08}" sibTransId="{0D0D4CAD-4648-4F86-96D2-249E348C9951}"/>
    <dgm:cxn modelId="{3FF206E7-3A9B-43AA-AA3D-0E2552556F74}" type="presParOf" srcId="{24932D62-51B8-4D71-A5FA-4BD57552139C}" destId="{63487077-536E-4911-8464-54721A48DE05}" srcOrd="0" destOrd="0" presId="urn:microsoft.com/office/officeart/2005/8/layout/orgChart1"/>
    <dgm:cxn modelId="{0DE80725-E0C6-44DD-B3DD-DB271A45E694}" type="presParOf" srcId="{63487077-536E-4911-8464-54721A48DE05}" destId="{342D541C-5030-4F91-A070-844941CA9444}" srcOrd="0" destOrd="0" presId="urn:microsoft.com/office/officeart/2005/8/layout/orgChart1"/>
    <dgm:cxn modelId="{4089A9EE-3503-42C8-9ADB-F01DA460BCE2}" type="presParOf" srcId="{342D541C-5030-4F91-A070-844941CA9444}" destId="{B4F9536A-212F-4EE6-8E36-1F7330E5587D}" srcOrd="0" destOrd="0" presId="urn:microsoft.com/office/officeart/2005/8/layout/orgChart1"/>
    <dgm:cxn modelId="{D755ADD4-A1A0-4C4C-B986-846FE5BB8C2C}" type="presParOf" srcId="{342D541C-5030-4F91-A070-844941CA9444}" destId="{B4EA89FA-F4C3-4343-B0EA-03CE8E80571B}" srcOrd="1" destOrd="0" presId="urn:microsoft.com/office/officeart/2005/8/layout/orgChart1"/>
    <dgm:cxn modelId="{8C65674F-2F01-46A8-818E-69D610DF94DE}" type="presParOf" srcId="{63487077-536E-4911-8464-54721A48DE05}" destId="{D1F0577B-7768-4685-A52C-86010901C5D7}" srcOrd="1" destOrd="0" presId="urn:microsoft.com/office/officeart/2005/8/layout/orgChart1"/>
    <dgm:cxn modelId="{903BC287-B399-4830-AF68-85121C37A6BD}" type="presParOf" srcId="{D1F0577B-7768-4685-A52C-86010901C5D7}" destId="{ED86A04F-8E18-4C09-847D-FF6943170D74}" srcOrd="0" destOrd="0" presId="urn:microsoft.com/office/officeart/2005/8/layout/orgChart1"/>
    <dgm:cxn modelId="{E7245558-D0E9-42DC-AF89-D66088F326F8}" type="presParOf" srcId="{D1F0577B-7768-4685-A52C-86010901C5D7}" destId="{EFB687C1-0A36-4EE0-869B-BE082DC4B4F5}" srcOrd="1" destOrd="0" presId="urn:microsoft.com/office/officeart/2005/8/layout/orgChart1"/>
    <dgm:cxn modelId="{89944B3C-03EC-44BD-92AF-3103E919475D}" type="presParOf" srcId="{EFB687C1-0A36-4EE0-869B-BE082DC4B4F5}" destId="{B3B2FC3E-37B1-4887-B44A-51C1D04E725F}" srcOrd="0" destOrd="0" presId="urn:microsoft.com/office/officeart/2005/8/layout/orgChart1"/>
    <dgm:cxn modelId="{8C014FA9-10F3-400D-92E8-DE2E57A2CE61}" type="presParOf" srcId="{B3B2FC3E-37B1-4887-B44A-51C1D04E725F}" destId="{7174A553-29A2-4360-80CF-40A80BE1E5E1}" srcOrd="0" destOrd="0" presId="urn:microsoft.com/office/officeart/2005/8/layout/orgChart1"/>
    <dgm:cxn modelId="{01589189-3A4A-44D7-A666-0C80D951BBE1}" type="presParOf" srcId="{B3B2FC3E-37B1-4887-B44A-51C1D04E725F}" destId="{D164376A-6279-4F34-8FAC-9C7E5143D544}" srcOrd="1" destOrd="0" presId="urn:microsoft.com/office/officeart/2005/8/layout/orgChart1"/>
    <dgm:cxn modelId="{CDD25D4B-936B-4F93-9808-0B992CD103C7}" type="presParOf" srcId="{EFB687C1-0A36-4EE0-869B-BE082DC4B4F5}" destId="{8C825E58-14E8-483E-9F7B-AA1792C01D88}" srcOrd="1" destOrd="0" presId="urn:microsoft.com/office/officeart/2005/8/layout/orgChart1"/>
    <dgm:cxn modelId="{71105B5A-4F07-45BB-BA1A-7CAEE1CD7048}" type="presParOf" srcId="{EFB687C1-0A36-4EE0-869B-BE082DC4B4F5}" destId="{DE7C342C-0614-40D9-A99C-12D7AD9BC715}" srcOrd="2" destOrd="0" presId="urn:microsoft.com/office/officeart/2005/8/layout/orgChart1"/>
    <dgm:cxn modelId="{19B25D85-9A46-402A-9675-309557003B82}" type="presParOf" srcId="{63487077-536E-4911-8464-54721A48DE05}" destId="{53425F9F-A766-4F4F-BE7E-8967A57E25F5}" srcOrd="2" destOrd="0" presId="urn:microsoft.com/office/officeart/2005/8/layout/orgChart1"/>
    <dgm:cxn modelId="{3E5B1564-E09A-490C-88F4-9FB927BD893C}" type="presParOf" srcId="{53425F9F-A766-4F4F-BE7E-8967A57E25F5}" destId="{68C4EFF2-445F-4267-8276-3476572E2322}" srcOrd="0" destOrd="0" presId="urn:microsoft.com/office/officeart/2005/8/layout/orgChart1"/>
    <dgm:cxn modelId="{70728200-F87C-474A-B20A-BA41CF0E5AC8}" type="presParOf" srcId="{53425F9F-A766-4F4F-BE7E-8967A57E25F5}" destId="{AF728B47-EBAB-4EC6-904A-07F266E4DACA}" srcOrd="1" destOrd="0" presId="urn:microsoft.com/office/officeart/2005/8/layout/orgChart1"/>
    <dgm:cxn modelId="{53C02A46-4F64-4D96-A522-FB43CF32ABC9}" type="presParOf" srcId="{AF728B47-EBAB-4EC6-904A-07F266E4DACA}" destId="{DD5351A4-1354-47FA-ABA6-EE4079D952E3}" srcOrd="0" destOrd="0" presId="urn:microsoft.com/office/officeart/2005/8/layout/orgChart1"/>
    <dgm:cxn modelId="{8CE7631D-FB99-48F8-A0BB-6C41853D000A}" type="presParOf" srcId="{DD5351A4-1354-47FA-ABA6-EE4079D952E3}" destId="{940E95D1-7142-4E02-A0BE-B91C30369A64}" srcOrd="0" destOrd="0" presId="urn:microsoft.com/office/officeart/2005/8/layout/orgChart1"/>
    <dgm:cxn modelId="{A32E8702-0803-4AEB-A498-057176733043}" type="presParOf" srcId="{DD5351A4-1354-47FA-ABA6-EE4079D952E3}" destId="{8F9A1E52-B498-4A1B-BE2F-B7CEA92EF782}" srcOrd="1" destOrd="0" presId="urn:microsoft.com/office/officeart/2005/8/layout/orgChart1"/>
    <dgm:cxn modelId="{ABE850EC-C6F0-4633-B5CC-99B082FD3503}" type="presParOf" srcId="{AF728B47-EBAB-4EC6-904A-07F266E4DACA}" destId="{CE1341E2-B64C-4A42-99B7-9AEFFD1FC2CF}" srcOrd="1" destOrd="0" presId="urn:microsoft.com/office/officeart/2005/8/layout/orgChart1"/>
    <dgm:cxn modelId="{31704DE4-BBD0-4C15-8AB7-3DD3E1DFA447}"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dgm:spPr/>
      <dgm:t>
        <a:bodyPr/>
        <a:lstStyle/>
        <a:p>
          <a:r>
            <a:rPr lang="en-US" dirty="0" err="1"/>
            <a:t>Pessoas</a:t>
          </a:r>
          <a:endParaRPr lang="en-US" dirty="0"/>
        </a:p>
      </dgm:t>
    </dgm:pt>
    <dgm:pt modelId="{5295059C-89BD-48FC-9FB0-63BD38C2AF52}" type="parTrans" cxnId="{696FC290-58F8-4B0A-B325-8A4CDCEFC93C}">
      <dgm:prSet/>
      <dgm:spPr/>
      <dgm:t>
        <a:bodyPr/>
        <a:lstStyle/>
        <a:p>
          <a:endParaRPr lang="en-US"/>
        </a:p>
      </dgm:t>
    </dgm:pt>
    <dgm:pt modelId="{FAB8FA54-A1F3-488D-B823-07CCB71E4D44}" type="sibTrans" cxnId="{696FC290-58F8-4B0A-B325-8A4CDCEFC93C}">
      <dgm:prSet/>
      <dgm:spPr/>
      <dgm:t>
        <a:bodyPr/>
        <a:lstStyle/>
        <a:p>
          <a:endParaRPr lang="en-US"/>
        </a:p>
      </dgm:t>
    </dgm:pt>
    <dgm:pt modelId="{32074760-1CE6-4EA9-A667-33C7E19C2D94}">
      <dgm:prSet phldrT="[Text]"/>
      <dgm:spPr/>
      <dgm:t>
        <a:bodyPr/>
        <a:lstStyle/>
        <a:p>
          <a:r>
            <a:rPr lang="en-US" dirty="0" err="1"/>
            <a:t>Recurso</a:t>
          </a:r>
          <a:r>
            <a:rPr lang="en-US" dirty="0"/>
            <a:t> 1</a:t>
          </a:r>
          <a:br>
            <a:rPr lang="en-US" dirty="0"/>
          </a:br>
          <a:r>
            <a:rPr lang="en-US" dirty="0" err="1"/>
            <a:t>Recurso</a:t>
          </a:r>
          <a:r>
            <a:rPr lang="en-US" dirty="0"/>
            <a:t> 2</a:t>
          </a:r>
          <a:br>
            <a:rPr lang="en-US" dirty="0"/>
          </a:br>
          <a:r>
            <a:rPr lang="en-US" dirty="0" err="1"/>
            <a:t>Recurso</a:t>
          </a:r>
          <a:r>
            <a:rPr lang="en-US" dirty="0"/>
            <a:t> 3</a:t>
          </a:r>
          <a:br>
            <a:rPr lang="en-US" dirty="0"/>
          </a:br>
          <a:r>
            <a:rPr lang="en-US" dirty="0" err="1"/>
            <a:t>Recurso</a:t>
          </a:r>
          <a:r>
            <a:rPr lang="en-US" dirty="0"/>
            <a:t> 4</a:t>
          </a:r>
        </a:p>
      </dgm:t>
    </dgm:pt>
    <dgm:pt modelId="{41FFA3F1-CAF6-4B0C-90FB-AAF097D8C840}" type="parTrans" cxnId="{792FB76A-389C-45B7-8308-227DADB5CF70}">
      <dgm:prSet/>
      <dgm:spPr/>
      <dgm:t>
        <a:bodyPr/>
        <a:lstStyle/>
        <a:p>
          <a:endParaRPr lang="en-US"/>
        </a:p>
      </dgm:t>
    </dgm:pt>
    <dgm:pt modelId="{66E711EC-17A3-40E0-B60B-5A2F466C9D11}" type="sibTrans" cxnId="{792FB76A-389C-45B7-8308-227DADB5CF70}">
      <dgm:prSet/>
      <dgm:spPr/>
      <dgm:t>
        <a:bodyPr/>
        <a:lstStyle/>
        <a:p>
          <a:endParaRPr lang="en-US"/>
        </a:p>
      </dgm:t>
    </dgm:pt>
    <dgm:pt modelId="{F5E45C32-85BB-467F-80E6-A808871E72F3}">
      <dgm:prSet phldrT="[Text]"/>
      <dgm:spPr/>
      <dgm:t>
        <a:bodyPr/>
        <a:lstStyle/>
        <a:p>
          <a:r>
            <a:rPr lang="en-US" dirty="0" err="1"/>
            <a:t>Equipamentos</a:t>
          </a:r>
          <a:endParaRPr lang="en-US" dirty="0"/>
        </a:p>
      </dgm:t>
    </dgm:pt>
    <dgm:pt modelId="{FAB096C4-43F1-4FB0-A740-B5A33490B558}" type="parTrans" cxnId="{C3F684FE-A0E7-411B-A303-2C8155B38D48}">
      <dgm:prSet/>
      <dgm:spPr/>
      <dgm:t>
        <a:bodyPr/>
        <a:lstStyle/>
        <a:p>
          <a:endParaRPr lang="en-US"/>
        </a:p>
      </dgm:t>
    </dgm:pt>
    <dgm:pt modelId="{F29CEF7E-7A2A-457D-9BE3-75C08A423C81}" type="sibTrans" cxnId="{C3F684FE-A0E7-411B-A303-2C8155B38D48}">
      <dgm:prSet/>
      <dgm:spPr/>
      <dgm:t>
        <a:bodyPr/>
        <a:lstStyle/>
        <a:p>
          <a:endParaRPr lang="en-US"/>
        </a:p>
      </dgm:t>
    </dgm:pt>
    <dgm:pt modelId="{6193ECAA-3925-487F-ADF8-CE1362754FFF}">
      <dgm:prSet phldrT="[Text]"/>
      <dgm:spPr/>
      <dgm:t>
        <a:bodyPr/>
        <a:lstStyle/>
        <a:p>
          <a:r>
            <a:rPr lang="en-US" dirty="0" err="1"/>
            <a:t>Recurso</a:t>
          </a:r>
          <a:r>
            <a:rPr lang="en-US" dirty="0"/>
            <a:t> 1</a:t>
          </a:r>
          <a:br>
            <a:rPr lang="en-US" dirty="0"/>
          </a:br>
          <a:r>
            <a:rPr lang="en-US" dirty="0" err="1"/>
            <a:t>Recurso</a:t>
          </a:r>
          <a:r>
            <a:rPr lang="en-US" dirty="0"/>
            <a:t> 2</a:t>
          </a:r>
          <a:br>
            <a:rPr lang="en-US" dirty="0"/>
          </a:br>
          <a:r>
            <a:rPr lang="en-US" dirty="0" err="1"/>
            <a:t>Recurso</a:t>
          </a:r>
          <a:r>
            <a:rPr lang="en-US" dirty="0"/>
            <a:t> 3</a:t>
          </a:r>
          <a:br>
            <a:rPr lang="en-US" dirty="0"/>
          </a:br>
          <a:r>
            <a:rPr lang="en-US" dirty="0" err="1"/>
            <a:t>Recurso</a:t>
          </a:r>
          <a:r>
            <a:rPr lang="en-US" dirty="0"/>
            <a:t> 4</a:t>
          </a:r>
        </a:p>
      </dgm:t>
    </dgm:pt>
    <dgm:pt modelId="{CA95F830-F096-4B8A-8E76-097EF46A4F44}" type="parTrans" cxnId="{FA16C23C-5596-42A1-981A-487742CF3BBD}">
      <dgm:prSet/>
      <dgm:spPr/>
      <dgm:t>
        <a:bodyPr/>
        <a:lstStyle/>
        <a:p>
          <a:endParaRPr lang="en-US"/>
        </a:p>
      </dgm:t>
    </dgm:pt>
    <dgm:pt modelId="{4C2F44CE-5AB4-4FFE-B037-FFB0E3B4A7EB}" type="sibTrans" cxnId="{FA16C23C-5596-42A1-981A-487742CF3BBD}">
      <dgm:prSet/>
      <dgm:spPr/>
      <dgm:t>
        <a:bodyPr/>
        <a:lstStyle/>
        <a:p>
          <a:endParaRPr lang="en-US"/>
        </a:p>
      </dgm:t>
    </dgm:pt>
    <dgm:pt modelId="{FA9C7340-018E-4F73-A402-B7FF8C34CDC0}">
      <dgm:prSet phldrT="[Text]"/>
      <dgm:spPr/>
      <dgm:t>
        <a:bodyPr/>
        <a:lstStyle/>
        <a:p>
          <a:r>
            <a:rPr lang="en-US" dirty="0" err="1"/>
            <a:t>Notas</a:t>
          </a:r>
          <a:endParaRPr lang="en-US" dirty="0"/>
        </a:p>
      </dgm:t>
    </dgm:pt>
    <dgm:pt modelId="{1805A85A-B92E-48E0-886D-23F094607276}" type="parTrans" cxnId="{92E0E4AC-AA4F-4221-B4F5-BC44ADD50226}">
      <dgm:prSet/>
      <dgm:spPr/>
      <dgm:t>
        <a:bodyPr/>
        <a:lstStyle/>
        <a:p>
          <a:endParaRPr lang="en-US"/>
        </a:p>
      </dgm:t>
    </dgm:pt>
    <dgm:pt modelId="{44F9A519-DD68-4648-B8E0-DFC7EF2120B7}" type="sibTrans" cxnId="{92E0E4AC-AA4F-4221-B4F5-BC44ADD50226}">
      <dgm:prSet/>
      <dgm:spPr/>
      <dgm:t>
        <a:bodyPr/>
        <a:lstStyle/>
        <a:p>
          <a:endParaRPr lang="en-US"/>
        </a:p>
      </dgm:t>
    </dgm:pt>
    <dgm:pt modelId="{7592B694-086D-4180-B053-CE7AD13C9858}">
      <dgm:prSet phldrT="[Text]"/>
      <dgm:spPr/>
      <dgm:t>
        <a:bodyPr/>
        <a:lstStyle/>
        <a:p>
          <a:r>
            <a:rPr lang="en-US" dirty="0" err="1"/>
            <a:t>Locais</a:t>
          </a:r>
          <a:endParaRPr lang="en-US" dirty="0"/>
        </a:p>
      </dgm:t>
    </dgm:pt>
    <dgm:pt modelId="{C8FADD59-ED12-44D1-A076-7A13B0AC344E}" type="parTrans" cxnId="{583CC615-DAE7-4276-AD9F-C578D26FEDFC}">
      <dgm:prSet/>
      <dgm:spPr/>
      <dgm:t>
        <a:bodyPr/>
        <a:lstStyle/>
        <a:p>
          <a:endParaRPr lang="en-US"/>
        </a:p>
      </dgm:t>
    </dgm:pt>
    <dgm:pt modelId="{34A6F1FD-1787-4988-A7E6-472B7C66BD09}" type="sibTrans" cxnId="{583CC615-DAE7-4276-AD9F-C578D26FEDFC}">
      <dgm:prSet/>
      <dgm:spPr/>
      <dgm:t>
        <a:bodyPr/>
        <a:lstStyle/>
        <a:p>
          <a:endParaRPr lang="en-US"/>
        </a:p>
      </dgm:t>
    </dgm:pt>
    <dgm:pt modelId="{8665C39E-B30E-4258-BEA9-83E0F7084606}">
      <dgm:prSet phldrT="[Text]"/>
      <dgm:spPr/>
      <dgm:t>
        <a:bodyPr/>
        <a:lstStyle/>
        <a:p>
          <a:r>
            <a:rPr lang="en-US" dirty="0" err="1"/>
            <a:t>Recurso</a:t>
          </a:r>
          <a:r>
            <a:rPr lang="en-US" dirty="0"/>
            <a:t> 1</a:t>
          </a:r>
          <a:br>
            <a:rPr lang="en-US" dirty="0"/>
          </a:br>
          <a:r>
            <a:rPr lang="en-US" dirty="0" err="1"/>
            <a:t>Recurso</a:t>
          </a:r>
          <a:r>
            <a:rPr lang="en-US" dirty="0"/>
            <a:t> 2</a:t>
          </a:r>
          <a:br>
            <a:rPr lang="en-US" dirty="0"/>
          </a:br>
          <a:r>
            <a:rPr lang="en-US" dirty="0" err="1"/>
            <a:t>Recurso</a:t>
          </a:r>
          <a:r>
            <a:rPr lang="en-US" dirty="0"/>
            <a:t> 3</a:t>
          </a:r>
          <a:br>
            <a:rPr lang="en-US" dirty="0"/>
          </a:br>
          <a:r>
            <a:rPr lang="en-US" dirty="0" err="1"/>
            <a:t>Recurso</a:t>
          </a:r>
          <a:r>
            <a:rPr lang="en-US" dirty="0"/>
            <a:t> 4</a:t>
          </a:r>
        </a:p>
      </dgm:t>
    </dgm:pt>
    <dgm:pt modelId="{8211EBE3-1C93-4CFB-BBEE-7A708996ED07}" type="parTrans" cxnId="{8D6B5497-475C-46A9-805D-510F815F9B98}">
      <dgm:prSet/>
      <dgm:spPr/>
      <dgm:t>
        <a:bodyPr/>
        <a:lstStyle/>
        <a:p>
          <a:endParaRPr lang="en-US"/>
        </a:p>
      </dgm:t>
    </dgm:pt>
    <dgm:pt modelId="{6779ED75-3327-4C98-9C89-1343058D49BC}" type="sibTrans" cxnId="{8D6B5497-475C-46A9-805D-510F815F9B98}">
      <dgm:prSet/>
      <dgm:spPr/>
      <dgm:t>
        <a:bodyPr/>
        <a:lstStyle/>
        <a:p>
          <a:endParaRPr lang="en-US"/>
        </a:p>
      </dgm:t>
    </dgm:pt>
    <dgm:pt modelId="{68DE1B8C-EBBC-4ACF-AD69-E108E4A8C85C}">
      <dgm:prSet phldrT="[Text]"/>
      <dgm:spPr/>
      <dgm:t>
        <a:bodyPr/>
        <a:lstStyle/>
        <a:p>
          <a:r>
            <a:rPr lang="en-US" dirty="0"/>
            <a:t>Outros </a:t>
          </a:r>
          <a:r>
            <a:rPr lang="en-US" dirty="0" err="1"/>
            <a:t>Serviços</a:t>
          </a:r>
          <a:endParaRPr lang="en-US" dirty="0"/>
        </a:p>
      </dgm:t>
    </dgm:pt>
    <dgm:pt modelId="{94D73433-720A-40B7-8E81-899280B4DD52}" type="parTrans" cxnId="{F53C5B60-EE78-46AA-90FC-BDF2F3396876}">
      <dgm:prSet/>
      <dgm:spPr/>
      <dgm:t>
        <a:bodyPr/>
        <a:lstStyle/>
        <a:p>
          <a:endParaRPr lang="en-US"/>
        </a:p>
      </dgm:t>
    </dgm:pt>
    <dgm:pt modelId="{10D11475-433C-4D63-8B5E-9E928E6DD9A1}" type="sibTrans" cxnId="{F53C5B60-EE78-46AA-90FC-BDF2F3396876}">
      <dgm:prSet/>
      <dgm:spPr/>
      <dgm:t>
        <a:bodyPr/>
        <a:lstStyle/>
        <a:p>
          <a:endParaRPr lang="en-US"/>
        </a:p>
      </dgm:t>
    </dgm:pt>
    <dgm:pt modelId="{A766E2ED-C2E8-4E07-AF18-7EC57476A5C8}">
      <dgm:prSet phldrT="[Text]"/>
      <dgm:spPr/>
      <dgm:t>
        <a:bodyPr/>
        <a:lstStyle/>
        <a:p>
          <a:r>
            <a:rPr lang="en-US" dirty="0" err="1"/>
            <a:t>Notas</a:t>
          </a:r>
          <a:endParaRPr lang="en-US" dirty="0"/>
        </a:p>
      </dgm:t>
    </dgm:pt>
    <dgm:pt modelId="{A1530F03-6C5E-45D7-8222-AD175A7090BD}" type="parTrans" cxnId="{918FC998-3E81-4E2A-A8E0-FB3EB04E2705}">
      <dgm:prSet/>
      <dgm:spPr/>
      <dgm:t>
        <a:bodyPr/>
        <a:lstStyle/>
        <a:p>
          <a:endParaRPr lang="en-US"/>
        </a:p>
      </dgm:t>
    </dgm:pt>
    <dgm:pt modelId="{05B31AC5-A983-4FEC-B0BE-EB0462CF6128}" type="sibTrans" cxnId="{918FC998-3E81-4E2A-A8E0-FB3EB04E2705}">
      <dgm:prSet/>
      <dgm:spPr/>
      <dgm:t>
        <a:bodyPr/>
        <a:lstStyle/>
        <a:p>
          <a:endParaRPr lang="en-US"/>
        </a:p>
      </dgm:t>
    </dgm:pt>
    <dgm:pt modelId="{512A4932-71C2-4AF1-A35F-4F4632F17C02}">
      <dgm:prSet phldrT="[Text]"/>
      <dgm:spPr/>
      <dgm:t>
        <a:bodyPr/>
        <a:lstStyle/>
        <a:p>
          <a:r>
            <a:rPr lang="en-US" dirty="0" err="1"/>
            <a:t>Notas</a:t>
          </a:r>
          <a:endParaRPr lang="en-US" dirty="0"/>
        </a:p>
      </dgm:t>
    </dgm:pt>
    <dgm:pt modelId="{47E31259-60CB-40FB-B391-CCAEC2189164}" type="parTrans" cxnId="{42032CCC-41F9-4B3F-A503-E38701F4AC02}">
      <dgm:prSet/>
      <dgm:spPr/>
      <dgm:t>
        <a:bodyPr/>
        <a:lstStyle/>
        <a:p>
          <a:endParaRPr lang="en-US"/>
        </a:p>
      </dgm:t>
    </dgm:pt>
    <dgm:pt modelId="{4C7C1C5B-4033-4A4C-87E1-4A3C60B720B7}" type="sibTrans" cxnId="{42032CCC-41F9-4B3F-A503-E38701F4AC02}">
      <dgm:prSet/>
      <dgm:spPr/>
      <dgm:t>
        <a:bodyPr/>
        <a:lstStyle/>
        <a:p>
          <a:endParaRPr lang="en-US"/>
        </a:p>
      </dgm:t>
    </dgm:pt>
    <dgm:pt modelId="{8C9EF0B8-B348-4F26-938D-6A3D8F1D01C9}">
      <dgm:prSet phldrT="[Text]"/>
      <dgm:spPr/>
      <dgm:t>
        <a:bodyPr/>
        <a:lstStyle/>
        <a:p>
          <a:r>
            <a:rPr lang="en-US" dirty="0" err="1"/>
            <a:t>Recurso</a:t>
          </a:r>
          <a:r>
            <a:rPr lang="en-US" dirty="0"/>
            <a:t> 1</a:t>
          </a:r>
          <a:br>
            <a:rPr lang="en-US" dirty="0"/>
          </a:br>
          <a:r>
            <a:rPr lang="en-US" dirty="0" err="1"/>
            <a:t>Recurso</a:t>
          </a:r>
          <a:r>
            <a:rPr lang="en-US" dirty="0"/>
            <a:t> 2</a:t>
          </a:r>
          <a:br>
            <a:rPr lang="en-US" dirty="0"/>
          </a:br>
          <a:r>
            <a:rPr lang="en-US" dirty="0" err="1"/>
            <a:t>Recurso</a:t>
          </a:r>
          <a:r>
            <a:rPr lang="en-US" dirty="0"/>
            <a:t> 3</a:t>
          </a:r>
          <a:br>
            <a:rPr lang="en-US" dirty="0"/>
          </a:br>
          <a:r>
            <a:rPr lang="en-US" dirty="0" err="1"/>
            <a:t>Recurso</a:t>
          </a:r>
          <a:r>
            <a:rPr lang="en-US" dirty="0"/>
            <a:t> 4</a:t>
          </a:r>
        </a:p>
      </dgm:t>
    </dgm:pt>
    <dgm:pt modelId="{317FEE05-7414-4035-9841-8DABE546206E}" type="parTrans" cxnId="{B4186457-1219-426F-922C-5AECDCC53AC0}">
      <dgm:prSet/>
      <dgm:spPr/>
      <dgm:t>
        <a:bodyPr/>
        <a:lstStyle/>
        <a:p>
          <a:endParaRPr lang="en-US"/>
        </a:p>
      </dgm:t>
    </dgm:pt>
    <dgm:pt modelId="{5DAD05BE-4905-4E9C-9DE0-125B4DBFBE33}" type="sibTrans" cxnId="{B4186457-1219-426F-922C-5AECDCC53AC0}">
      <dgm:prSet/>
      <dgm:spPr/>
      <dgm:t>
        <a:bodyPr/>
        <a:lstStyle/>
        <a:p>
          <a:endParaRPr lang="en-US"/>
        </a:p>
      </dgm:t>
    </dgm:pt>
    <dgm:pt modelId="{7DCD12F6-9D96-4CEE-B77D-0059BD9F172C}">
      <dgm:prSet phldrT="[Text]"/>
      <dgm:spPr/>
      <dgm:t>
        <a:bodyPr/>
        <a:lstStyle/>
        <a:p>
          <a:r>
            <a:rPr lang="en-US" dirty="0" err="1"/>
            <a:t>Notas</a:t>
          </a:r>
          <a:endParaRPr lang="en-US" dirty="0"/>
        </a:p>
      </dgm:t>
    </dgm:pt>
    <dgm:pt modelId="{05220267-9773-4777-8E6B-2437F9979F0B}" type="parTrans" cxnId="{8BF652A8-B747-4011-8997-2C8E587087B9}">
      <dgm:prSet/>
      <dgm:spPr/>
      <dgm:t>
        <a:bodyPr/>
        <a:lstStyle/>
        <a:p>
          <a:endParaRPr lang="en-US"/>
        </a:p>
      </dgm:t>
    </dgm:pt>
    <dgm:pt modelId="{89843E98-8750-44A8-9562-C70EE7FD83F4}" type="sibTrans" cxnId="{8BF652A8-B747-4011-8997-2C8E587087B9}">
      <dgm:prSet/>
      <dgm:spPr/>
      <dgm:t>
        <a:bodyPr/>
        <a:lstStyle/>
        <a:p>
          <a:endParaRPr lang="en-US"/>
        </a:p>
      </dgm:t>
    </dgm:pt>
    <dgm:pt modelId="{990E17D6-2B47-4FC5-AD93-1E96AFBF7BE7}">
      <dgm:prSet phldrT="[Text]"/>
      <dgm:spPr/>
      <dgm:t>
        <a:bodyPr/>
        <a:lstStyle/>
        <a:p>
          <a:r>
            <a:rPr lang="en-US" dirty="0" err="1"/>
            <a:t>Manufatura</a:t>
          </a:r>
          <a:endParaRPr lang="en-US" dirty="0"/>
        </a:p>
      </dgm:t>
    </dgm:pt>
    <dgm:pt modelId="{FE8F1E68-B20A-4328-A3A2-124220A35426}" type="parTrans" cxnId="{C2460F17-CDAE-48DD-9BD8-1126146AE0EF}">
      <dgm:prSet/>
      <dgm:spPr/>
      <dgm:t>
        <a:bodyPr/>
        <a:lstStyle/>
        <a:p>
          <a:endParaRPr lang="en-US"/>
        </a:p>
      </dgm:t>
    </dgm:pt>
    <dgm:pt modelId="{DE7A8AB0-B597-4567-B709-EB7E2965A939}" type="sibTrans" cxnId="{C2460F17-CDAE-48DD-9BD8-1126146AE0EF}">
      <dgm:prSet/>
      <dgm:spPr/>
      <dgm:t>
        <a:bodyPr/>
        <a:lstStyle/>
        <a:p>
          <a:endParaRPr lang="en-US"/>
        </a:p>
      </dgm:t>
    </dgm:pt>
    <dgm:pt modelId="{7195F398-6161-42FE-8062-43E5A30273CF}">
      <dgm:prSet phldrT="[Text]"/>
      <dgm:spPr/>
      <dgm:t>
        <a:bodyPr/>
        <a:lstStyle/>
        <a:p>
          <a:r>
            <a:rPr lang="en-US" dirty="0" err="1"/>
            <a:t>Recurso</a:t>
          </a:r>
          <a:r>
            <a:rPr lang="en-US" dirty="0"/>
            <a:t> 1</a:t>
          </a:r>
          <a:br>
            <a:rPr lang="en-US" dirty="0"/>
          </a:br>
          <a:r>
            <a:rPr lang="en-US" dirty="0" err="1"/>
            <a:t>Recurso</a:t>
          </a:r>
          <a:r>
            <a:rPr lang="en-US" dirty="0"/>
            <a:t> 2</a:t>
          </a:r>
          <a:br>
            <a:rPr lang="en-US" dirty="0"/>
          </a:br>
          <a:r>
            <a:rPr lang="en-US" dirty="0" err="1"/>
            <a:t>Recurso</a:t>
          </a:r>
          <a:r>
            <a:rPr lang="en-US" dirty="0"/>
            <a:t> 3</a:t>
          </a:r>
          <a:br>
            <a:rPr lang="en-US" dirty="0"/>
          </a:br>
          <a:r>
            <a:rPr lang="en-US" dirty="0" err="1"/>
            <a:t>Recurso</a:t>
          </a:r>
          <a:r>
            <a:rPr lang="en-US" dirty="0"/>
            <a:t> 4</a:t>
          </a:r>
        </a:p>
      </dgm:t>
    </dgm:pt>
    <dgm:pt modelId="{94367AAD-6981-4EE8-AF1A-6EB47FBD0BF3}" type="parTrans" cxnId="{95004706-8520-4D84-A45C-548F7C7AFC8B}">
      <dgm:prSet/>
      <dgm:spPr/>
      <dgm:t>
        <a:bodyPr/>
        <a:lstStyle/>
        <a:p>
          <a:endParaRPr lang="en-US"/>
        </a:p>
      </dgm:t>
    </dgm:pt>
    <dgm:pt modelId="{D5E09E1F-03F4-43A5-A259-C5AAD57CBE42}" type="sibTrans" cxnId="{95004706-8520-4D84-A45C-548F7C7AFC8B}">
      <dgm:prSet/>
      <dgm:spPr/>
      <dgm:t>
        <a:bodyPr/>
        <a:lstStyle/>
        <a:p>
          <a:endParaRPr lang="en-US"/>
        </a:p>
      </dgm:t>
    </dgm:pt>
    <dgm:pt modelId="{05E0F7CC-1593-4E3E-91A3-86A465E18FB5}">
      <dgm:prSet phldrT="[Text]"/>
      <dgm:spPr/>
      <dgm:t>
        <a:bodyPr/>
        <a:lstStyle/>
        <a:p>
          <a:r>
            <a:rPr lang="en-US" dirty="0" err="1"/>
            <a:t>Notas</a:t>
          </a:r>
          <a:endParaRPr lang="en-US" dirty="0"/>
        </a:p>
      </dgm:t>
    </dgm:pt>
    <dgm:pt modelId="{2F9E893D-D054-435B-BB6A-CA4A2B0A4737}" type="parTrans" cxnId="{EDEABB0C-27C7-4D1E-B786-FB8270D60CCA}">
      <dgm:prSet/>
      <dgm:spPr/>
      <dgm:t>
        <a:bodyPr/>
        <a:lstStyle/>
        <a:p>
          <a:endParaRPr lang="en-US"/>
        </a:p>
      </dgm:t>
    </dgm:pt>
    <dgm:pt modelId="{2CA15156-CACD-4A16-951D-4C696CCBC3C2}" type="sibTrans" cxnId="{EDEABB0C-27C7-4D1E-B786-FB8270D60CCA}">
      <dgm:prSet/>
      <dgm:spPr/>
      <dgm:t>
        <a:bodyPr/>
        <a:lstStyle/>
        <a:p>
          <a:endParaRPr lang="en-US"/>
        </a:p>
      </dgm:t>
    </dgm:pt>
    <dgm:pt modelId="{DADEE461-B9C7-4E4D-8F76-C4BEE058565B}">
      <dgm:prSet phldrT="[Text]"/>
      <dgm:spPr/>
      <dgm:t>
        <a:bodyPr/>
        <a:lstStyle/>
        <a:p>
          <a:r>
            <a:rPr lang="en-US" dirty="0" err="1"/>
            <a:t>Vendas</a:t>
          </a:r>
          <a:endParaRPr lang="en-US" dirty="0"/>
        </a:p>
      </dgm:t>
    </dgm:pt>
    <dgm:pt modelId="{DBFD308D-4184-4A3D-B3A9-DAB69C287E06}" type="parTrans" cxnId="{F2A74F4D-E89E-4A53-B841-441FF129E762}">
      <dgm:prSet/>
      <dgm:spPr/>
      <dgm:t>
        <a:bodyPr/>
        <a:lstStyle/>
        <a:p>
          <a:endParaRPr lang="en-US"/>
        </a:p>
      </dgm:t>
    </dgm:pt>
    <dgm:pt modelId="{D1A547C0-8B30-44BD-9102-3FF9FB549C46}" type="sibTrans" cxnId="{F2A74F4D-E89E-4A53-B841-441FF129E762}">
      <dgm:prSet/>
      <dgm:spPr/>
      <dgm:t>
        <a:bodyPr/>
        <a:lstStyle/>
        <a:p>
          <a:endParaRPr lang="en-US"/>
        </a:p>
      </dgm:t>
    </dgm:pt>
    <dgm:pt modelId="{406F5215-17A4-4C94-9F2C-C028103F90A1}">
      <dgm:prSet phldrT="[Text]"/>
      <dgm:spPr/>
      <dgm:t>
        <a:bodyPr/>
        <a:lstStyle/>
        <a:p>
          <a:r>
            <a:rPr lang="en-US" dirty="0" err="1"/>
            <a:t>Recurso</a:t>
          </a:r>
          <a:r>
            <a:rPr lang="en-US" dirty="0"/>
            <a:t> 1</a:t>
          </a:r>
          <a:br>
            <a:rPr lang="en-US" dirty="0"/>
          </a:br>
          <a:r>
            <a:rPr lang="en-US" dirty="0" err="1"/>
            <a:t>Recurso</a:t>
          </a:r>
          <a:r>
            <a:rPr lang="en-US" dirty="0"/>
            <a:t> 2</a:t>
          </a:r>
          <a:br>
            <a:rPr lang="en-US" dirty="0"/>
          </a:br>
          <a:r>
            <a:rPr lang="en-US" dirty="0" err="1"/>
            <a:t>Recurso</a:t>
          </a:r>
          <a:r>
            <a:rPr lang="en-US" dirty="0"/>
            <a:t> 3</a:t>
          </a:r>
          <a:br>
            <a:rPr lang="en-US" dirty="0"/>
          </a:br>
          <a:r>
            <a:rPr lang="en-US" dirty="0" err="1"/>
            <a:t>Recurso</a:t>
          </a:r>
          <a:r>
            <a:rPr lang="en-US" dirty="0"/>
            <a:t> 4</a:t>
          </a:r>
        </a:p>
      </dgm:t>
    </dgm:pt>
    <dgm:pt modelId="{904C488B-EDCA-4CF0-8E08-1FD9CD42A42F}" type="parTrans" cxnId="{5352C17E-F603-4AFE-9421-5C9166D9912F}">
      <dgm:prSet/>
      <dgm:spPr/>
      <dgm:t>
        <a:bodyPr/>
        <a:lstStyle/>
        <a:p>
          <a:endParaRPr lang="en-US"/>
        </a:p>
      </dgm:t>
    </dgm:pt>
    <dgm:pt modelId="{733D6CE6-CDD6-45DB-9725-6A2D30AF5778}" type="sibTrans" cxnId="{5352C17E-F603-4AFE-9421-5C9166D9912F}">
      <dgm:prSet/>
      <dgm:spPr/>
      <dgm:t>
        <a:bodyPr/>
        <a:lstStyle/>
        <a:p>
          <a:endParaRPr lang="en-US"/>
        </a:p>
      </dgm:t>
    </dgm:pt>
    <dgm:pt modelId="{E86573C5-0EDE-4AD1-BC6F-18E4089AD966}">
      <dgm:prSet phldrT="[Text]"/>
      <dgm:spPr/>
      <dgm:t>
        <a:bodyPr/>
        <a:lstStyle/>
        <a:p>
          <a:r>
            <a:rPr lang="en-US" dirty="0" err="1"/>
            <a:t>Notas</a:t>
          </a:r>
          <a:endParaRPr lang="en-US" dirty="0"/>
        </a:p>
      </dgm:t>
    </dgm:pt>
    <dgm:pt modelId="{051DB31F-7909-4291-8AE0-ABB3A60F17B3}" type="parTrans" cxnId="{1FA22335-7EE3-4E2C-8CC8-A00A41859142}">
      <dgm:prSet/>
      <dgm:spPr/>
      <dgm:t>
        <a:bodyPr/>
        <a:lstStyle/>
        <a:p>
          <a:endParaRPr lang="en-US"/>
        </a:p>
      </dgm:t>
    </dgm:pt>
    <dgm:pt modelId="{33F99918-D81E-4B9F-988C-60B2D20A1F79}" type="sibTrans" cxnId="{1FA22335-7EE3-4E2C-8CC8-A00A41859142}">
      <dgm:prSet/>
      <dgm:spPr/>
      <dgm:t>
        <a:bodyPr/>
        <a:lstStyle/>
        <a:p>
          <a:endParaRPr lang="en-US"/>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6"/>
      <dgm:spPr/>
    </dgm:pt>
    <dgm:pt modelId="{F032D9DC-6E96-4533-82F7-966FA94900AA}" type="pres">
      <dgm:prSet presAssocID="{0F9F144E-5A69-4079-9CFE-833FB141B5B7}" presName="textNode" presStyleLbl="bgShp" presStyleIdx="0" presStyleCnt="6"/>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12">
        <dgm:presLayoutVars>
          <dgm:bulletEnabled val="1"/>
        </dgm:presLayoutVars>
      </dgm:prSet>
      <dgm:spPr/>
    </dgm:pt>
    <dgm:pt modelId="{B8931CD7-CDC0-4094-A84B-34C86C5DA39D}" type="pres">
      <dgm:prSet presAssocID="{32074760-1CE6-4EA9-A667-33C7E19C2D94}" presName="aSpace2" presStyleCnt="0"/>
      <dgm:spPr/>
    </dgm:pt>
    <dgm:pt modelId="{D88EF221-1E19-407F-A109-45D126E6B0AD}" type="pres">
      <dgm:prSet presAssocID="{A766E2ED-C2E8-4E07-AF18-7EC57476A5C8}" presName="childNode" presStyleLbl="node1" presStyleIdx="1" presStyleCnt="12">
        <dgm:presLayoutVars>
          <dgm:bulletEnabled val="1"/>
        </dgm:presLayoutVars>
      </dgm:prSet>
      <dgm:spPr/>
    </dgm:pt>
    <dgm:pt modelId="{C9C82461-FD43-4EC4-813A-C5DDCB53324F}" type="pres">
      <dgm:prSet presAssocID="{0F9F144E-5A69-4079-9CFE-833FB141B5B7}" presName="aSpace" presStyleCnt="0"/>
      <dgm:spPr/>
    </dgm:pt>
    <dgm:pt modelId="{8BCCD3FB-2367-4C8C-8BF4-4A3211E36F9D}" type="pres">
      <dgm:prSet presAssocID="{F5E45C32-85BB-467F-80E6-A808871E72F3}" presName="compNode" presStyleCnt="0"/>
      <dgm:spPr/>
    </dgm:pt>
    <dgm:pt modelId="{E7B9CF75-AF6A-4290-854A-077BB9A2D77C}" type="pres">
      <dgm:prSet presAssocID="{F5E45C32-85BB-467F-80E6-A808871E72F3}" presName="aNode" presStyleLbl="bgShp" presStyleIdx="1" presStyleCnt="6"/>
      <dgm:spPr/>
    </dgm:pt>
    <dgm:pt modelId="{2487EB6F-DE81-4509-80D3-3047844600F3}" type="pres">
      <dgm:prSet presAssocID="{F5E45C32-85BB-467F-80E6-A808871E72F3}" presName="textNode" presStyleLbl="bgShp" presStyleIdx="1" presStyleCnt="6"/>
      <dgm:spPr/>
    </dgm:pt>
    <dgm:pt modelId="{C2211325-8BBF-4C60-9ACA-1D2794FAABC8}" type="pres">
      <dgm:prSet presAssocID="{F5E45C32-85BB-467F-80E6-A808871E72F3}" presName="compChildNode" presStyleCnt="0"/>
      <dgm:spPr/>
    </dgm:pt>
    <dgm:pt modelId="{B2780439-4F9B-4F9F-A6E9-950663472748}" type="pres">
      <dgm:prSet presAssocID="{F5E45C32-85BB-467F-80E6-A808871E72F3}" presName="theInnerList" presStyleCnt="0"/>
      <dgm:spPr/>
    </dgm:pt>
    <dgm:pt modelId="{5CE69C38-1462-4F71-A252-F397C9008295}" type="pres">
      <dgm:prSet presAssocID="{6193ECAA-3925-487F-ADF8-CE1362754FFF}" presName="childNode" presStyleLbl="node1" presStyleIdx="2" presStyleCnt="12">
        <dgm:presLayoutVars>
          <dgm:bulletEnabled val="1"/>
        </dgm:presLayoutVars>
      </dgm:prSet>
      <dgm:spPr/>
    </dgm:pt>
    <dgm:pt modelId="{5042C203-E2AD-404F-8812-509816C4E958}" type="pres">
      <dgm:prSet presAssocID="{6193ECAA-3925-487F-ADF8-CE1362754FFF}" presName="aSpace2" presStyleCnt="0"/>
      <dgm:spPr/>
    </dgm:pt>
    <dgm:pt modelId="{BD436606-D1DD-4535-A521-C5E4F9743128}" type="pres">
      <dgm:prSet presAssocID="{FA9C7340-018E-4F73-A402-B7FF8C34CDC0}" presName="childNode" presStyleLbl="node1" presStyleIdx="3" presStyleCnt="12">
        <dgm:presLayoutVars>
          <dgm:bulletEnabled val="1"/>
        </dgm:presLayoutVars>
      </dgm:prSet>
      <dgm:spPr/>
    </dgm:pt>
    <dgm:pt modelId="{03CB735D-973C-4AB1-BFE0-DDB003F67757}" type="pres">
      <dgm:prSet presAssocID="{F5E45C32-85BB-467F-80E6-A808871E72F3}" presName="aSpace" presStyleCnt="0"/>
      <dgm:spPr/>
    </dgm:pt>
    <dgm:pt modelId="{0A5DD276-9362-4684-BD52-D98FE1BB5A62}" type="pres">
      <dgm:prSet presAssocID="{7592B694-086D-4180-B053-CE7AD13C9858}" presName="compNode" presStyleCnt="0"/>
      <dgm:spPr/>
    </dgm:pt>
    <dgm:pt modelId="{6E5A89BC-14D8-4DAA-BBC1-B070DD5BD626}" type="pres">
      <dgm:prSet presAssocID="{7592B694-086D-4180-B053-CE7AD13C9858}" presName="aNode" presStyleLbl="bgShp" presStyleIdx="2" presStyleCnt="6"/>
      <dgm:spPr/>
    </dgm:pt>
    <dgm:pt modelId="{B6E9B2AA-8010-4FAB-90D2-72717C05AE96}" type="pres">
      <dgm:prSet presAssocID="{7592B694-086D-4180-B053-CE7AD13C9858}" presName="textNode" presStyleLbl="bgShp" presStyleIdx="2" presStyleCnt="6"/>
      <dgm:spPr/>
    </dgm:pt>
    <dgm:pt modelId="{8CAB1258-DC19-487A-8C4B-18A77888EC3B}" type="pres">
      <dgm:prSet presAssocID="{7592B694-086D-4180-B053-CE7AD13C9858}" presName="compChildNode" presStyleCnt="0"/>
      <dgm:spPr/>
    </dgm:pt>
    <dgm:pt modelId="{0F905639-1614-400B-8FA5-CBB0DE167D28}" type="pres">
      <dgm:prSet presAssocID="{7592B694-086D-4180-B053-CE7AD13C9858}" presName="theInnerList" presStyleCnt="0"/>
      <dgm:spPr/>
    </dgm:pt>
    <dgm:pt modelId="{85B657F5-5C9C-42F8-A245-10BA7A824404}" type="pres">
      <dgm:prSet presAssocID="{8665C39E-B30E-4258-BEA9-83E0F7084606}" presName="childNode" presStyleLbl="node1" presStyleIdx="4" presStyleCnt="12">
        <dgm:presLayoutVars>
          <dgm:bulletEnabled val="1"/>
        </dgm:presLayoutVars>
      </dgm:prSet>
      <dgm:spPr/>
    </dgm:pt>
    <dgm:pt modelId="{AC0DD7DC-3B42-48D8-A1BA-88D01627AD9F}" type="pres">
      <dgm:prSet presAssocID="{8665C39E-B30E-4258-BEA9-83E0F7084606}" presName="aSpace2" presStyleCnt="0"/>
      <dgm:spPr/>
    </dgm:pt>
    <dgm:pt modelId="{51239DC3-E9A2-43DA-8F69-23A0808C5F7B}" type="pres">
      <dgm:prSet presAssocID="{512A4932-71C2-4AF1-A35F-4F4632F17C02}" presName="childNode" presStyleLbl="node1" presStyleIdx="5" presStyleCnt="12">
        <dgm:presLayoutVars>
          <dgm:bulletEnabled val="1"/>
        </dgm:presLayoutVars>
      </dgm:prSet>
      <dgm:spPr/>
    </dgm:pt>
    <dgm:pt modelId="{AA409656-EC9E-49D6-8BDF-28792EB46183}" type="pres">
      <dgm:prSet presAssocID="{7592B694-086D-4180-B053-CE7AD13C9858}" presName="aSpace" presStyleCnt="0"/>
      <dgm:spPr/>
    </dgm:pt>
    <dgm:pt modelId="{79CE3980-98C8-4564-915E-59923DFBBF03}" type="pres">
      <dgm:prSet presAssocID="{68DE1B8C-EBBC-4ACF-AD69-E108E4A8C85C}" presName="compNode" presStyleCnt="0"/>
      <dgm:spPr/>
    </dgm:pt>
    <dgm:pt modelId="{DFC8EC82-A76D-41CD-A597-E02C5F5CBEEE}" type="pres">
      <dgm:prSet presAssocID="{68DE1B8C-EBBC-4ACF-AD69-E108E4A8C85C}" presName="aNode" presStyleLbl="bgShp" presStyleIdx="3" presStyleCnt="6"/>
      <dgm:spPr/>
    </dgm:pt>
    <dgm:pt modelId="{A9276CF6-D6BB-4D87-85EE-C74A56417B50}" type="pres">
      <dgm:prSet presAssocID="{68DE1B8C-EBBC-4ACF-AD69-E108E4A8C85C}" presName="textNode" presStyleLbl="bgShp" presStyleIdx="3" presStyleCnt="6"/>
      <dgm:spPr/>
    </dgm:pt>
    <dgm:pt modelId="{6F4913EE-3597-469A-BAA0-D082AC5E47A9}" type="pres">
      <dgm:prSet presAssocID="{68DE1B8C-EBBC-4ACF-AD69-E108E4A8C85C}" presName="compChildNode" presStyleCnt="0"/>
      <dgm:spPr/>
    </dgm:pt>
    <dgm:pt modelId="{03EEACD6-906A-419E-ACC7-F193A552FC8A}" type="pres">
      <dgm:prSet presAssocID="{68DE1B8C-EBBC-4ACF-AD69-E108E4A8C85C}" presName="theInnerList" presStyleCnt="0"/>
      <dgm:spPr/>
    </dgm:pt>
    <dgm:pt modelId="{EF50A355-5315-401C-A8B8-05A2B4F30FE3}" type="pres">
      <dgm:prSet presAssocID="{8C9EF0B8-B348-4F26-938D-6A3D8F1D01C9}" presName="childNode" presStyleLbl="node1" presStyleIdx="6" presStyleCnt="12">
        <dgm:presLayoutVars>
          <dgm:bulletEnabled val="1"/>
        </dgm:presLayoutVars>
      </dgm:prSet>
      <dgm:spPr/>
    </dgm:pt>
    <dgm:pt modelId="{8F5E152E-D1EC-4A61-89CE-BF7F4DA1F822}" type="pres">
      <dgm:prSet presAssocID="{8C9EF0B8-B348-4F26-938D-6A3D8F1D01C9}" presName="aSpace2" presStyleCnt="0"/>
      <dgm:spPr/>
    </dgm:pt>
    <dgm:pt modelId="{60B6E648-ADB0-4695-B9EA-290DF28C1E3A}" type="pres">
      <dgm:prSet presAssocID="{7DCD12F6-9D96-4CEE-B77D-0059BD9F172C}" presName="childNode" presStyleLbl="node1" presStyleIdx="7" presStyleCnt="12">
        <dgm:presLayoutVars>
          <dgm:bulletEnabled val="1"/>
        </dgm:presLayoutVars>
      </dgm:prSet>
      <dgm:spPr/>
    </dgm:pt>
    <dgm:pt modelId="{EA1AAD27-E3B9-4DA2-AE2C-330662C2BE86}" type="pres">
      <dgm:prSet presAssocID="{68DE1B8C-EBBC-4ACF-AD69-E108E4A8C85C}" presName="aSpace" presStyleCnt="0"/>
      <dgm:spPr/>
    </dgm:pt>
    <dgm:pt modelId="{11320078-92D3-471C-BC38-D27E99C2A837}" type="pres">
      <dgm:prSet presAssocID="{990E17D6-2B47-4FC5-AD93-1E96AFBF7BE7}" presName="compNode" presStyleCnt="0"/>
      <dgm:spPr/>
    </dgm:pt>
    <dgm:pt modelId="{B7745507-FF48-4A3D-94B6-C22B44E66409}" type="pres">
      <dgm:prSet presAssocID="{990E17D6-2B47-4FC5-AD93-1E96AFBF7BE7}" presName="aNode" presStyleLbl="bgShp" presStyleIdx="4" presStyleCnt="6"/>
      <dgm:spPr/>
    </dgm:pt>
    <dgm:pt modelId="{3B09E531-2667-42C3-B344-18F91AEDB3E2}" type="pres">
      <dgm:prSet presAssocID="{990E17D6-2B47-4FC5-AD93-1E96AFBF7BE7}" presName="textNode" presStyleLbl="bgShp" presStyleIdx="4" presStyleCnt="6"/>
      <dgm:spPr/>
    </dgm:pt>
    <dgm:pt modelId="{2DBE89DF-7F6D-4774-A904-1B3DE19B3EBD}" type="pres">
      <dgm:prSet presAssocID="{990E17D6-2B47-4FC5-AD93-1E96AFBF7BE7}" presName="compChildNode" presStyleCnt="0"/>
      <dgm:spPr/>
    </dgm:pt>
    <dgm:pt modelId="{77A9AB98-8E8B-4D79-AABA-8B07E0953387}" type="pres">
      <dgm:prSet presAssocID="{990E17D6-2B47-4FC5-AD93-1E96AFBF7BE7}" presName="theInnerList" presStyleCnt="0"/>
      <dgm:spPr/>
    </dgm:pt>
    <dgm:pt modelId="{E9562205-A509-4BB9-93FE-4A2A129662F8}" type="pres">
      <dgm:prSet presAssocID="{7195F398-6161-42FE-8062-43E5A30273CF}" presName="childNode" presStyleLbl="node1" presStyleIdx="8" presStyleCnt="12">
        <dgm:presLayoutVars>
          <dgm:bulletEnabled val="1"/>
        </dgm:presLayoutVars>
      </dgm:prSet>
      <dgm:spPr/>
    </dgm:pt>
    <dgm:pt modelId="{2F513BE7-2B73-4016-936D-B3511B975C1B}" type="pres">
      <dgm:prSet presAssocID="{7195F398-6161-42FE-8062-43E5A30273CF}" presName="aSpace2" presStyleCnt="0"/>
      <dgm:spPr/>
    </dgm:pt>
    <dgm:pt modelId="{B73DEB73-79BB-4F9E-967F-68A26D38A128}" type="pres">
      <dgm:prSet presAssocID="{05E0F7CC-1593-4E3E-91A3-86A465E18FB5}" presName="childNode" presStyleLbl="node1" presStyleIdx="9" presStyleCnt="12">
        <dgm:presLayoutVars>
          <dgm:bulletEnabled val="1"/>
        </dgm:presLayoutVars>
      </dgm:prSet>
      <dgm:spPr/>
    </dgm:pt>
    <dgm:pt modelId="{D0E2F36F-C1E8-4F0F-9068-B29DC99474F5}" type="pres">
      <dgm:prSet presAssocID="{990E17D6-2B47-4FC5-AD93-1E96AFBF7BE7}" presName="aSpace" presStyleCnt="0"/>
      <dgm:spPr/>
    </dgm:pt>
    <dgm:pt modelId="{144690A0-3A60-4675-BA35-6AA8DAF53BCF}" type="pres">
      <dgm:prSet presAssocID="{DADEE461-B9C7-4E4D-8F76-C4BEE058565B}" presName="compNode" presStyleCnt="0"/>
      <dgm:spPr/>
    </dgm:pt>
    <dgm:pt modelId="{D473E531-D125-469C-87A6-33F7D5E8F115}" type="pres">
      <dgm:prSet presAssocID="{DADEE461-B9C7-4E4D-8F76-C4BEE058565B}" presName="aNode" presStyleLbl="bgShp" presStyleIdx="5" presStyleCnt="6"/>
      <dgm:spPr/>
    </dgm:pt>
    <dgm:pt modelId="{FAA74DE5-4B5D-4A3C-B4A0-F426ACCBD9E4}" type="pres">
      <dgm:prSet presAssocID="{DADEE461-B9C7-4E4D-8F76-C4BEE058565B}" presName="textNode" presStyleLbl="bgShp" presStyleIdx="5" presStyleCnt="6"/>
      <dgm:spPr/>
    </dgm:pt>
    <dgm:pt modelId="{DF18FC3D-4823-4D45-9CFE-41B7B5561571}" type="pres">
      <dgm:prSet presAssocID="{DADEE461-B9C7-4E4D-8F76-C4BEE058565B}" presName="compChildNode" presStyleCnt="0"/>
      <dgm:spPr/>
    </dgm:pt>
    <dgm:pt modelId="{919D7678-E6E0-476A-B5BC-63494CB38EAC}" type="pres">
      <dgm:prSet presAssocID="{DADEE461-B9C7-4E4D-8F76-C4BEE058565B}" presName="theInnerList" presStyleCnt="0"/>
      <dgm:spPr/>
    </dgm:pt>
    <dgm:pt modelId="{F542268E-C995-45FF-9CF3-9C7C99773B2D}" type="pres">
      <dgm:prSet presAssocID="{406F5215-17A4-4C94-9F2C-C028103F90A1}" presName="childNode" presStyleLbl="node1" presStyleIdx="10" presStyleCnt="12">
        <dgm:presLayoutVars>
          <dgm:bulletEnabled val="1"/>
        </dgm:presLayoutVars>
      </dgm:prSet>
      <dgm:spPr/>
    </dgm:pt>
    <dgm:pt modelId="{EDB0CE32-C98B-4DDC-BD38-B873B50786A7}" type="pres">
      <dgm:prSet presAssocID="{406F5215-17A4-4C94-9F2C-C028103F90A1}" presName="aSpace2" presStyleCnt="0"/>
      <dgm:spPr/>
    </dgm:pt>
    <dgm:pt modelId="{784606F8-6B08-4F32-B104-EEE71C2B2615}" type="pres">
      <dgm:prSet presAssocID="{E86573C5-0EDE-4AD1-BC6F-18E4089AD966}" presName="childNode" presStyleLbl="node1" presStyleIdx="11" presStyleCnt="12">
        <dgm:presLayoutVars>
          <dgm:bulletEnabled val="1"/>
        </dgm:presLayoutVars>
      </dgm:prSet>
      <dgm:spPr/>
    </dgm:pt>
  </dgm:ptLst>
  <dgm:cxnLst>
    <dgm:cxn modelId="{95004706-8520-4D84-A45C-548F7C7AFC8B}" srcId="{990E17D6-2B47-4FC5-AD93-1E96AFBF7BE7}" destId="{7195F398-6161-42FE-8062-43E5A30273CF}" srcOrd="0" destOrd="0" parTransId="{94367AAD-6981-4EE8-AF1A-6EB47FBD0BF3}" sibTransId="{D5E09E1F-03F4-43A5-A259-C5AAD57CBE42}"/>
    <dgm:cxn modelId="{EDEABB0C-27C7-4D1E-B786-FB8270D60CCA}" srcId="{990E17D6-2B47-4FC5-AD93-1E96AFBF7BE7}" destId="{05E0F7CC-1593-4E3E-91A3-86A465E18FB5}" srcOrd="1" destOrd="0" parTransId="{2F9E893D-D054-435B-BB6A-CA4A2B0A4737}" sibTransId="{2CA15156-CACD-4A16-951D-4C696CCBC3C2}"/>
    <dgm:cxn modelId="{8C6AE60D-6D2C-43C1-B6A7-625FBDA717DB}" type="presOf" srcId="{6193ECAA-3925-487F-ADF8-CE1362754FFF}" destId="{5CE69C38-1462-4F71-A252-F397C9008295}" srcOrd="0" destOrd="0" presId="urn:microsoft.com/office/officeart/2005/8/layout/lProcess2"/>
    <dgm:cxn modelId="{D99B010E-0ACB-44CB-A2B4-BE85F23A2691}" type="presOf" srcId="{A766E2ED-C2E8-4E07-AF18-7EC57476A5C8}" destId="{D88EF221-1E19-407F-A109-45D126E6B0AD}" srcOrd="0" destOrd="0" presId="urn:microsoft.com/office/officeart/2005/8/layout/lProcess2"/>
    <dgm:cxn modelId="{583CC615-DAE7-4276-AD9F-C578D26FEDFC}" srcId="{DF4857E7-5C40-4E4D-8F9E-0F40BE240B2F}" destId="{7592B694-086D-4180-B053-CE7AD13C9858}" srcOrd="2" destOrd="0" parTransId="{C8FADD59-ED12-44D1-A076-7A13B0AC344E}" sibTransId="{34A6F1FD-1787-4988-A7E6-472B7C66BD09}"/>
    <dgm:cxn modelId="{C2460F17-CDAE-48DD-9BD8-1126146AE0EF}" srcId="{DF4857E7-5C40-4E4D-8F9E-0F40BE240B2F}" destId="{990E17D6-2B47-4FC5-AD93-1E96AFBF7BE7}" srcOrd="4" destOrd="0" parTransId="{FE8F1E68-B20A-4328-A3A2-124220A35426}" sibTransId="{DE7A8AB0-B597-4567-B709-EB7E2965A939}"/>
    <dgm:cxn modelId="{67733918-5668-4225-8CDE-3F334169F997}" type="presOf" srcId="{05E0F7CC-1593-4E3E-91A3-86A465E18FB5}" destId="{B73DEB73-79BB-4F9E-967F-68A26D38A128}" srcOrd="0" destOrd="0" presId="urn:microsoft.com/office/officeart/2005/8/layout/lProcess2"/>
    <dgm:cxn modelId="{CC8BD522-6257-44B6-9161-41007E0ACFDF}" type="presOf" srcId="{7592B694-086D-4180-B053-CE7AD13C9858}" destId="{B6E9B2AA-8010-4FAB-90D2-72717C05AE96}" srcOrd="1" destOrd="0" presId="urn:microsoft.com/office/officeart/2005/8/layout/lProcess2"/>
    <dgm:cxn modelId="{83E81F2B-79AB-4219-A2F9-D0A46724138B}" type="presOf" srcId="{8665C39E-B30E-4258-BEA9-83E0F7084606}" destId="{85B657F5-5C9C-42F8-A245-10BA7A824404}" srcOrd="0" destOrd="0" presId="urn:microsoft.com/office/officeart/2005/8/layout/lProcess2"/>
    <dgm:cxn modelId="{E0D9E42F-1F07-4AC4-B5F0-0E9963FD1771}" type="presOf" srcId="{68DE1B8C-EBBC-4ACF-AD69-E108E4A8C85C}" destId="{A9276CF6-D6BB-4D87-85EE-C74A56417B50}" srcOrd="1" destOrd="0" presId="urn:microsoft.com/office/officeart/2005/8/layout/lProcess2"/>
    <dgm:cxn modelId="{1FA22335-7EE3-4E2C-8CC8-A00A41859142}" srcId="{DADEE461-B9C7-4E4D-8F76-C4BEE058565B}" destId="{E86573C5-0EDE-4AD1-BC6F-18E4089AD966}" srcOrd="1" destOrd="0" parTransId="{051DB31F-7909-4291-8AE0-ABB3A60F17B3}" sibTransId="{33F99918-D81E-4B9F-988C-60B2D20A1F79}"/>
    <dgm:cxn modelId="{5D00CF3B-960E-4F22-9482-F7C0216D09BA}" type="presOf" srcId="{32074760-1CE6-4EA9-A667-33C7E19C2D94}" destId="{A8FD0D76-AFC6-4802-9090-E980FDBECC91}" srcOrd="0" destOrd="0" presId="urn:microsoft.com/office/officeart/2005/8/layout/lProcess2"/>
    <dgm:cxn modelId="{FA16C23C-5596-42A1-981A-487742CF3BBD}" srcId="{F5E45C32-85BB-467F-80E6-A808871E72F3}" destId="{6193ECAA-3925-487F-ADF8-CE1362754FFF}" srcOrd="0" destOrd="0" parTransId="{CA95F830-F096-4B8A-8E76-097EF46A4F44}" sibTransId="{4C2F44CE-5AB4-4FFE-B037-FFB0E3B4A7EB}"/>
    <dgm:cxn modelId="{E36B5B3E-775C-4AE1-8480-BACC4F11C349}" type="presOf" srcId="{990E17D6-2B47-4FC5-AD93-1E96AFBF7BE7}" destId="{B7745507-FF48-4A3D-94B6-C22B44E66409}" srcOrd="0" destOrd="0" presId="urn:microsoft.com/office/officeart/2005/8/layout/lProcess2"/>
    <dgm:cxn modelId="{F53C5B60-EE78-46AA-90FC-BDF2F3396876}" srcId="{DF4857E7-5C40-4E4D-8F9E-0F40BE240B2F}" destId="{68DE1B8C-EBBC-4ACF-AD69-E108E4A8C85C}" srcOrd="3" destOrd="0" parTransId="{94D73433-720A-40B7-8E81-899280B4DD52}" sibTransId="{10D11475-433C-4D63-8B5E-9E928E6DD9A1}"/>
    <dgm:cxn modelId="{C62A7668-323D-4AF4-9DE5-910CEAB9B3D1}" type="presOf" srcId="{68DE1B8C-EBBC-4ACF-AD69-E108E4A8C85C}" destId="{DFC8EC82-A76D-41CD-A597-E02C5F5CBEEE}"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F2A74F4D-E89E-4A53-B841-441FF129E762}" srcId="{DF4857E7-5C40-4E4D-8F9E-0F40BE240B2F}" destId="{DADEE461-B9C7-4E4D-8F76-C4BEE058565B}" srcOrd="5" destOrd="0" parTransId="{DBFD308D-4184-4A3D-B3A9-DAB69C287E06}" sibTransId="{D1A547C0-8B30-44BD-9102-3FF9FB549C46}"/>
    <dgm:cxn modelId="{289EF76D-F45F-4E2D-9034-82A92BE13009}" type="presOf" srcId="{0F9F144E-5A69-4079-9CFE-833FB141B5B7}" destId="{F032D9DC-6E96-4533-82F7-966FA94900AA}" srcOrd="1" destOrd="0" presId="urn:microsoft.com/office/officeart/2005/8/layout/lProcess2"/>
    <dgm:cxn modelId="{E50C2150-C487-4A7A-8378-DABB69742D08}" type="presOf" srcId="{0F9F144E-5A69-4079-9CFE-833FB141B5B7}" destId="{9046789A-6150-4534-817A-88A1F11F0BDA}" srcOrd="0" destOrd="0" presId="urn:microsoft.com/office/officeart/2005/8/layout/lProcess2"/>
    <dgm:cxn modelId="{B4186457-1219-426F-922C-5AECDCC53AC0}" srcId="{68DE1B8C-EBBC-4ACF-AD69-E108E4A8C85C}" destId="{8C9EF0B8-B348-4F26-938D-6A3D8F1D01C9}" srcOrd="0" destOrd="0" parTransId="{317FEE05-7414-4035-9841-8DABE546206E}" sibTransId="{5DAD05BE-4905-4E9C-9DE0-125B4DBFBE33}"/>
    <dgm:cxn modelId="{5352C17E-F603-4AFE-9421-5C9166D9912F}" srcId="{DADEE461-B9C7-4E4D-8F76-C4BEE058565B}" destId="{406F5215-17A4-4C94-9F2C-C028103F90A1}" srcOrd="0" destOrd="0" parTransId="{904C488B-EDCA-4CF0-8E08-1FD9CD42A42F}" sibTransId="{733D6CE6-CDD6-45DB-9725-6A2D30AF5778}"/>
    <dgm:cxn modelId="{47F67989-30FB-438B-8ECB-66637B580035}" type="presOf" srcId="{7195F398-6161-42FE-8062-43E5A30273CF}" destId="{E9562205-A509-4BB9-93FE-4A2A129662F8}" srcOrd="0" destOrd="0" presId="urn:microsoft.com/office/officeart/2005/8/layout/lProcess2"/>
    <dgm:cxn modelId="{BA1CED8F-A1D5-432B-8255-94B9025209EA}" type="presOf" srcId="{F5E45C32-85BB-467F-80E6-A808871E72F3}" destId="{E7B9CF75-AF6A-4290-854A-077BB9A2D77C}"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8D6B5497-475C-46A9-805D-510F815F9B98}" srcId="{7592B694-086D-4180-B053-CE7AD13C9858}" destId="{8665C39E-B30E-4258-BEA9-83E0F7084606}" srcOrd="0" destOrd="0" parTransId="{8211EBE3-1C93-4CFB-BBEE-7A708996ED07}" sibTransId="{6779ED75-3327-4C98-9C89-1343058D49BC}"/>
    <dgm:cxn modelId="{918FC998-3E81-4E2A-A8E0-FB3EB04E2705}" srcId="{0F9F144E-5A69-4079-9CFE-833FB141B5B7}" destId="{A766E2ED-C2E8-4E07-AF18-7EC57476A5C8}" srcOrd="1" destOrd="0" parTransId="{A1530F03-6C5E-45D7-8222-AD175A7090BD}" sibTransId="{05B31AC5-A983-4FEC-B0BE-EB0462CF6128}"/>
    <dgm:cxn modelId="{8F10C49D-1803-4EC6-9EDA-D37497D9EC84}" type="presOf" srcId="{406F5215-17A4-4C94-9F2C-C028103F90A1}" destId="{F542268E-C995-45FF-9CF3-9C7C99773B2D}" srcOrd="0" destOrd="0" presId="urn:microsoft.com/office/officeart/2005/8/layout/lProcess2"/>
    <dgm:cxn modelId="{F74FB39F-D3BA-4532-9AD2-651900316F62}" type="presOf" srcId="{F5E45C32-85BB-467F-80E6-A808871E72F3}" destId="{2487EB6F-DE81-4509-80D3-3047844600F3}" srcOrd="1" destOrd="0" presId="urn:microsoft.com/office/officeart/2005/8/layout/lProcess2"/>
    <dgm:cxn modelId="{46C263A3-2EA0-40BC-875B-5BF78B88BD8B}" type="presOf" srcId="{8C9EF0B8-B348-4F26-938D-6A3D8F1D01C9}" destId="{EF50A355-5315-401C-A8B8-05A2B4F30FE3}" srcOrd="0" destOrd="0" presId="urn:microsoft.com/office/officeart/2005/8/layout/lProcess2"/>
    <dgm:cxn modelId="{8BF652A8-B747-4011-8997-2C8E587087B9}" srcId="{68DE1B8C-EBBC-4ACF-AD69-E108E4A8C85C}" destId="{7DCD12F6-9D96-4CEE-B77D-0059BD9F172C}" srcOrd="1" destOrd="0" parTransId="{05220267-9773-4777-8E6B-2437F9979F0B}" sibTransId="{89843E98-8750-44A8-9562-C70EE7FD83F4}"/>
    <dgm:cxn modelId="{D1BF75A8-494E-4949-BADC-BE7490A6FA2A}" type="presOf" srcId="{990E17D6-2B47-4FC5-AD93-1E96AFBF7BE7}" destId="{3B09E531-2667-42C3-B344-18F91AEDB3E2}" srcOrd="1" destOrd="0" presId="urn:microsoft.com/office/officeart/2005/8/layout/lProcess2"/>
    <dgm:cxn modelId="{27DF33AB-6368-4F2E-B75A-C7817C7D91DB}" type="presOf" srcId="{DADEE461-B9C7-4E4D-8F76-C4BEE058565B}" destId="{D473E531-D125-469C-87A6-33F7D5E8F115}" srcOrd="0" destOrd="0" presId="urn:microsoft.com/office/officeart/2005/8/layout/lProcess2"/>
    <dgm:cxn modelId="{92E0E4AC-AA4F-4221-B4F5-BC44ADD50226}" srcId="{F5E45C32-85BB-467F-80E6-A808871E72F3}" destId="{FA9C7340-018E-4F73-A402-B7FF8C34CDC0}" srcOrd="1" destOrd="0" parTransId="{1805A85A-B92E-48E0-886D-23F094607276}" sibTransId="{44F9A519-DD68-4648-B8E0-DFC7EF2120B7}"/>
    <dgm:cxn modelId="{453739C3-0A54-40C5-A263-FB80F74E6276}" type="presOf" srcId="{512A4932-71C2-4AF1-A35F-4F4632F17C02}" destId="{51239DC3-E9A2-43DA-8F69-23A0808C5F7B}" srcOrd="0" destOrd="0" presId="urn:microsoft.com/office/officeart/2005/8/layout/lProcess2"/>
    <dgm:cxn modelId="{42032CCC-41F9-4B3F-A503-E38701F4AC02}" srcId="{7592B694-086D-4180-B053-CE7AD13C9858}" destId="{512A4932-71C2-4AF1-A35F-4F4632F17C02}" srcOrd="1" destOrd="0" parTransId="{47E31259-60CB-40FB-B391-CCAEC2189164}" sibTransId="{4C7C1C5B-4033-4A4C-87E1-4A3C60B720B7}"/>
    <dgm:cxn modelId="{96A4D3D2-A12D-49C7-A10B-B14E94537E5F}" type="presOf" srcId="{7592B694-086D-4180-B053-CE7AD13C9858}" destId="{6E5A89BC-14D8-4DAA-BBC1-B070DD5BD626}" srcOrd="0" destOrd="0" presId="urn:microsoft.com/office/officeart/2005/8/layout/lProcess2"/>
    <dgm:cxn modelId="{508A62D5-C4DC-46F1-9252-E7CA9912754F}" type="presOf" srcId="{7DCD12F6-9D96-4CEE-B77D-0059BD9F172C}" destId="{60B6E648-ADB0-4695-B9EA-290DF28C1E3A}" srcOrd="0" destOrd="0" presId="urn:microsoft.com/office/officeart/2005/8/layout/lProcess2"/>
    <dgm:cxn modelId="{BFBEE4E7-FBFD-4256-B22B-6A24AAAD95F5}" type="presOf" srcId="{E86573C5-0EDE-4AD1-BC6F-18E4089AD966}" destId="{784606F8-6B08-4F32-B104-EEE71C2B2615}" srcOrd="0" destOrd="0" presId="urn:microsoft.com/office/officeart/2005/8/layout/lProcess2"/>
    <dgm:cxn modelId="{8EB2F3E8-96A4-4BEF-93F5-7F94D719DB5B}" type="presOf" srcId="{FA9C7340-018E-4F73-A402-B7FF8C34CDC0}" destId="{BD436606-D1DD-4535-A521-C5E4F9743128}" srcOrd="0" destOrd="0" presId="urn:microsoft.com/office/officeart/2005/8/layout/lProcess2"/>
    <dgm:cxn modelId="{E2944EF7-F23E-450D-ACBF-27740D3132DA}" type="presOf" srcId="{DF4857E7-5C40-4E4D-8F9E-0F40BE240B2F}" destId="{4514D2E9-87FF-454C-A554-FD761A8568C7}" srcOrd="0" destOrd="0" presId="urn:microsoft.com/office/officeart/2005/8/layout/lProcess2"/>
    <dgm:cxn modelId="{AFD2BFF7-D060-411A-BCDE-8CD18195E901}" type="presOf" srcId="{DADEE461-B9C7-4E4D-8F76-C4BEE058565B}" destId="{FAA74DE5-4B5D-4A3C-B4A0-F426ACCBD9E4}" srcOrd="1" destOrd="0" presId="urn:microsoft.com/office/officeart/2005/8/layout/lProcess2"/>
    <dgm:cxn modelId="{C3F684FE-A0E7-411B-A303-2C8155B38D48}" srcId="{DF4857E7-5C40-4E4D-8F9E-0F40BE240B2F}" destId="{F5E45C32-85BB-467F-80E6-A808871E72F3}" srcOrd="1" destOrd="0" parTransId="{FAB096C4-43F1-4FB0-A740-B5A33490B558}" sibTransId="{F29CEF7E-7A2A-457D-9BE3-75C08A423C81}"/>
    <dgm:cxn modelId="{87662C25-1674-4359-9488-1BB6E8FB7C5E}" type="presParOf" srcId="{4514D2E9-87FF-454C-A554-FD761A8568C7}" destId="{D7F4306A-6D29-4C14-BF5D-EE8CBCC47C9B}" srcOrd="0" destOrd="0" presId="urn:microsoft.com/office/officeart/2005/8/layout/lProcess2"/>
    <dgm:cxn modelId="{B97EE0F9-2192-4DC4-B213-C50AE73F06C7}" type="presParOf" srcId="{D7F4306A-6D29-4C14-BF5D-EE8CBCC47C9B}" destId="{9046789A-6150-4534-817A-88A1F11F0BDA}" srcOrd="0" destOrd="0" presId="urn:microsoft.com/office/officeart/2005/8/layout/lProcess2"/>
    <dgm:cxn modelId="{B99CFBFA-0343-4C03-B2BA-5BF04CA6B25A}" type="presParOf" srcId="{D7F4306A-6D29-4C14-BF5D-EE8CBCC47C9B}" destId="{F032D9DC-6E96-4533-82F7-966FA94900AA}" srcOrd="1" destOrd="0" presId="urn:microsoft.com/office/officeart/2005/8/layout/lProcess2"/>
    <dgm:cxn modelId="{D1405E6F-1AB1-446A-B6CB-D65890F82A80}" type="presParOf" srcId="{D7F4306A-6D29-4C14-BF5D-EE8CBCC47C9B}" destId="{B5BC7729-4343-49E6-A4EF-D07AFE39FD9B}" srcOrd="2" destOrd="0" presId="urn:microsoft.com/office/officeart/2005/8/layout/lProcess2"/>
    <dgm:cxn modelId="{DD24EB41-5480-4343-8AE6-38A0A8891005}" type="presParOf" srcId="{B5BC7729-4343-49E6-A4EF-D07AFE39FD9B}" destId="{77D879FB-9835-4934-9699-09AF88C70266}" srcOrd="0" destOrd="0" presId="urn:microsoft.com/office/officeart/2005/8/layout/lProcess2"/>
    <dgm:cxn modelId="{D2248297-3C1F-4669-9AE2-C4DCACAB213B}" type="presParOf" srcId="{77D879FB-9835-4934-9699-09AF88C70266}" destId="{A8FD0D76-AFC6-4802-9090-E980FDBECC91}" srcOrd="0" destOrd="0" presId="urn:microsoft.com/office/officeart/2005/8/layout/lProcess2"/>
    <dgm:cxn modelId="{8332AFE4-A184-4957-8FDE-7A33A6E2ECFC}" type="presParOf" srcId="{77D879FB-9835-4934-9699-09AF88C70266}" destId="{B8931CD7-CDC0-4094-A84B-34C86C5DA39D}" srcOrd="1" destOrd="0" presId="urn:microsoft.com/office/officeart/2005/8/layout/lProcess2"/>
    <dgm:cxn modelId="{FA098DF2-859E-4DEA-BE5D-100859FC13CE}" type="presParOf" srcId="{77D879FB-9835-4934-9699-09AF88C70266}" destId="{D88EF221-1E19-407F-A109-45D126E6B0AD}" srcOrd="2" destOrd="0" presId="urn:microsoft.com/office/officeart/2005/8/layout/lProcess2"/>
    <dgm:cxn modelId="{86623436-7B3F-4C2C-A9B0-3F59AAEFA479}" type="presParOf" srcId="{4514D2E9-87FF-454C-A554-FD761A8568C7}" destId="{C9C82461-FD43-4EC4-813A-C5DDCB53324F}" srcOrd="1" destOrd="0" presId="urn:microsoft.com/office/officeart/2005/8/layout/lProcess2"/>
    <dgm:cxn modelId="{D608E546-5C2F-4D2A-BB7B-821FDF09BF67}" type="presParOf" srcId="{4514D2E9-87FF-454C-A554-FD761A8568C7}" destId="{8BCCD3FB-2367-4C8C-8BF4-4A3211E36F9D}" srcOrd="2" destOrd="0" presId="urn:microsoft.com/office/officeart/2005/8/layout/lProcess2"/>
    <dgm:cxn modelId="{DCF88821-2AEA-4AF1-97FC-A624ACBCB9A9}" type="presParOf" srcId="{8BCCD3FB-2367-4C8C-8BF4-4A3211E36F9D}" destId="{E7B9CF75-AF6A-4290-854A-077BB9A2D77C}" srcOrd="0" destOrd="0" presId="urn:microsoft.com/office/officeart/2005/8/layout/lProcess2"/>
    <dgm:cxn modelId="{CAF101AD-1514-41BA-B5B4-797C420D6F8A}" type="presParOf" srcId="{8BCCD3FB-2367-4C8C-8BF4-4A3211E36F9D}" destId="{2487EB6F-DE81-4509-80D3-3047844600F3}" srcOrd="1" destOrd="0" presId="urn:microsoft.com/office/officeart/2005/8/layout/lProcess2"/>
    <dgm:cxn modelId="{31419446-8BD4-4B5D-A7AF-7A2CC7C3BA53}" type="presParOf" srcId="{8BCCD3FB-2367-4C8C-8BF4-4A3211E36F9D}" destId="{C2211325-8BBF-4C60-9ACA-1D2794FAABC8}" srcOrd="2" destOrd="0" presId="urn:microsoft.com/office/officeart/2005/8/layout/lProcess2"/>
    <dgm:cxn modelId="{EF7F5CBD-2BAA-45D3-B418-9C8D4A4600A6}" type="presParOf" srcId="{C2211325-8BBF-4C60-9ACA-1D2794FAABC8}" destId="{B2780439-4F9B-4F9F-A6E9-950663472748}" srcOrd="0" destOrd="0" presId="urn:microsoft.com/office/officeart/2005/8/layout/lProcess2"/>
    <dgm:cxn modelId="{D863A55D-1C85-44CB-BBD7-9BF0FD569D07}" type="presParOf" srcId="{B2780439-4F9B-4F9F-A6E9-950663472748}" destId="{5CE69C38-1462-4F71-A252-F397C9008295}" srcOrd="0" destOrd="0" presId="urn:microsoft.com/office/officeart/2005/8/layout/lProcess2"/>
    <dgm:cxn modelId="{B0DA1DD7-99B9-45D4-8AFC-6DB22055ADF6}" type="presParOf" srcId="{B2780439-4F9B-4F9F-A6E9-950663472748}" destId="{5042C203-E2AD-404F-8812-509816C4E958}" srcOrd="1" destOrd="0" presId="urn:microsoft.com/office/officeart/2005/8/layout/lProcess2"/>
    <dgm:cxn modelId="{A52103D7-729D-4203-938E-107EDF0207C4}" type="presParOf" srcId="{B2780439-4F9B-4F9F-A6E9-950663472748}" destId="{BD436606-D1DD-4535-A521-C5E4F9743128}" srcOrd="2" destOrd="0" presId="urn:microsoft.com/office/officeart/2005/8/layout/lProcess2"/>
    <dgm:cxn modelId="{360F5C48-0267-47CB-99BB-7191CBF9141A}" type="presParOf" srcId="{4514D2E9-87FF-454C-A554-FD761A8568C7}" destId="{03CB735D-973C-4AB1-BFE0-DDB003F67757}" srcOrd="3" destOrd="0" presId="urn:microsoft.com/office/officeart/2005/8/layout/lProcess2"/>
    <dgm:cxn modelId="{C84D9FA0-9149-4569-AEE7-1C751082E7C2}" type="presParOf" srcId="{4514D2E9-87FF-454C-A554-FD761A8568C7}" destId="{0A5DD276-9362-4684-BD52-D98FE1BB5A62}" srcOrd="4" destOrd="0" presId="urn:microsoft.com/office/officeart/2005/8/layout/lProcess2"/>
    <dgm:cxn modelId="{8567C357-EBBD-4D64-81C6-E012D76DB0EB}" type="presParOf" srcId="{0A5DD276-9362-4684-BD52-D98FE1BB5A62}" destId="{6E5A89BC-14D8-4DAA-BBC1-B070DD5BD626}" srcOrd="0" destOrd="0" presId="urn:microsoft.com/office/officeart/2005/8/layout/lProcess2"/>
    <dgm:cxn modelId="{DA7BCFBC-CA2B-45EF-A474-8F031FD9F86D}" type="presParOf" srcId="{0A5DD276-9362-4684-BD52-D98FE1BB5A62}" destId="{B6E9B2AA-8010-4FAB-90D2-72717C05AE96}" srcOrd="1" destOrd="0" presId="urn:microsoft.com/office/officeart/2005/8/layout/lProcess2"/>
    <dgm:cxn modelId="{8D3EFA57-A700-41A1-AD59-794F3DD69633}" type="presParOf" srcId="{0A5DD276-9362-4684-BD52-D98FE1BB5A62}" destId="{8CAB1258-DC19-487A-8C4B-18A77888EC3B}" srcOrd="2" destOrd="0" presId="urn:microsoft.com/office/officeart/2005/8/layout/lProcess2"/>
    <dgm:cxn modelId="{6585D9AB-1428-40B7-822D-A567EAAB0175}" type="presParOf" srcId="{8CAB1258-DC19-487A-8C4B-18A77888EC3B}" destId="{0F905639-1614-400B-8FA5-CBB0DE167D28}" srcOrd="0" destOrd="0" presId="urn:microsoft.com/office/officeart/2005/8/layout/lProcess2"/>
    <dgm:cxn modelId="{6199D3BC-0895-41DA-9AE7-1A03FFBD0D3C}" type="presParOf" srcId="{0F905639-1614-400B-8FA5-CBB0DE167D28}" destId="{85B657F5-5C9C-42F8-A245-10BA7A824404}" srcOrd="0" destOrd="0" presId="urn:microsoft.com/office/officeart/2005/8/layout/lProcess2"/>
    <dgm:cxn modelId="{4FD6122C-B946-4609-804F-144CADAAAA98}" type="presParOf" srcId="{0F905639-1614-400B-8FA5-CBB0DE167D28}" destId="{AC0DD7DC-3B42-48D8-A1BA-88D01627AD9F}" srcOrd="1" destOrd="0" presId="urn:microsoft.com/office/officeart/2005/8/layout/lProcess2"/>
    <dgm:cxn modelId="{8E9C2A8C-CCEB-455D-A169-CCCB7814B618}" type="presParOf" srcId="{0F905639-1614-400B-8FA5-CBB0DE167D28}" destId="{51239DC3-E9A2-43DA-8F69-23A0808C5F7B}" srcOrd="2" destOrd="0" presId="urn:microsoft.com/office/officeart/2005/8/layout/lProcess2"/>
    <dgm:cxn modelId="{F687C962-9202-4033-BB3F-A3E0ECDB4482}" type="presParOf" srcId="{4514D2E9-87FF-454C-A554-FD761A8568C7}" destId="{AA409656-EC9E-49D6-8BDF-28792EB46183}" srcOrd="5" destOrd="0" presId="urn:microsoft.com/office/officeart/2005/8/layout/lProcess2"/>
    <dgm:cxn modelId="{844AE41E-F160-4B7B-9CBD-5C0A6B69E675}" type="presParOf" srcId="{4514D2E9-87FF-454C-A554-FD761A8568C7}" destId="{79CE3980-98C8-4564-915E-59923DFBBF03}" srcOrd="6" destOrd="0" presId="urn:microsoft.com/office/officeart/2005/8/layout/lProcess2"/>
    <dgm:cxn modelId="{350D2A50-F7D4-494B-B7FE-D41102E46D08}" type="presParOf" srcId="{79CE3980-98C8-4564-915E-59923DFBBF03}" destId="{DFC8EC82-A76D-41CD-A597-E02C5F5CBEEE}" srcOrd="0" destOrd="0" presId="urn:microsoft.com/office/officeart/2005/8/layout/lProcess2"/>
    <dgm:cxn modelId="{EBD3A6B0-4AC4-4322-97EA-944B31278AB4}" type="presParOf" srcId="{79CE3980-98C8-4564-915E-59923DFBBF03}" destId="{A9276CF6-D6BB-4D87-85EE-C74A56417B50}" srcOrd="1" destOrd="0" presId="urn:microsoft.com/office/officeart/2005/8/layout/lProcess2"/>
    <dgm:cxn modelId="{4BEDEA35-0042-4EF6-83C2-F9B640978B7A}" type="presParOf" srcId="{79CE3980-98C8-4564-915E-59923DFBBF03}" destId="{6F4913EE-3597-469A-BAA0-D082AC5E47A9}" srcOrd="2" destOrd="0" presId="urn:microsoft.com/office/officeart/2005/8/layout/lProcess2"/>
    <dgm:cxn modelId="{7110F9EA-6D1F-4603-8E37-A5A4D99808D8}" type="presParOf" srcId="{6F4913EE-3597-469A-BAA0-D082AC5E47A9}" destId="{03EEACD6-906A-419E-ACC7-F193A552FC8A}" srcOrd="0" destOrd="0" presId="urn:microsoft.com/office/officeart/2005/8/layout/lProcess2"/>
    <dgm:cxn modelId="{7C2A0BFA-707B-41B2-8393-47146D5AF6B1}" type="presParOf" srcId="{03EEACD6-906A-419E-ACC7-F193A552FC8A}" destId="{EF50A355-5315-401C-A8B8-05A2B4F30FE3}" srcOrd="0" destOrd="0" presId="urn:microsoft.com/office/officeart/2005/8/layout/lProcess2"/>
    <dgm:cxn modelId="{B2A1BBE1-F3D2-42AE-AF42-1DBD0A10CD08}" type="presParOf" srcId="{03EEACD6-906A-419E-ACC7-F193A552FC8A}" destId="{8F5E152E-D1EC-4A61-89CE-BF7F4DA1F822}" srcOrd="1" destOrd="0" presId="urn:microsoft.com/office/officeart/2005/8/layout/lProcess2"/>
    <dgm:cxn modelId="{36CAC585-FE1A-4035-97C4-E712A267A2EF}" type="presParOf" srcId="{03EEACD6-906A-419E-ACC7-F193A552FC8A}" destId="{60B6E648-ADB0-4695-B9EA-290DF28C1E3A}" srcOrd="2" destOrd="0" presId="urn:microsoft.com/office/officeart/2005/8/layout/lProcess2"/>
    <dgm:cxn modelId="{224CEBE7-7472-4DAD-AD71-64CCFB44B7AE}" type="presParOf" srcId="{4514D2E9-87FF-454C-A554-FD761A8568C7}" destId="{EA1AAD27-E3B9-4DA2-AE2C-330662C2BE86}" srcOrd="7" destOrd="0" presId="urn:microsoft.com/office/officeart/2005/8/layout/lProcess2"/>
    <dgm:cxn modelId="{1FC8785F-E789-4956-9E56-7A17EA6686EF}" type="presParOf" srcId="{4514D2E9-87FF-454C-A554-FD761A8568C7}" destId="{11320078-92D3-471C-BC38-D27E99C2A837}" srcOrd="8" destOrd="0" presId="urn:microsoft.com/office/officeart/2005/8/layout/lProcess2"/>
    <dgm:cxn modelId="{2A61E2C7-BE1E-494B-A6B6-EB8790A49A31}" type="presParOf" srcId="{11320078-92D3-471C-BC38-D27E99C2A837}" destId="{B7745507-FF48-4A3D-94B6-C22B44E66409}" srcOrd="0" destOrd="0" presId="urn:microsoft.com/office/officeart/2005/8/layout/lProcess2"/>
    <dgm:cxn modelId="{5265A14D-07FC-4789-82FD-D04A6E9A5881}" type="presParOf" srcId="{11320078-92D3-471C-BC38-D27E99C2A837}" destId="{3B09E531-2667-42C3-B344-18F91AEDB3E2}" srcOrd="1" destOrd="0" presId="urn:microsoft.com/office/officeart/2005/8/layout/lProcess2"/>
    <dgm:cxn modelId="{4140C665-945C-4E6E-A42B-9A765BE61AC4}" type="presParOf" srcId="{11320078-92D3-471C-BC38-D27E99C2A837}" destId="{2DBE89DF-7F6D-4774-A904-1B3DE19B3EBD}" srcOrd="2" destOrd="0" presId="urn:microsoft.com/office/officeart/2005/8/layout/lProcess2"/>
    <dgm:cxn modelId="{653072C8-B6D8-4118-B5D7-1F3B05F6D8AC}" type="presParOf" srcId="{2DBE89DF-7F6D-4774-A904-1B3DE19B3EBD}" destId="{77A9AB98-8E8B-4D79-AABA-8B07E0953387}" srcOrd="0" destOrd="0" presId="urn:microsoft.com/office/officeart/2005/8/layout/lProcess2"/>
    <dgm:cxn modelId="{0C5F82CF-2C75-4D78-BD04-DBD2E08E44EA}" type="presParOf" srcId="{77A9AB98-8E8B-4D79-AABA-8B07E0953387}" destId="{E9562205-A509-4BB9-93FE-4A2A129662F8}" srcOrd="0" destOrd="0" presId="urn:microsoft.com/office/officeart/2005/8/layout/lProcess2"/>
    <dgm:cxn modelId="{D68609E1-7C15-4F84-9DDF-2EC0CEE8AA28}" type="presParOf" srcId="{77A9AB98-8E8B-4D79-AABA-8B07E0953387}" destId="{2F513BE7-2B73-4016-936D-B3511B975C1B}" srcOrd="1" destOrd="0" presId="urn:microsoft.com/office/officeart/2005/8/layout/lProcess2"/>
    <dgm:cxn modelId="{17414F32-7E89-448C-8250-C0D191463E75}" type="presParOf" srcId="{77A9AB98-8E8B-4D79-AABA-8B07E0953387}" destId="{B73DEB73-79BB-4F9E-967F-68A26D38A128}" srcOrd="2" destOrd="0" presId="urn:microsoft.com/office/officeart/2005/8/layout/lProcess2"/>
    <dgm:cxn modelId="{1038EC56-951E-4F63-938C-6D8F3EA40B85}" type="presParOf" srcId="{4514D2E9-87FF-454C-A554-FD761A8568C7}" destId="{D0E2F36F-C1E8-4F0F-9068-B29DC99474F5}" srcOrd="9" destOrd="0" presId="urn:microsoft.com/office/officeart/2005/8/layout/lProcess2"/>
    <dgm:cxn modelId="{3544C526-B019-4A1C-A6B3-F4B5C85F8640}" type="presParOf" srcId="{4514D2E9-87FF-454C-A554-FD761A8568C7}" destId="{144690A0-3A60-4675-BA35-6AA8DAF53BCF}" srcOrd="10" destOrd="0" presId="urn:microsoft.com/office/officeart/2005/8/layout/lProcess2"/>
    <dgm:cxn modelId="{EDC2B2AF-A432-418C-BF87-9C687D7D134D}" type="presParOf" srcId="{144690A0-3A60-4675-BA35-6AA8DAF53BCF}" destId="{D473E531-D125-469C-87A6-33F7D5E8F115}" srcOrd="0" destOrd="0" presId="urn:microsoft.com/office/officeart/2005/8/layout/lProcess2"/>
    <dgm:cxn modelId="{F049D8FC-6752-4861-9871-9611BB8E85F6}" type="presParOf" srcId="{144690A0-3A60-4675-BA35-6AA8DAF53BCF}" destId="{FAA74DE5-4B5D-4A3C-B4A0-F426ACCBD9E4}" srcOrd="1" destOrd="0" presId="urn:microsoft.com/office/officeart/2005/8/layout/lProcess2"/>
    <dgm:cxn modelId="{F149A7FC-498B-4595-A421-567EC5F3EA17}" type="presParOf" srcId="{144690A0-3A60-4675-BA35-6AA8DAF53BCF}" destId="{DF18FC3D-4823-4D45-9CFE-41B7B5561571}" srcOrd="2" destOrd="0" presId="urn:microsoft.com/office/officeart/2005/8/layout/lProcess2"/>
    <dgm:cxn modelId="{B770F9D7-1225-43B3-B830-EB36696276F7}" type="presParOf" srcId="{DF18FC3D-4823-4D45-9CFE-41B7B5561571}" destId="{919D7678-E6E0-476A-B5BC-63494CB38EAC}" srcOrd="0" destOrd="0" presId="urn:microsoft.com/office/officeart/2005/8/layout/lProcess2"/>
    <dgm:cxn modelId="{F03161AE-AE11-41CC-876F-3EA18FE8989F}" type="presParOf" srcId="{919D7678-E6E0-476A-B5BC-63494CB38EAC}" destId="{F542268E-C995-45FF-9CF3-9C7C99773B2D}" srcOrd="0" destOrd="0" presId="urn:microsoft.com/office/officeart/2005/8/layout/lProcess2"/>
    <dgm:cxn modelId="{FF10C8AF-A61D-4662-A374-D44E2F0ED640}" type="presParOf" srcId="{919D7678-E6E0-476A-B5BC-63494CB38EAC}" destId="{EDB0CE32-C98B-4DDC-BD38-B873B50786A7}" srcOrd="1" destOrd="0" presId="urn:microsoft.com/office/officeart/2005/8/layout/lProcess2"/>
    <dgm:cxn modelId="{B422AC6D-0839-4300-9F57-8D3B63FAC2CF}" type="presParOf" srcId="{919D7678-E6E0-476A-B5BC-63494CB38EAC}" destId="{784606F8-6B08-4F32-B104-EEE71C2B2615}"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Entrega</a:t>
          </a:r>
          <a:r>
            <a:rPr lang="en-US" sz="1400" dirty="0"/>
            <a:t> do Wireframe </a:t>
          </a:r>
          <a:r>
            <a:rPr lang="en-US" sz="1400" dirty="0" err="1"/>
            <a:t>inicial</a:t>
          </a:r>
          <a:r>
            <a:rPr lang="en-US" sz="1400" dirty="0"/>
            <a:t> do </a:t>
          </a:r>
          <a:r>
            <a:rPr lang="en-US" sz="1400" dirty="0" err="1"/>
            <a:t>sistema</a:t>
          </a:r>
          <a:r>
            <a:rPr lang="en-US" sz="1400" dirty="0"/>
            <a:t>.</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do design </a:t>
          </a:r>
          <a:r>
            <a:rPr lang="en-US" sz="1400" dirty="0" err="1"/>
            <a:t>inicial</a:t>
          </a:r>
          <a:r>
            <a:rPr lang="en-US" sz="1400" dirty="0"/>
            <a:t> do </a:t>
          </a:r>
          <a:r>
            <a:rPr lang="en-US" sz="1400" dirty="0" err="1"/>
            <a:t>sistema</a:t>
          </a:r>
          <a:r>
            <a:rPr lang="en-US" sz="1400" dirty="0"/>
            <a:t>.</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Entrega</a:t>
          </a:r>
          <a:r>
            <a:rPr lang="en-US" sz="1400" dirty="0"/>
            <a:t> do </a:t>
          </a:r>
          <a:r>
            <a:rPr lang="en-US" sz="1400" dirty="0" err="1"/>
            <a:t>protótipo</a:t>
          </a:r>
          <a:r>
            <a:rPr lang="en-US" sz="1400" dirty="0"/>
            <a:t> do </a:t>
          </a:r>
          <a:r>
            <a:rPr lang="en-US" sz="1400" dirty="0" err="1"/>
            <a:t>sistema</a:t>
          </a:r>
          <a:r>
            <a:rPr lang="en-US" sz="1400" dirty="0"/>
            <a:t>.</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pPr algn="ctr"/>
          <a:r>
            <a:rPr lang="en-US" sz="1400" dirty="0" err="1"/>
            <a:t>Finalização</a:t>
          </a:r>
          <a:r>
            <a:rPr lang="en-US" sz="1400" dirty="0"/>
            <a:t>  da 1º </a:t>
          </a:r>
          <a:r>
            <a:rPr lang="en-US" sz="1400" dirty="0" err="1"/>
            <a:t>versão</a:t>
          </a:r>
          <a:r>
            <a:rPr lang="en-US" sz="1400" dirty="0"/>
            <a:t> do </a:t>
          </a:r>
          <a:r>
            <a:rPr lang="en-US" sz="1400" dirty="0" err="1"/>
            <a:t>sistema</a:t>
          </a:r>
          <a:r>
            <a:rPr lang="en-US" sz="1400" dirty="0"/>
            <a:t>.</a:t>
          </a:r>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custT="1"/>
      <dgm:spPr/>
      <dgm:t>
        <a:bodyPr/>
        <a:lstStyle/>
        <a:p>
          <a:pPr algn="l"/>
          <a:r>
            <a:rPr lang="en-US" sz="1600" dirty="0"/>
            <a:t>31/05/2017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09/06/2017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16/06/2017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custT="1"/>
      <dgm:spPr/>
      <dgm:t>
        <a:bodyPr/>
        <a:lstStyle/>
        <a:p>
          <a:pPr algn="l"/>
          <a:r>
            <a:rPr lang="en-US" sz="1600" dirty="0"/>
            <a:t>17/07/2017</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8DAA4B39-AF8F-4F9A-90C7-8D44C750DA96}" srcId="{3D196BA1-8327-42F7-B9E5-87D503CB93F4}" destId="{82D8FC0B-BF2D-40D0-8601-CFE56FD67B92}" srcOrd="0" destOrd="0" parTransId="{3F6E66F8-3F0A-4E92-84F6-1A9E7ED94FBF}" sibTransId="{020A973A-613B-4F38-9A1E-085548B6DF68}"/>
    <dgm:cxn modelId="{067BF560-6A96-446B-ACBF-7B0C3A3F9CB2}" type="presOf" srcId="{67A02677-135E-4B0F-BC35-8E5F1E51F9A6}" destId="{6A304773-9EB8-4E73-8888-D75C2036D148}" srcOrd="0" destOrd="1"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EF528179-B50A-4065-BBAE-E01C0E88098A}" type="presOf" srcId="{B7F213D6-AC1C-4269-8455-91A2A9931F05}" destId="{6A304773-9EB8-4E73-8888-D75C2036D148}"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 modelId="{6D249A68-8AA9-4C91-AF1E-C41327F32784}" type="presParOf" srcId="{03C1E04F-85F6-40B3-A0F3-213FB8AE107E}" destId="{7662593A-0DBA-4DD1-9B80-A9CDE3EEA36F}" srcOrd="5" destOrd="0" presId="urn:microsoft.com/office/officeart/2005/8/layout/chevronAccent+Icon"/>
    <dgm:cxn modelId="{3A0C850C-B2CC-4A03-81EE-672BD921952B}" type="presParOf" srcId="{03C1E04F-85F6-40B3-A0F3-213FB8AE107E}" destId="{8EC6BC53-5DB8-4769-9D7D-706542416C7F}" srcOrd="6" destOrd="0" presId="urn:microsoft.com/office/officeart/2005/8/layout/chevronAccent+Icon"/>
    <dgm:cxn modelId="{5A0B8243-8A0B-4DB9-9800-4C2552D227D3}" type="presParOf" srcId="{8EC6BC53-5DB8-4769-9D7D-706542416C7F}" destId="{2E5F26DE-5046-425E-8CE5-81AABA87F06B}" srcOrd="0" destOrd="0" presId="urn:microsoft.com/office/officeart/2005/8/layout/chevronAccent+Icon"/>
    <dgm:cxn modelId="{410FC4B9-0ACF-4672-8E25-BF0AC3517A62}"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Finalização</a:t>
          </a:r>
          <a:r>
            <a:rPr lang="en-US" sz="1400" dirty="0"/>
            <a:t> do </a:t>
          </a:r>
          <a:r>
            <a:rPr lang="en-US" sz="1400" dirty="0" err="1"/>
            <a:t>período</a:t>
          </a:r>
          <a:r>
            <a:rPr lang="en-US" sz="1400" dirty="0"/>
            <a:t> de testes</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de </a:t>
          </a:r>
          <a:r>
            <a:rPr lang="en-US" sz="1400" dirty="0" err="1"/>
            <a:t>correções</a:t>
          </a:r>
          <a:endParaRPr lang="en-US" sz="1400" dirty="0"/>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Finalização</a:t>
          </a:r>
          <a:r>
            <a:rPr lang="en-US" sz="1400" dirty="0"/>
            <a:t> da </a:t>
          </a:r>
          <a:r>
            <a:rPr lang="en-US" sz="1400" dirty="0" err="1"/>
            <a:t>implantação</a:t>
          </a:r>
          <a:r>
            <a:rPr lang="en-US" sz="1400" dirty="0"/>
            <a:t> </a:t>
          </a:r>
          <a:r>
            <a:rPr lang="en-US" sz="1400" dirty="0" err="1"/>
            <a:t>sistema</a:t>
          </a:r>
          <a:endParaRPr lang="en-US" sz="1400" dirty="0"/>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82D8FC0B-BF2D-40D0-8601-CFE56FD67B92}">
      <dgm:prSet phldrT="[Text]" custT="1"/>
      <dgm:spPr/>
      <dgm:t>
        <a:bodyPr/>
        <a:lstStyle/>
        <a:p>
          <a:pPr algn="l"/>
          <a:r>
            <a:rPr lang="en-US" sz="1600" dirty="0"/>
            <a:t>26/07/2017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16/08/2017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30/08/2017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3"/>
      <dgm:spPr/>
    </dgm:pt>
    <dgm:pt modelId="{73A53A56-C7DC-4AAC-A87E-DB3D1036D1EE}" type="pres">
      <dgm:prSet presAssocID="{3D196BA1-8327-42F7-B9E5-87D503CB93F4}" presName="txNode" presStyleLbl="fgAcc1" presStyleIdx="0" presStyleCnt="3">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3"/>
      <dgm:spPr/>
    </dgm:pt>
    <dgm:pt modelId="{A9EA7C76-27AE-4735-BCE5-63AC65591A0F}" type="pres">
      <dgm:prSet presAssocID="{4C944641-FCF5-4AD8-B261-60AA0024A79E}" presName="txNode" presStyleLbl="fgAcc1" presStyleIdx="1" presStyleCnt="3">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3"/>
      <dgm:spPr/>
    </dgm:pt>
    <dgm:pt modelId="{3287C711-09C1-47F4-9A59-F2DE2A83CBA5}" type="pres">
      <dgm:prSet presAssocID="{F8FB1AE1-7950-4301-88C4-3D45B2DAEABD}" presName="txNode" presStyleLbl="fgAcc1" presStyleIdx="2" presStyleCnt="3">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5178683" y="1075924"/>
          <a:ext cx="225481" cy="987825"/>
        </a:xfrm>
        <a:custGeom>
          <a:avLst/>
          <a:gdLst/>
          <a:ahLst/>
          <a:cxnLst/>
          <a:rect l="0" t="0" r="0" b="0"/>
          <a:pathLst>
            <a:path>
              <a:moveTo>
                <a:pt x="225481" y="0"/>
              </a:moveTo>
              <a:lnTo>
                <a:pt x="225481" y="987825"/>
              </a:lnTo>
              <a:lnTo>
                <a:pt x="0" y="9878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5358445" y="1075924"/>
          <a:ext cx="91440" cy="1975650"/>
        </a:xfrm>
        <a:custGeom>
          <a:avLst/>
          <a:gdLst/>
          <a:ahLst/>
          <a:cxnLst/>
          <a:rect l="0" t="0" r="0" b="0"/>
          <a:pathLst>
            <a:path>
              <a:moveTo>
                <a:pt x="45720" y="0"/>
              </a:moveTo>
              <a:lnTo>
                <a:pt x="45720" y="197565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4330441" y="2201"/>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Bruno Oliveira</a:t>
          </a:r>
          <a:br>
            <a:rPr lang="en-US" sz="2200" kern="1200" dirty="0"/>
          </a:br>
          <a:r>
            <a:rPr lang="en-US" sz="2200" kern="1200" dirty="0" err="1"/>
            <a:t>Gerente</a:t>
          </a:r>
          <a:r>
            <a:rPr lang="en-US" sz="2200" kern="1200" dirty="0"/>
            <a:t> de </a:t>
          </a:r>
          <a:r>
            <a:rPr lang="en-US" sz="2200" kern="1200" dirty="0" err="1"/>
            <a:t>Projeto</a:t>
          </a:r>
          <a:endParaRPr lang="en-US" sz="2200" kern="1200" dirty="0"/>
        </a:p>
      </dsp:txBody>
      <dsp:txXfrm>
        <a:off x="4330441" y="2201"/>
        <a:ext cx="2147446" cy="1073723"/>
      </dsp:txXfrm>
    </dsp:sp>
    <dsp:sp modelId="{7174A553-29A2-4360-80CF-40A80BE1E5E1}">
      <dsp:nvSpPr>
        <dsp:cNvPr id="0" name=""/>
        <dsp:cNvSpPr/>
      </dsp:nvSpPr>
      <dsp:spPr>
        <a:xfrm>
          <a:off x="4330441" y="3051575"/>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Gabriel Augusto</a:t>
          </a:r>
        </a:p>
        <a:p>
          <a:pPr marL="0" lvl="0" indent="0" algn="ctr" defTabSz="977900">
            <a:lnSpc>
              <a:spcPct val="90000"/>
            </a:lnSpc>
            <a:spcBef>
              <a:spcPct val="0"/>
            </a:spcBef>
            <a:spcAft>
              <a:spcPct val="35000"/>
            </a:spcAft>
            <a:buNone/>
          </a:pPr>
          <a:r>
            <a:rPr lang="en-US" sz="2200" kern="1200" dirty="0" err="1"/>
            <a:t>Desenvolvedor</a:t>
          </a:r>
          <a:endParaRPr lang="en-US" sz="2200" kern="1200" dirty="0"/>
        </a:p>
      </dsp:txBody>
      <dsp:txXfrm>
        <a:off x="4330441" y="3051575"/>
        <a:ext cx="2147446" cy="1073723"/>
      </dsp:txXfrm>
    </dsp:sp>
    <dsp:sp modelId="{940E95D1-7142-4E02-A0BE-B91C30369A64}">
      <dsp:nvSpPr>
        <dsp:cNvPr id="0" name=""/>
        <dsp:cNvSpPr/>
      </dsp:nvSpPr>
      <dsp:spPr>
        <a:xfrm>
          <a:off x="3031236" y="1526888"/>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Ian Pablo </a:t>
          </a:r>
          <a:r>
            <a:rPr lang="en-US" sz="2200" kern="1200" dirty="0" err="1"/>
            <a:t>Arquiteto</a:t>
          </a:r>
          <a:r>
            <a:rPr lang="en-US" sz="2200" kern="1200" dirty="0"/>
            <a:t> de Software</a:t>
          </a:r>
        </a:p>
      </dsp:txBody>
      <dsp:txXfrm>
        <a:off x="3031236" y="1526888"/>
        <a:ext cx="2147446" cy="107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3772"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Pessoas</a:t>
          </a:r>
          <a:endParaRPr lang="en-US" sz="1700" kern="1200" dirty="0"/>
        </a:p>
      </dsp:txBody>
      <dsp:txXfrm>
        <a:off x="3772" y="0"/>
        <a:ext cx="1490443" cy="1238250"/>
      </dsp:txXfrm>
    </dsp:sp>
    <dsp:sp modelId="{A8FD0D76-AFC6-4802-9090-E980FDBECC91}">
      <dsp:nvSpPr>
        <dsp:cNvPr id="0" name=""/>
        <dsp:cNvSpPr/>
      </dsp:nvSpPr>
      <dsp:spPr>
        <a:xfrm>
          <a:off x="152816"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Recurso</a:t>
          </a:r>
          <a:r>
            <a:rPr lang="en-US" sz="1900" kern="1200" dirty="0"/>
            <a:t> 1</a:t>
          </a:r>
          <a:br>
            <a:rPr lang="en-US" sz="1900" kern="1200" dirty="0"/>
          </a:br>
          <a:r>
            <a:rPr lang="en-US" sz="1900" kern="1200" dirty="0" err="1"/>
            <a:t>Recurso</a:t>
          </a:r>
          <a:r>
            <a:rPr lang="en-US" sz="1900" kern="1200" dirty="0"/>
            <a:t> 2</a:t>
          </a:r>
          <a:br>
            <a:rPr lang="en-US" sz="1900" kern="1200" dirty="0"/>
          </a:br>
          <a:r>
            <a:rPr lang="en-US" sz="1900" kern="1200" dirty="0" err="1"/>
            <a:t>Recurso</a:t>
          </a:r>
          <a:r>
            <a:rPr lang="en-US" sz="1900" kern="1200" dirty="0"/>
            <a:t> 3</a:t>
          </a:r>
          <a:br>
            <a:rPr lang="en-US" sz="1900" kern="1200" dirty="0"/>
          </a:br>
          <a:r>
            <a:rPr lang="en-US" sz="1900" kern="1200" dirty="0" err="1"/>
            <a:t>Recurso</a:t>
          </a:r>
          <a:r>
            <a:rPr lang="en-US" sz="1900" kern="1200" dirty="0"/>
            <a:t> 4</a:t>
          </a:r>
        </a:p>
      </dsp:txBody>
      <dsp:txXfrm>
        <a:off x="187739" y="1274382"/>
        <a:ext cx="1122509" cy="1174651"/>
      </dsp:txXfrm>
    </dsp:sp>
    <dsp:sp modelId="{D88EF221-1E19-407F-A109-45D126E6B0AD}">
      <dsp:nvSpPr>
        <dsp:cNvPr id="0" name=""/>
        <dsp:cNvSpPr/>
      </dsp:nvSpPr>
      <dsp:spPr>
        <a:xfrm>
          <a:off x="152816"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Notas</a:t>
          </a:r>
          <a:endParaRPr lang="en-US" sz="1900" kern="1200" dirty="0"/>
        </a:p>
      </dsp:txBody>
      <dsp:txXfrm>
        <a:off x="187739" y="2710341"/>
        <a:ext cx="1122509" cy="1174651"/>
      </dsp:txXfrm>
    </dsp:sp>
    <dsp:sp modelId="{E7B9CF75-AF6A-4290-854A-077BB9A2D77C}">
      <dsp:nvSpPr>
        <dsp:cNvPr id="0" name=""/>
        <dsp:cNvSpPr/>
      </dsp:nvSpPr>
      <dsp:spPr>
        <a:xfrm>
          <a:off x="1605999"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Equipamentos</a:t>
          </a:r>
          <a:endParaRPr lang="en-US" sz="1700" kern="1200" dirty="0"/>
        </a:p>
      </dsp:txBody>
      <dsp:txXfrm>
        <a:off x="1605999" y="0"/>
        <a:ext cx="1490443" cy="1238250"/>
      </dsp:txXfrm>
    </dsp:sp>
    <dsp:sp modelId="{5CE69C38-1462-4F71-A252-F397C9008295}">
      <dsp:nvSpPr>
        <dsp:cNvPr id="0" name=""/>
        <dsp:cNvSpPr/>
      </dsp:nvSpPr>
      <dsp:spPr>
        <a:xfrm>
          <a:off x="1755044"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Recurso</a:t>
          </a:r>
          <a:r>
            <a:rPr lang="en-US" sz="1900" kern="1200" dirty="0"/>
            <a:t> 1</a:t>
          </a:r>
          <a:br>
            <a:rPr lang="en-US" sz="1900" kern="1200" dirty="0"/>
          </a:br>
          <a:r>
            <a:rPr lang="en-US" sz="1900" kern="1200" dirty="0" err="1"/>
            <a:t>Recurso</a:t>
          </a:r>
          <a:r>
            <a:rPr lang="en-US" sz="1900" kern="1200" dirty="0"/>
            <a:t> 2</a:t>
          </a:r>
          <a:br>
            <a:rPr lang="en-US" sz="1900" kern="1200" dirty="0"/>
          </a:br>
          <a:r>
            <a:rPr lang="en-US" sz="1900" kern="1200" dirty="0" err="1"/>
            <a:t>Recurso</a:t>
          </a:r>
          <a:r>
            <a:rPr lang="en-US" sz="1900" kern="1200" dirty="0"/>
            <a:t> 3</a:t>
          </a:r>
          <a:br>
            <a:rPr lang="en-US" sz="1900" kern="1200" dirty="0"/>
          </a:br>
          <a:r>
            <a:rPr lang="en-US" sz="1900" kern="1200" dirty="0" err="1"/>
            <a:t>Recurso</a:t>
          </a:r>
          <a:r>
            <a:rPr lang="en-US" sz="1900" kern="1200" dirty="0"/>
            <a:t> 4</a:t>
          </a:r>
        </a:p>
      </dsp:txBody>
      <dsp:txXfrm>
        <a:off x="1789967" y="1274382"/>
        <a:ext cx="1122509" cy="1174651"/>
      </dsp:txXfrm>
    </dsp:sp>
    <dsp:sp modelId="{BD436606-D1DD-4535-A521-C5E4F9743128}">
      <dsp:nvSpPr>
        <dsp:cNvPr id="0" name=""/>
        <dsp:cNvSpPr/>
      </dsp:nvSpPr>
      <dsp:spPr>
        <a:xfrm>
          <a:off x="1755044"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Notas</a:t>
          </a:r>
          <a:endParaRPr lang="en-US" sz="1900" kern="1200" dirty="0"/>
        </a:p>
      </dsp:txBody>
      <dsp:txXfrm>
        <a:off x="1789967" y="2710341"/>
        <a:ext cx="1122509" cy="1174651"/>
      </dsp:txXfrm>
    </dsp:sp>
    <dsp:sp modelId="{6E5A89BC-14D8-4DAA-BBC1-B070DD5BD626}">
      <dsp:nvSpPr>
        <dsp:cNvPr id="0" name=""/>
        <dsp:cNvSpPr/>
      </dsp:nvSpPr>
      <dsp:spPr>
        <a:xfrm>
          <a:off x="3208226"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Locais</a:t>
          </a:r>
          <a:endParaRPr lang="en-US" sz="1700" kern="1200" dirty="0"/>
        </a:p>
      </dsp:txBody>
      <dsp:txXfrm>
        <a:off x="3208226" y="0"/>
        <a:ext cx="1490443" cy="1238250"/>
      </dsp:txXfrm>
    </dsp:sp>
    <dsp:sp modelId="{85B657F5-5C9C-42F8-A245-10BA7A824404}">
      <dsp:nvSpPr>
        <dsp:cNvPr id="0" name=""/>
        <dsp:cNvSpPr/>
      </dsp:nvSpPr>
      <dsp:spPr>
        <a:xfrm>
          <a:off x="3357271"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Recurso</a:t>
          </a:r>
          <a:r>
            <a:rPr lang="en-US" sz="1900" kern="1200" dirty="0"/>
            <a:t> 1</a:t>
          </a:r>
          <a:br>
            <a:rPr lang="en-US" sz="1900" kern="1200" dirty="0"/>
          </a:br>
          <a:r>
            <a:rPr lang="en-US" sz="1900" kern="1200" dirty="0" err="1"/>
            <a:t>Recurso</a:t>
          </a:r>
          <a:r>
            <a:rPr lang="en-US" sz="1900" kern="1200" dirty="0"/>
            <a:t> 2</a:t>
          </a:r>
          <a:br>
            <a:rPr lang="en-US" sz="1900" kern="1200" dirty="0"/>
          </a:br>
          <a:r>
            <a:rPr lang="en-US" sz="1900" kern="1200" dirty="0" err="1"/>
            <a:t>Recurso</a:t>
          </a:r>
          <a:r>
            <a:rPr lang="en-US" sz="1900" kern="1200" dirty="0"/>
            <a:t> 3</a:t>
          </a:r>
          <a:br>
            <a:rPr lang="en-US" sz="1900" kern="1200" dirty="0"/>
          </a:br>
          <a:r>
            <a:rPr lang="en-US" sz="1900" kern="1200" dirty="0" err="1"/>
            <a:t>Recurso</a:t>
          </a:r>
          <a:r>
            <a:rPr lang="en-US" sz="1900" kern="1200" dirty="0"/>
            <a:t> 4</a:t>
          </a:r>
        </a:p>
      </dsp:txBody>
      <dsp:txXfrm>
        <a:off x="3392194" y="1274382"/>
        <a:ext cx="1122509" cy="1174651"/>
      </dsp:txXfrm>
    </dsp:sp>
    <dsp:sp modelId="{51239DC3-E9A2-43DA-8F69-23A0808C5F7B}">
      <dsp:nvSpPr>
        <dsp:cNvPr id="0" name=""/>
        <dsp:cNvSpPr/>
      </dsp:nvSpPr>
      <dsp:spPr>
        <a:xfrm>
          <a:off x="3357271"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Notas</a:t>
          </a:r>
          <a:endParaRPr lang="en-US" sz="1900" kern="1200" dirty="0"/>
        </a:p>
      </dsp:txBody>
      <dsp:txXfrm>
        <a:off x="3392194" y="2710341"/>
        <a:ext cx="1122509" cy="1174651"/>
      </dsp:txXfrm>
    </dsp:sp>
    <dsp:sp modelId="{DFC8EC82-A76D-41CD-A597-E02C5F5CBEEE}">
      <dsp:nvSpPr>
        <dsp:cNvPr id="0" name=""/>
        <dsp:cNvSpPr/>
      </dsp:nvSpPr>
      <dsp:spPr>
        <a:xfrm>
          <a:off x="4810454"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Outros </a:t>
          </a:r>
          <a:r>
            <a:rPr lang="en-US" sz="1700" kern="1200" dirty="0" err="1"/>
            <a:t>Serviços</a:t>
          </a:r>
          <a:endParaRPr lang="en-US" sz="1700" kern="1200" dirty="0"/>
        </a:p>
      </dsp:txBody>
      <dsp:txXfrm>
        <a:off x="4810454" y="0"/>
        <a:ext cx="1490443" cy="1238250"/>
      </dsp:txXfrm>
    </dsp:sp>
    <dsp:sp modelId="{EF50A355-5315-401C-A8B8-05A2B4F30FE3}">
      <dsp:nvSpPr>
        <dsp:cNvPr id="0" name=""/>
        <dsp:cNvSpPr/>
      </dsp:nvSpPr>
      <dsp:spPr>
        <a:xfrm>
          <a:off x="4959498"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Recurso</a:t>
          </a:r>
          <a:r>
            <a:rPr lang="en-US" sz="1900" kern="1200" dirty="0"/>
            <a:t> 1</a:t>
          </a:r>
          <a:br>
            <a:rPr lang="en-US" sz="1900" kern="1200" dirty="0"/>
          </a:br>
          <a:r>
            <a:rPr lang="en-US" sz="1900" kern="1200" dirty="0" err="1"/>
            <a:t>Recurso</a:t>
          </a:r>
          <a:r>
            <a:rPr lang="en-US" sz="1900" kern="1200" dirty="0"/>
            <a:t> 2</a:t>
          </a:r>
          <a:br>
            <a:rPr lang="en-US" sz="1900" kern="1200" dirty="0"/>
          </a:br>
          <a:r>
            <a:rPr lang="en-US" sz="1900" kern="1200" dirty="0" err="1"/>
            <a:t>Recurso</a:t>
          </a:r>
          <a:r>
            <a:rPr lang="en-US" sz="1900" kern="1200" dirty="0"/>
            <a:t> 3</a:t>
          </a:r>
          <a:br>
            <a:rPr lang="en-US" sz="1900" kern="1200" dirty="0"/>
          </a:br>
          <a:r>
            <a:rPr lang="en-US" sz="1900" kern="1200" dirty="0" err="1"/>
            <a:t>Recurso</a:t>
          </a:r>
          <a:r>
            <a:rPr lang="en-US" sz="1900" kern="1200" dirty="0"/>
            <a:t> 4</a:t>
          </a:r>
        </a:p>
      </dsp:txBody>
      <dsp:txXfrm>
        <a:off x="4994421" y="1274382"/>
        <a:ext cx="1122509" cy="1174651"/>
      </dsp:txXfrm>
    </dsp:sp>
    <dsp:sp modelId="{60B6E648-ADB0-4695-B9EA-290DF28C1E3A}">
      <dsp:nvSpPr>
        <dsp:cNvPr id="0" name=""/>
        <dsp:cNvSpPr/>
      </dsp:nvSpPr>
      <dsp:spPr>
        <a:xfrm>
          <a:off x="4959498"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Notas</a:t>
          </a:r>
          <a:endParaRPr lang="en-US" sz="1900" kern="1200" dirty="0"/>
        </a:p>
      </dsp:txBody>
      <dsp:txXfrm>
        <a:off x="4994421" y="2710341"/>
        <a:ext cx="1122509" cy="1174651"/>
      </dsp:txXfrm>
    </dsp:sp>
    <dsp:sp modelId="{B7745507-FF48-4A3D-94B6-C22B44E66409}">
      <dsp:nvSpPr>
        <dsp:cNvPr id="0" name=""/>
        <dsp:cNvSpPr/>
      </dsp:nvSpPr>
      <dsp:spPr>
        <a:xfrm>
          <a:off x="6412681"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Manufatura</a:t>
          </a:r>
          <a:endParaRPr lang="en-US" sz="1700" kern="1200" dirty="0"/>
        </a:p>
      </dsp:txBody>
      <dsp:txXfrm>
        <a:off x="6412681" y="0"/>
        <a:ext cx="1490443" cy="1238250"/>
      </dsp:txXfrm>
    </dsp:sp>
    <dsp:sp modelId="{E9562205-A509-4BB9-93FE-4A2A129662F8}">
      <dsp:nvSpPr>
        <dsp:cNvPr id="0" name=""/>
        <dsp:cNvSpPr/>
      </dsp:nvSpPr>
      <dsp:spPr>
        <a:xfrm>
          <a:off x="6561725"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Recurso</a:t>
          </a:r>
          <a:r>
            <a:rPr lang="en-US" sz="1900" kern="1200" dirty="0"/>
            <a:t> 1</a:t>
          </a:r>
          <a:br>
            <a:rPr lang="en-US" sz="1900" kern="1200" dirty="0"/>
          </a:br>
          <a:r>
            <a:rPr lang="en-US" sz="1900" kern="1200" dirty="0" err="1"/>
            <a:t>Recurso</a:t>
          </a:r>
          <a:r>
            <a:rPr lang="en-US" sz="1900" kern="1200" dirty="0"/>
            <a:t> 2</a:t>
          </a:r>
          <a:br>
            <a:rPr lang="en-US" sz="1900" kern="1200" dirty="0"/>
          </a:br>
          <a:r>
            <a:rPr lang="en-US" sz="1900" kern="1200" dirty="0" err="1"/>
            <a:t>Recurso</a:t>
          </a:r>
          <a:r>
            <a:rPr lang="en-US" sz="1900" kern="1200" dirty="0"/>
            <a:t> 3</a:t>
          </a:r>
          <a:br>
            <a:rPr lang="en-US" sz="1900" kern="1200" dirty="0"/>
          </a:br>
          <a:r>
            <a:rPr lang="en-US" sz="1900" kern="1200" dirty="0" err="1"/>
            <a:t>Recurso</a:t>
          </a:r>
          <a:r>
            <a:rPr lang="en-US" sz="1900" kern="1200" dirty="0"/>
            <a:t> 4</a:t>
          </a:r>
        </a:p>
      </dsp:txBody>
      <dsp:txXfrm>
        <a:off x="6596648" y="1274382"/>
        <a:ext cx="1122509" cy="1174651"/>
      </dsp:txXfrm>
    </dsp:sp>
    <dsp:sp modelId="{B73DEB73-79BB-4F9E-967F-68A26D38A128}">
      <dsp:nvSpPr>
        <dsp:cNvPr id="0" name=""/>
        <dsp:cNvSpPr/>
      </dsp:nvSpPr>
      <dsp:spPr>
        <a:xfrm>
          <a:off x="6561725"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Notas</a:t>
          </a:r>
          <a:endParaRPr lang="en-US" sz="1900" kern="1200" dirty="0"/>
        </a:p>
      </dsp:txBody>
      <dsp:txXfrm>
        <a:off x="6596648" y="2710341"/>
        <a:ext cx="1122509" cy="1174651"/>
      </dsp:txXfrm>
    </dsp:sp>
    <dsp:sp modelId="{D473E531-D125-469C-87A6-33F7D5E8F115}">
      <dsp:nvSpPr>
        <dsp:cNvPr id="0" name=""/>
        <dsp:cNvSpPr/>
      </dsp:nvSpPr>
      <dsp:spPr>
        <a:xfrm>
          <a:off x="8014908"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Vendas</a:t>
          </a:r>
          <a:endParaRPr lang="en-US" sz="1700" kern="1200" dirty="0"/>
        </a:p>
      </dsp:txBody>
      <dsp:txXfrm>
        <a:off x="8014908" y="0"/>
        <a:ext cx="1490443" cy="1238250"/>
      </dsp:txXfrm>
    </dsp:sp>
    <dsp:sp modelId="{F542268E-C995-45FF-9CF3-9C7C99773B2D}">
      <dsp:nvSpPr>
        <dsp:cNvPr id="0" name=""/>
        <dsp:cNvSpPr/>
      </dsp:nvSpPr>
      <dsp:spPr>
        <a:xfrm>
          <a:off x="8163952"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Recurso</a:t>
          </a:r>
          <a:r>
            <a:rPr lang="en-US" sz="1900" kern="1200" dirty="0"/>
            <a:t> 1</a:t>
          </a:r>
          <a:br>
            <a:rPr lang="en-US" sz="1900" kern="1200" dirty="0"/>
          </a:br>
          <a:r>
            <a:rPr lang="en-US" sz="1900" kern="1200" dirty="0" err="1"/>
            <a:t>Recurso</a:t>
          </a:r>
          <a:r>
            <a:rPr lang="en-US" sz="1900" kern="1200" dirty="0"/>
            <a:t> 2</a:t>
          </a:r>
          <a:br>
            <a:rPr lang="en-US" sz="1900" kern="1200" dirty="0"/>
          </a:br>
          <a:r>
            <a:rPr lang="en-US" sz="1900" kern="1200" dirty="0" err="1"/>
            <a:t>Recurso</a:t>
          </a:r>
          <a:r>
            <a:rPr lang="en-US" sz="1900" kern="1200" dirty="0"/>
            <a:t> 3</a:t>
          </a:r>
          <a:br>
            <a:rPr lang="en-US" sz="1900" kern="1200" dirty="0"/>
          </a:br>
          <a:r>
            <a:rPr lang="en-US" sz="1900" kern="1200" dirty="0" err="1"/>
            <a:t>Recurso</a:t>
          </a:r>
          <a:r>
            <a:rPr lang="en-US" sz="1900" kern="1200" dirty="0"/>
            <a:t> 4</a:t>
          </a:r>
        </a:p>
      </dsp:txBody>
      <dsp:txXfrm>
        <a:off x="8198875" y="1274382"/>
        <a:ext cx="1122509" cy="1174651"/>
      </dsp:txXfrm>
    </dsp:sp>
    <dsp:sp modelId="{784606F8-6B08-4F32-B104-EEE71C2B2615}">
      <dsp:nvSpPr>
        <dsp:cNvPr id="0" name=""/>
        <dsp:cNvSpPr/>
      </dsp:nvSpPr>
      <dsp:spPr>
        <a:xfrm>
          <a:off x="8163952"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t>Notas</a:t>
          </a:r>
          <a:endParaRPr lang="en-US" sz="1900" kern="1200" dirty="0"/>
        </a:p>
      </dsp:txBody>
      <dsp:txXfrm>
        <a:off x="8198875" y="2710341"/>
        <a:ext cx="1122509" cy="1174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933"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24084"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Wireframe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31/05/2017</a:t>
          </a:r>
        </a:p>
      </dsp:txBody>
      <dsp:txXfrm>
        <a:off x="650333" y="2095228"/>
        <a:ext cx="1908148" cy="843723"/>
      </dsp:txXfrm>
    </dsp:sp>
    <dsp:sp modelId="{A33B6407-611A-47C1-8F11-11F4B43E3BA6}">
      <dsp:nvSpPr>
        <dsp:cNvPr id="0" name=""/>
        <dsp:cNvSpPr/>
      </dsp:nvSpPr>
      <dsp:spPr>
        <a:xfrm>
          <a:off x="2656965"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76117"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design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09/06/2017</a:t>
          </a:r>
        </a:p>
      </dsp:txBody>
      <dsp:txXfrm>
        <a:off x="3302366" y="2095228"/>
        <a:ext cx="1908148" cy="843723"/>
      </dsp:txXfrm>
    </dsp:sp>
    <dsp:sp modelId="{8A97269C-C120-4B0D-8241-794015A53C15}">
      <dsp:nvSpPr>
        <dsp:cNvPr id="0" name=""/>
        <dsp:cNvSpPr/>
      </dsp:nvSpPr>
      <dsp:spPr>
        <a:xfrm>
          <a:off x="5308998"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928149"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a:t>
          </a:r>
          <a:r>
            <a:rPr lang="en-US" sz="1400" kern="1200" dirty="0" err="1"/>
            <a:t>protótipo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16/06/2017</a:t>
          </a:r>
        </a:p>
      </dsp:txBody>
      <dsp:txXfrm>
        <a:off x="5954398" y="2095228"/>
        <a:ext cx="1908148" cy="843723"/>
      </dsp:txXfrm>
    </dsp:sp>
    <dsp:sp modelId="{2E5F26DE-5046-425E-8CE5-81AABA87F06B}">
      <dsp:nvSpPr>
        <dsp:cNvPr id="0" name=""/>
        <dsp:cNvSpPr/>
      </dsp:nvSpPr>
      <dsp:spPr>
        <a:xfrm>
          <a:off x="7961030"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8580182"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1º </a:t>
          </a:r>
          <a:r>
            <a:rPr lang="en-US" sz="1400" kern="1200" dirty="0" err="1"/>
            <a:t>versão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17/07/2017</a:t>
          </a:r>
        </a:p>
      </dsp:txBody>
      <dsp:txXfrm>
        <a:off x="8606431" y="2095228"/>
        <a:ext cx="1908148" cy="843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919"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17157"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do </a:t>
          </a:r>
          <a:r>
            <a:rPr lang="en-US" sz="1400" kern="1200" dirty="0" err="1"/>
            <a:t>período</a:t>
          </a:r>
          <a:r>
            <a:rPr lang="en-US" sz="1400" kern="1200" dirty="0"/>
            <a:t> de testes</a:t>
          </a:r>
        </a:p>
        <a:p>
          <a:pPr marL="171450" lvl="1" indent="-171450" algn="l" defTabSz="711200">
            <a:lnSpc>
              <a:spcPct val="90000"/>
            </a:lnSpc>
            <a:spcBef>
              <a:spcPct val="0"/>
            </a:spcBef>
            <a:spcAft>
              <a:spcPct val="15000"/>
            </a:spcAft>
            <a:buChar char="•"/>
          </a:pPr>
          <a:r>
            <a:rPr lang="en-US" sz="1600" kern="1200" dirty="0"/>
            <a:t>26/07/2017</a:t>
          </a:r>
        </a:p>
      </dsp:txBody>
      <dsp:txXfrm>
        <a:off x="643283" y="1481572"/>
        <a:ext cx="1899167" cy="839752"/>
      </dsp:txXfrm>
    </dsp:sp>
    <dsp:sp modelId="{A33B6407-611A-47C1-8F11-11F4B43E3BA6}">
      <dsp:nvSpPr>
        <dsp:cNvPr id="0" name=""/>
        <dsp:cNvSpPr/>
      </dsp:nvSpPr>
      <dsp:spPr>
        <a:xfrm>
          <a:off x="2640471"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56709"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de </a:t>
          </a:r>
          <a:r>
            <a:rPr lang="en-US" sz="1400" kern="1200" dirty="0" err="1"/>
            <a:t>correções</a:t>
          </a:r>
          <a:endParaRPr lang="en-US" sz="1400" kern="1200" dirty="0"/>
        </a:p>
        <a:p>
          <a:pPr marL="171450" lvl="1" indent="-171450" algn="l" defTabSz="711200">
            <a:lnSpc>
              <a:spcPct val="90000"/>
            </a:lnSpc>
            <a:spcBef>
              <a:spcPct val="0"/>
            </a:spcBef>
            <a:spcAft>
              <a:spcPct val="15000"/>
            </a:spcAft>
            <a:buChar char="•"/>
          </a:pPr>
          <a:r>
            <a:rPr lang="en-US" sz="1600" kern="1200" dirty="0"/>
            <a:t>16/08/2017</a:t>
          </a:r>
        </a:p>
      </dsp:txBody>
      <dsp:txXfrm>
        <a:off x="3282835" y="1481572"/>
        <a:ext cx="1899167" cy="839752"/>
      </dsp:txXfrm>
    </dsp:sp>
    <dsp:sp modelId="{8A97269C-C120-4B0D-8241-794015A53C15}">
      <dsp:nvSpPr>
        <dsp:cNvPr id="0" name=""/>
        <dsp:cNvSpPr/>
      </dsp:nvSpPr>
      <dsp:spPr>
        <a:xfrm>
          <a:off x="5280023"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896260"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a:t>
          </a:r>
          <a:r>
            <a:rPr lang="en-US" sz="1400" kern="1200" dirty="0" err="1"/>
            <a:t>implantação</a:t>
          </a:r>
          <a:r>
            <a:rPr lang="en-US" sz="1400" kern="1200" dirty="0"/>
            <a:t> </a:t>
          </a:r>
          <a:r>
            <a:rPr lang="en-US" sz="1400" kern="1200" dirty="0" err="1"/>
            <a:t>sistema</a:t>
          </a:r>
          <a:endParaRPr lang="en-US" sz="1400" kern="1200" dirty="0"/>
        </a:p>
        <a:p>
          <a:pPr marL="171450" lvl="1" indent="-171450" algn="l" defTabSz="711200">
            <a:lnSpc>
              <a:spcPct val="90000"/>
            </a:lnSpc>
            <a:spcBef>
              <a:spcPct val="0"/>
            </a:spcBef>
            <a:spcAft>
              <a:spcPct val="15000"/>
            </a:spcAft>
            <a:buChar char="•"/>
          </a:pPr>
          <a:r>
            <a:rPr lang="en-US" sz="1600" kern="1200" dirty="0"/>
            <a:t>30/08/2017</a:t>
          </a:r>
        </a:p>
      </dsp:txBody>
      <dsp:txXfrm>
        <a:off x="5922386" y="1481572"/>
        <a:ext cx="1899167" cy="8397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AF7DC3-5DFB-46E8-A13B-BFBD7044DB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B0029481-33BB-465E-99C3-82F81B9AC3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6D26B23-5971-4EFE-93CF-D5F9EC9D68C4}" type="datetimeFigureOut">
              <a:rPr lang="en-US"/>
              <a:pPr>
                <a:defRPr/>
              </a:pPr>
              <a:t>6/23/2017</a:t>
            </a:fld>
            <a:endParaRPr/>
          </a:p>
        </p:txBody>
      </p:sp>
      <p:sp>
        <p:nvSpPr>
          <p:cNvPr id="4" name="Footer Placeholder 3">
            <a:extLst>
              <a:ext uri="{FF2B5EF4-FFF2-40B4-BE49-F238E27FC236}">
                <a16:creationId xmlns:a16="http://schemas.microsoft.com/office/drawing/2014/main" id="{5BF2AF8C-CE4D-44A0-A9C1-598B759ABB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5" name="Slide Number Placeholder 4">
            <a:extLst>
              <a:ext uri="{FF2B5EF4-FFF2-40B4-BE49-F238E27FC236}">
                <a16:creationId xmlns:a16="http://schemas.microsoft.com/office/drawing/2014/main" id="{05EB16EB-5420-496A-A60A-8DE67B96A42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B369086-B178-4FDD-BE4B-63BE502337D7}" type="slidenum">
              <a:rPr lang="en-US" altLang="pt-BR"/>
              <a:pPr/>
              <a:t>‹nº›</a:t>
            </a:fld>
            <a:endParaRPr lang="en-US" alt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E28B6E-F138-4BA6-B191-1E7C042FCA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67195ED0-109F-432B-93C1-75E9B347761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E57D739-26BE-4692-874A-D7CD35162E04}" type="datetimeFigureOut">
              <a:rPr lang="en-US"/>
              <a:pPr>
                <a:defRPr/>
              </a:pPr>
              <a:t>6/23/2017</a:t>
            </a:fld>
            <a:endParaRPr/>
          </a:p>
        </p:txBody>
      </p:sp>
      <p:sp>
        <p:nvSpPr>
          <p:cNvPr id="4" name="Slide Image Placeholder 3">
            <a:extLst>
              <a:ext uri="{FF2B5EF4-FFF2-40B4-BE49-F238E27FC236}">
                <a16:creationId xmlns:a16="http://schemas.microsoft.com/office/drawing/2014/main" id="{C9FE2108-6FB6-48A1-BBC8-3D3DF5E18AC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5A4710E1-BC65-4A16-87B6-D344C61AFAE7}"/>
              </a:ext>
            </a:extLst>
          </p:cNvPr>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noProof="0" dirty="0"/>
              <a:t>Click to edit Master text styles</a:t>
            </a:r>
          </a:p>
          <a:p>
            <a:pPr lvl="1"/>
            <a:r>
              <a:rPr noProof="0" dirty="0"/>
              <a:t>Second level</a:t>
            </a:r>
          </a:p>
          <a:p>
            <a:pPr lvl="2"/>
            <a:r>
              <a:rPr noProof="0" dirty="0"/>
              <a:t>Third level</a:t>
            </a:r>
          </a:p>
          <a:p>
            <a:pPr lvl="3"/>
            <a:r>
              <a:rPr noProof="0" dirty="0"/>
              <a:t>Fourth level</a:t>
            </a:r>
          </a:p>
          <a:p>
            <a:pPr lvl="4"/>
            <a:r>
              <a:rPr noProof="0" dirty="0"/>
              <a:t>Fifth level</a:t>
            </a:r>
          </a:p>
        </p:txBody>
      </p:sp>
      <p:sp>
        <p:nvSpPr>
          <p:cNvPr id="6" name="Footer Placeholder 5">
            <a:extLst>
              <a:ext uri="{FF2B5EF4-FFF2-40B4-BE49-F238E27FC236}">
                <a16:creationId xmlns:a16="http://schemas.microsoft.com/office/drawing/2014/main" id="{BCCEB904-341E-476D-9368-42A7ECBA5FA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7" name="Slide Number Placeholder 6">
            <a:extLst>
              <a:ext uri="{FF2B5EF4-FFF2-40B4-BE49-F238E27FC236}">
                <a16:creationId xmlns:a16="http://schemas.microsoft.com/office/drawing/2014/main" id="{8DDFCF04-F71C-496B-A886-8E59FAD678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C3B353E-1794-4BFE-BB9C-8F4D92561C91}" type="slidenum">
              <a:rPr lang="en-US" altLang="pt-BR"/>
              <a:pPr/>
              <a:t>‹nº›</a:t>
            </a:fld>
            <a:endParaRPr lang="en-US"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CCA107E-220D-4974-9C12-29A525597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B128663-7830-4192-B5AA-62B584DE72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i="1"/>
          </a:p>
        </p:txBody>
      </p:sp>
      <p:sp>
        <p:nvSpPr>
          <p:cNvPr id="30724" name="Slide Number Placeholder 3">
            <a:extLst>
              <a:ext uri="{FF2B5EF4-FFF2-40B4-BE49-F238E27FC236}">
                <a16:creationId xmlns:a16="http://schemas.microsoft.com/office/drawing/2014/main" id="{5A45D452-CA25-4F48-A4D2-6D93E664B4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5D0B968-3424-49A0-AF80-8953C65375C1}" type="slidenum">
              <a:rPr lang="en-US" altLang="pt-BR"/>
              <a:pPr/>
              <a:t>2</a:t>
            </a:fld>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8D629E1-4D2C-4A16-894C-4BADB3CB4E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30FBD6B-7788-4106-A1BF-2C18BF8503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1748" name="Slide Number Placeholder 3">
            <a:extLst>
              <a:ext uri="{FF2B5EF4-FFF2-40B4-BE49-F238E27FC236}">
                <a16:creationId xmlns:a16="http://schemas.microsoft.com/office/drawing/2014/main" id="{A59F2B6A-C112-4577-92A3-6AAFD013FC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B4EBD89-5B79-4518-8194-84ABD9761FCE}" type="slidenum">
              <a:rPr lang="en-US" altLang="pt-BR"/>
              <a:pPr/>
              <a:t>3</a:t>
            </a:fld>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DC85DC8-C798-4D49-8C1A-DA26146811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6761B51-6015-40AA-82CD-DE92EDA2F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32772" name="Slide Number Placeholder 3">
            <a:extLst>
              <a:ext uri="{FF2B5EF4-FFF2-40B4-BE49-F238E27FC236}">
                <a16:creationId xmlns:a16="http://schemas.microsoft.com/office/drawing/2014/main" id="{D0BC2565-B05F-4735-A910-077C38E971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2780DD2E-8623-4A17-966F-3A756175F7B6}" type="slidenum">
              <a:rPr lang="en-US" altLang="pt-BR"/>
              <a:pPr/>
              <a:t>7</a:t>
            </a:fld>
            <a:endParaRPr lang="en-US"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3750F8B-678E-441D-9A32-C889FEFBC5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7AE74D40-588C-4E65-9F18-BF7353D970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3796" name="Slide Number Placeholder 3">
            <a:extLst>
              <a:ext uri="{FF2B5EF4-FFF2-40B4-BE49-F238E27FC236}">
                <a16:creationId xmlns:a16="http://schemas.microsoft.com/office/drawing/2014/main" id="{89F695FB-2447-4CD8-B47A-26E244F1C6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2CD3F6C-2F17-496A-9A83-C604E3C458CF}" type="slidenum">
              <a:rPr lang="en-US" altLang="pt-BR"/>
              <a:pPr/>
              <a:t>8</a:t>
            </a:fld>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2F46C67-E812-40A6-8EDC-DC9E6D1CF6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4FCFEA8-9301-485F-AE60-86D20732EC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4820" name="Slide Number Placeholder 3">
            <a:extLst>
              <a:ext uri="{FF2B5EF4-FFF2-40B4-BE49-F238E27FC236}">
                <a16:creationId xmlns:a16="http://schemas.microsoft.com/office/drawing/2014/main" id="{B11B292C-EEF5-4240-A256-92FEFA1151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4D13AAC-CE0B-40F0-BDE8-5BA36135CB98}" type="slidenum">
              <a:rPr lang="en-US" altLang="pt-BR"/>
              <a:pPr/>
              <a:t>15</a:t>
            </a:fld>
            <a:endParaRPr lang="en-US" alt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Sun rising over grassy hills">
            <a:extLst>
              <a:ext uri="{FF2B5EF4-FFF2-40B4-BE49-F238E27FC236}">
                <a16:creationId xmlns:a16="http://schemas.microsoft.com/office/drawing/2014/main" id="{3001E4B9-DFD3-43F7-8B35-69E2FD6058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a:extLst>
              <a:ext uri="{FF2B5EF4-FFF2-40B4-BE49-F238E27FC236}">
                <a16:creationId xmlns:a16="http://schemas.microsoft.com/office/drawing/2014/main" id="{792E56A0-55F4-468A-8214-ACECED73DDA7}"/>
              </a:ext>
            </a:extLst>
          </p:cNvPr>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6" name="Rectangle 10">
            <a:extLst>
              <a:ext uri="{FF2B5EF4-FFF2-40B4-BE49-F238E27FC236}">
                <a16:creationId xmlns:a16="http://schemas.microsoft.com/office/drawing/2014/main" id="{A4C7C43F-1F2E-403B-9CE7-2B73890D74CE}"/>
              </a:ext>
            </a:extLst>
          </p:cNvPr>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ctrTitle"/>
          </p:nvPr>
        </p:nvSpPr>
        <p:spPr>
          <a:xfrm>
            <a:off x="1523999" y="4800600"/>
            <a:ext cx="9144002" cy="1143000"/>
          </a:xfrm>
        </p:spPr>
        <p:txBody>
          <a:bodyPr>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1002157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641EB61-496F-4961-A266-DCDB41D331A3}"/>
              </a:ext>
            </a:extLst>
          </p:cNvPr>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60412" y="2362200"/>
            <a:ext cx="3200400" cy="1990725"/>
          </a:xfrm>
        </p:spPr>
        <p:txBody>
          <a:bodyPr>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a:extLst>
              <a:ext uri="{FF2B5EF4-FFF2-40B4-BE49-F238E27FC236}">
                <a16:creationId xmlns:a16="http://schemas.microsoft.com/office/drawing/2014/main" id="{46E1DDC4-3BF1-4B53-A378-80A793172D5C}"/>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1A1AAB6B-093D-4B93-BE94-B8171B34B66D}"/>
              </a:ext>
            </a:extLst>
          </p:cNvPr>
          <p:cNvSpPr>
            <a:spLocks noGrp="1"/>
          </p:cNvSpPr>
          <p:nvPr>
            <p:ph type="dt" sz="half" idx="11"/>
          </p:nvPr>
        </p:nvSpPr>
        <p:spPr/>
        <p:txBody>
          <a:bodyPr/>
          <a:lstStyle>
            <a:lvl1pPr>
              <a:defRPr>
                <a:solidFill>
                  <a:schemeClr val="tx2"/>
                </a:solidFill>
              </a:defRPr>
            </a:lvl1pPr>
          </a:lstStyle>
          <a:p>
            <a:pPr>
              <a:defRPr/>
            </a:pPr>
            <a:fld id="{C6E3A286-73C2-4DD1-8E2C-4E9F248883A0}" type="datetimeFigureOut">
              <a:rPr lang="en-US"/>
              <a:pPr>
                <a:defRPr/>
              </a:pPr>
              <a:t>6/23/2017</a:t>
            </a:fld>
            <a:endParaRPr/>
          </a:p>
        </p:txBody>
      </p:sp>
      <p:sp>
        <p:nvSpPr>
          <p:cNvPr id="8" name="Slide Number Placeholder 6">
            <a:extLst>
              <a:ext uri="{FF2B5EF4-FFF2-40B4-BE49-F238E27FC236}">
                <a16:creationId xmlns:a16="http://schemas.microsoft.com/office/drawing/2014/main" id="{327543AD-DB02-4B56-A87A-7AA5E54FB9DD}"/>
              </a:ext>
            </a:extLst>
          </p:cNvPr>
          <p:cNvSpPr>
            <a:spLocks noGrp="1"/>
          </p:cNvSpPr>
          <p:nvPr>
            <p:ph type="sldNum" sz="quarter" idx="12"/>
          </p:nvPr>
        </p:nvSpPr>
        <p:spPr/>
        <p:txBody>
          <a:bodyPr/>
          <a:lstStyle>
            <a:lvl1pPr>
              <a:defRPr>
                <a:solidFill>
                  <a:schemeClr val="tx2"/>
                </a:solidFill>
              </a:defRPr>
            </a:lvl1pPr>
          </a:lstStyle>
          <a:p>
            <a:fld id="{9777096B-8ED7-449F-8ABF-EA652A35597F}" type="slidenum">
              <a:rPr lang="en-US" altLang="pt-BR"/>
              <a:pPr/>
              <a:t>‹nº›</a:t>
            </a:fld>
            <a:endParaRPr lang="en-US" altLang="pt-BR"/>
          </a:p>
        </p:txBody>
      </p:sp>
    </p:spTree>
    <p:extLst>
      <p:ext uri="{BB962C8B-B14F-4D97-AF65-F5344CB8AC3E}">
        <p14:creationId xmlns:p14="http://schemas.microsoft.com/office/powerpoint/2010/main" val="420299486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C5249568-4D2E-4BCA-942A-6557E30A4DDF}"/>
              </a:ext>
            </a:extLst>
          </p:cNvPr>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923214" y="2362200"/>
            <a:ext cx="3200400" cy="1993392"/>
          </a:xfrm>
        </p:spPr>
        <p:txBody>
          <a:bodyPr>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rtlCol="0">
            <a:normAutofit/>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a:extLst>
              <a:ext uri="{FF2B5EF4-FFF2-40B4-BE49-F238E27FC236}">
                <a16:creationId xmlns:a16="http://schemas.microsoft.com/office/drawing/2014/main" id="{4A215B79-DD36-40E8-B929-23D721C38F13}"/>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CBCEEF41-6BE0-4C66-8136-291A4C5873BE}"/>
              </a:ext>
            </a:extLst>
          </p:cNvPr>
          <p:cNvSpPr>
            <a:spLocks noGrp="1"/>
          </p:cNvSpPr>
          <p:nvPr>
            <p:ph type="dt" sz="half" idx="11"/>
          </p:nvPr>
        </p:nvSpPr>
        <p:spPr/>
        <p:txBody>
          <a:bodyPr/>
          <a:lstStyle>
            <a:lvl1pPr>
              <a:defRPr/>
            </a:lvl1pPr>
          </a:lstStyle>
          <a:p>
            <a:pPr>
              <a:defRPr/>
            </a:pPr>
            <a:fld id="{57931F8C-438C-49C5-9805-9BC540D79DBA}" type="datetimeFigureOut">
              <a:rPr lang="en-US"/>
              <a:pPr>
                <a:defRPr/>
              </a:pPr>
              <a:t>6/23/2017</a:t>
            </a:fld>
            <a:endParaRPr/>
          </a:p>
        </p:txBody>
      </p:sp>
      <p:sp>
        <p:nvSpPr>
          <p:cNvPr id="8" name="Slide Number Placeholder 6">
            <a:extLst>
              <a:ext uri="{FF2B5EF4-FFF2-40B4-BE49-F238E27FC236}">
                <a16:creationId xmlns:a16="http://schemas.microsoft.com/office/drawing/2014/main" id="{0DFF8D14-4219-4789-B25F-640157C482FF}"/>
              </a:ext>
            </a:extLst>
          </p:cNvPr>
          <p:cNvSpPr>
            <a:spLocks noGrp="1"/>
          </p:cNvSpPr>
          <p:nvPr>
            <p:ph type="sldNum" sz="quarter" idx="12"/>
          </p:nvPr>
        </p:nvSpPr>
        <p:spPr/>
        <p:txBody>
          <a:bodyPr/>
          <a:lstStyle>
            <a:lvl1pPr>
              <a:defRPr/>
            </a:lvl1pPr>
          </a:lstStyle>
          <a:p>
            <a:fld id="{E2E3F893-2714-432F-8832-0FD41BBD517C}" type="slidenum">
              <a:rPr lang="en-US" altLang="pt-BR"/>
              <a:pPr/>
              <a:t>‹nº›</a:t>
            </a:fld>
            <a:endParaRPr lang="en-US" altLang="pt-BR"/>
          </a:p>
        </p:txBody>
      </p:sp>
    </p:spTree>
    <p:extLst>
      <p:ext uri="{BB962C8B-B14F-4D97-AF65-F5344CB8AC3E}">
        <p14:creationId xmlns:p14="http://schemas.microsoft.com/office/powerpoint/2010/main" val="405932398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11172B9F-4914-403D-A332-DDB5A6DFD18C}"/>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A021FA9A-9E62-4D39-B5D4-90CD084ED3BA}"/>
              </a:ext>
            </a:extLst>
          </p:cNvPr>
          <p:cNvSpPr>
            <a:spLocks noGrp="1"/>
          </p:cNvSpPr>
          <p:nvPr>
            <p:ph type="dt" sz="half" idx="11"/>
          </p:nvPr>
        </p:nvSpPr>
        <p:spPr/>
        <p:txBody>
          <a:bodyPr/>
          <a:lstStyle>
            <a:lvl1pPr>
              <a:defRPr/>
            </a:lvl1pPr>
          </a:lstStyle>
          <a:p>
            <a:pPr>
              <a:defRPr/>
            </a:pPr>
            <a:fld id="{63CAA9AE-A4A5-4CF6-B674-BCED879A6CDC}" type="datetimeFigureOut">
              <a:rPr lang="en-US"/>
              <a:pPr>
                <a:defRPr/>
              </a:pPr>
              <a:t>6/23/2017</a:t>
            </a:fld>
            <a:endParaRPr/>
          </a:p>
        </p:txBody>
      </p:sp>
      <p:sp>
        <p:nvSpPr>
          <p:cNvPr id="6" name="Slide Number Placeholder 5">
            <a:extLst>
              <a:ext uri="{FF2B5EF4-FFF2-40B4-BE49-F238E27FC236}">
                <a16:creationId xmlns:a16="http://schemas.microsoft.com/office/drawing/2014/main" id="{A6E2A154-3BCB-4A7E-B1E6-CFF081D98F54}"/>
              </a:ext>
            </a:extLst>
          </p:cNvPr>
          <p:cNvSpPr>
            <a:spLocks noGrp="1"/>
          </p:cNvSpPr>
          <p:nvPr>
            <p:ph type="sldNum" sz="quarter" idx="12"/>
          </p:nvPr>
        </p:nvSpPr>
        <p:spPr/>
        <p:txBody>
          <a:bodyPr/>
          <a:lstStyle>
            <a:lvl1pPr>
              <a:defRPr/>
            </a:lvl1pPr>
          </a:lstStyle>
          <a:p>
            <a:fld id="{09DA5771-3AD0-45DB-B0F4-24FB2D562CA1}" type="slidenum">
              <a:rPr lang="en-US" altLang="pt-BR"/>
              <a:pPr/>
              <a:t>‹nº›</a:t>
            </a:fld>
            <a:endParaRPr lang="en-US" altLang="pt-BR"/>
          </a:p>
        </p:txBody>
      </p:sp>
    </p:spTree>
    <p:extLst>
      <p:ext uri="{BB962C8B-B14F-4D97-AF65-F5344CB8AC3E}">
        <p14:creationId xmlns:p14="http://schemas.microsoft.com/office/powerpoint/2010/main" val="143682538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760FD0EE-43DF-42DB-8013-93CA17F1AD05}"/>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D33613E3-4EBE-4B9B-B2C2-5821D89AECC9}"/>
              </a:ext>
            </a:extLst>
          </p:cNvPr>
          <p:cNvSpPr>
            <a:spLocks noGrp="1"/>
          </p:cNvSpPr>
          <p:nvPr>
            <p:ph type="dt" sz="half" idx="11"/>
          </p:nvPr>
        </p:nvSpPr>
        <p:spPr/>
        <p:txBody>
          <a:bodyPr/>
          <a:lstStyle>
            <a:lvl1pPr>
              <a:defRPr/>
            </a:lvl1pPr>
          </a:lstStyle>
          <a:p>
            <a:pPr>
              <a:defRPr/>
            </a:pPr>
            <a:fld id="{8B756878-9945-400B-94AD-6B51423A0398}" type="datetimeFigureOut">
              <a:rPr lang="en-US"/>
              <a:pPr>
                <a:defRPr/>
              </a:pPr>
              <a:t>6/23/2017</a:t>
            </a:fld>
            <a:endParaRPr/>
          </a:p>
        </p:txBody>
      </p:sp>
      <p:sp>
        <p:nvSpPr>
          <p:cNvPr id="6" name="Slide Number Placeholder 5">
            <a:extLst>
              <a:ext uri="{FF2B5EF4-FFF2-40B4-BE49-F238E27FC236}">
                <a16:creationId xmlns:a16="http://schemas.microsoft.com/office/drawing/2014/main" id="{2840D5A2-A29D-4A24-AB3D-A4B21475C8D1}"/>
              </a:ext>
            </a:extLst>
          </p:cNvPr>
          <p:cNvSpPr>
            <a:spLocks noGrp="1"/>
          </p:cNvSpPr>
          <p:nvPr>
            <p:ph type="sldNum" sz="quarter" idx="12"/>
          </p:nvPr>
        </p:nvSpPr>
        <p:spPr/>
        <p:txBody>
          <a:bodyPr/>
          <a:lstStyle>
            <a:lvl1pPr>
              <a:defRPr/>
            </a:lvl1pPr>
          </a:lstStyle>
          <a:p>
            <a:fld id="{66064A1E-6170-4CB0-885A-898809092992}" type="slidenum">
              <a:rPr lang="en-US" altLang="pt-BR"/>
              <a:pPr/>
              <a:t>‹nº›</a:t>
            </a:fld>
            <a:endParaRPr lang="en-US" altLang="pt-BR"/>
          </a:p>
        </p:txBody>
      </p:sp>
    </p:spTree>
    <p:extLst>
      <p:ext uri="{BB962C8B-B14F-4D97-AF65-F5344CB8AC3E}">
        <p14:creationId xmlns:p14="http://schemas.microsoft.com/office/powerpoint/2010/main" val="278536126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AB1A90F0-B2B2-4FA5-873B-B5AA84193942}"/>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481C3D3D-5CB4-4183-B2E5-B24D714C8AE1}"/>
              </a:ext>
            </a:extLst>
          </p:cNvPr>
          <p:cNvSpPr>
            <a:spLocks noGrp="1"/>
          </p:cNvSpPr>
          <p:nvPr>
            <p:ph type="dt" sz="half" idx="11"/>
          </p:nvPr>
        </p:nvSpPr>
        <p:spPr/>
        <p:txBody>
          <a:bodyPr/>
          <a:lstStyle>
            <a:lvl1pPr>
              <a:defRPr/>
            </a:lvl1pPr>
          </a:lstStyle>
          <a:p>
            <a:pPr>
              <a:defRPr/>
            </a:pPr>
            <a:fld id="{BB9D3DDA-847C-4608-84D0-B95EF8AC5204}" type="datetimeFigureOut">
              <a:rPr lang="en-US"/>
              <a:pPr>
                <a:defRPr/>
              </a:pPr>
              <a:t>6/23/2017</a:t>
            </a:fld>
            <a:endParaRPr dirty="0"/>
          </a:p>
        </p:txBody>
      </p:sp>
      <p:sp>
        <p:nvSpPr>
          <p:cNvPr id="6" name="Slide Number Placeholder 5">
            <a:extLst>
              <a:ext uri="{FF2B5EF4-FFF2-40B4-BE49-F238E27FC236}">
                <a16:creationId xmlns:a16="http://schemas.microsoft.com/office/drawing/2014/main" id="{34C40292-0BD7-4625-9CEC-D1188A6D3C0D}"/>
              </a:ext>
            </a:extLst>
          </p:cNvPr>
          <p:cNvSpPr>
            <a:spLocks noGrp="1"/>
          </p:cNvSpPr>
          <p:nvPr>
            <p:ph type="sldNum" sz="quarter" idx="12"/>
          </p:nvPr>
        </p:nvSpPr>
        <p:spPr/>
        <p:txBody>
          <a:bodyPr/>
          <a:lstStyle>
            <a:lvl1pPr>
              <a:defRPr/>
            </a:lvl1pPr>
          </a:lstStyle>
          <a:p>
            <a:fld id="{67ED039C-90EC-492E-8DAE-FD22F7EE932B}" type="slidenum">
              <a:rPr lang="en-US" altLang="pt-BR"/>
              <a:pPr/>
              <a:t>‹nº›</a:t>
            </a:fld>
            <a:endParaRPr lang="en-US" altLang="pt-BR"/>
          </a:p>
        </p:txBody>
      </p:sp>
    </p:spTree>
    <p:extLst>
      <p:ext uri="{BB962C8B-B14F-4D97-AF65-F5344CB8AC3E}">
        <p14:creationId xmlns:p14="http://schemas.microsoft.com/office/powerpoint/2010/main" val="40112657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CE060C8C-9833-4401-A051-3E2AEEA52A3A}"/>
              </a:ext>
            </a:extLst>
          </p:cNvPr>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5" name="Rectangle 9">
            <a:extLst>
              <a:ext uri="{FF2B5EF4-FFF2-40B4-BE49-F238E27FC236}">
                <a16:creationId xmlns:a16="http://schemas.microsoft.com/office/drawing/2014/main" id="{9450190C-9F62-4BE2-BC59-13E3E75AF5E9}"/>
              </a:ext>
            </a:extLst>
          </p:cNvPr>
          <p:cNvSpPr/>
          <p:nvPr/>
        </p:nvSpPr>
        <p:spPr bwMode="white">
          <a:xfrm>
            <a:off x="0" y="4111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title"/>
          </p:nvPr>
        </p:nvSpPr>
        <p:spPr>
          <a:xfrm>
            <a:off x="1524000" y="1143000"/>
            <a:ext cx="9144000" cy="2667000"/>
          </a:xfrm>
        </p:spPr>
        <p:txBody>
          <a:bodyPr>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E1E19A1F-66DE-40BC-B992-9E85BCE6F2A8}"/>
              </a:ext>
            </a:extLst>
          </p:cNvPr>
          <p:cNvSpPr>
            <a:spLocks noGrp="1"/>
          </p:cNvSpPr>
          <p:nvPr>
            <p:ph type="ftr" sz="quarter" idx="10"/>
          </p:nvPr>
        </p:nvSpPr>
        <p:spPr/>
        <p:txBody>
          <a:bodyPr/>
          <a:lstStyle>
            <a:lvl1pPr>
              <a:defRPr/>
            </a:lvl1pPr>
          </a:lstStyle>
          <a:p>
            <a:pPr>
              <a:defRPr/>
            </a:pPr>
            <a:endParaRPr/>
          </a:p>
        </p:txBody>
      </p:sp>
      <p:sp>
        <p:nvSpPr>
          <p:cNvPr id="7" name="Date Placeholder 3">
            <a:extLst>
              <a:ext uri="{FF2B5EF4-FFF2-40B4-BE49-F238E27FC236}">
                <a16:creationId xmlns:a16="http://schemas.microsoft.com/office/drawing/2014/main" id="{8BC33A2E-389E-4C29-9FEA-12A0A4EA4AC6}"/>
              </a:ext>
            </a:extLst>
          </p:cNvPr>
          <p:cNvSpPr>
            <a:spLocks noGrp="1"/>
          </p:cNvSpPr>
          <p:nvPr>
            <p:ph type="dt" sz="half" idx="11"/>
          </p:nvPr>
        </p:nvSpPr>
        <p:spPr/>
        <p:txBody>
          <a:bodyPr/>
          <a:lstStyle>
            <a:lvl1pPr>
              <a:defRPr/>
            </a:lvl1pPr>
          </a:lstStyle>
          <a:p>
            <a:pPr>
              <a:defRPr/>
            </a:pPr>
            <a:fld id="{22D64985-71F6-4311-B070-5F0617113FE3}" type="datetimeFigureOut">
              <a:rPr lang="en-US"/>
              <a:pPr>
                <a:defRPr/>
              </a:pPr>
              <a:t>6/23/2017</a:t>
            </a:fld>
            <a:endParaRPr/>
          </a:p>
        </p:txBody>
      </p:sp>
      <p:sp>
        <p:nvSpPr>
          <p:cNvPr id="8" name="Slide Number Placeholder 5">
            <a:extLst>
              <a:ext uri="{FF2B5EF4-FFF2-40B4-BE49-F238E27FC236}">
                <a16:creationId xmlns:a16="http://schemas.microsoft.com/office/drawing/2014/main" id="{26959888-9599-4FA5-9FA8-299AA4272B30}"/>
              </a:ext>
            </a:extLst>
          </p:cNvPr>
          <p:cNvSpPr>
            <a:spLocks noGrp="1"/>
          </p:cNvSpPr>
          <p:nvPr>
            <p:ph type="sldNum" sz="quarter" idx="12"/>
          </p:nvPr>
        </p:nvSpPr>
        <p:spPr/>
        <p:txBody>
          <a:bodyPr/>
          <a:lstStyle>
            <a:lvl1pPr>
              <a:defRPr/>
            </a:lvl1pPr>
          </a:lstStyle>
          <a:p>
            <a:fld id="{9CBDE97E-7833-45BD-82E2-E12BE8C9CD82}" type="slidenum">
              <a:rPr lang="en-US" altLang="pt-BR"/>
              <a:pPr/>
              <a:t>‹nº›</a:t>
            </a:fld>
            <a:endParaRPr lang="en-US" altLang="pt-BR"/>
          </a:p>
        </p:txBody>
      </p:sp>
    </p:spTree>
    <p:extLst>
      <p:ext uri="{BB962C8B-B14F-4D97-AF65-F5344CB8AC3E}">
        <p14:creationId xmlns:p14="http://schemas.microsoft.com/office/powerpoint/2010/main" val="180034825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BC4A9374-4A9B-49E5-9E46-F68DDB4B954D}"/>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5" name="Date Placeholder 3">
            <a:extLst>
              <a:ext uri="{FF2B5EF4-FFF2-40B4-BE49-F238E27FC236}">
                <a16:creationId xmlns:a16="http://schemas.microsoft.com/office/drawing/2014/main" id="{E000CDA8-4BF8-4A27-9549-22FE53B7F26C}"/>
              </a:ext>
            </a:extLst>
          </p:cNvPr>
          <p:cNvSpPr>
            <a:spLocks noGrp="1"/>
          </p:cNvSpPr>
          <p:nvPr>
            <p:ph type="dt" sz="half" idx="11"/>
          </p:nvPr>
        </p:nvSpPr>
        <p:spPr/>
        <p:txBody>
          <a:bodyPr/>
          <a:lstStyle>
            <a:lvl1pPr>
              <a:defRPr>
                <a:solidFill>
                  <a:schemeClr val="tx2"/>
                </a:solidFill>
              </a:defRPr>
            </a:lvl1pPr>
          </a:lstStyle>
          <a:p>
            <a:pPr>
              <a:defRPr/>
            </a:pPr>
            <a:fld id="{FBD8257D-F43C-4709-9D69-C4C9D57B2C67}" type="datetimeFigureOut">
              <a:rPr lang="en-US"/>
              <a:pPr>
                <a:defRPr/>
              </a:pPr>
              <a:t>6/23/2017</a:t>
            </a:fld>
            <a:endParaRPr/>
          </a:p>
        </p:txBody>
      </p:sp>
      <p:sp>
        <p:nvSpPr>
          <p:cNvPr id="6" name="Slide Number Placeholder 5">
            <a:extLst>
              <a:ext uri="{FF2B5EF4-FFF2-40B4-BE49-F238E27FC236}">
                <a16:creationId xmlns:a16="http://schemas.microsoft.com/office/drawing/2014/main" id="{3E1B920E-F5A8-4367-9063-D1915A4DF959}"/>
              </a:ext>
            </a:extLst>
          </p:cNvPr>
          <p:cNvSpPr>
            <a:spLocks noGrp="1"/>
          </p:cNvSpPr>
          <p:nvPr>
            <p:ph type="sldNum" sz="quarter" idx="12"/>
          </p:nvPr>
        </p:nvSpPr>
        <p:spPr/>
        <p:txBody>
          <a:bodyPr/>
          <a:lstStyle>
            <a:lvl1pPr>
              <a:defRPr>
                <a:solidFill>
                  <a:schemeClr val="tx2"/>
                </a:solidFill>
              </a:defRPr>
            </a:lvl1pPr>
          </a:lstStyle>
          <a:p>
            <a:fld id="{4798C6AB-FA93-41D9-B7BF-0019A54C40DB}" type="slidenum">
              <a:rPr lang="en-US" altLang="pt-BR"/>
              <a:pPr/>
              <a:t>‹nº›</a:t>
            </a:fld>
            <a:endParaRPr lang="en-US" altLang="pt-BR"/>
          </a:p>
        </p:txBody>
      </p:sp>
    </p:spTree>
    <p:extLst>
      <p:ext uri="{BB962C8B-B14F-4D97-AF65-F5344CB8AC3E}">
        <p14:creationId xmlns:p14="http://schemas.microsoft.com/office/powerpoint/2010/main" val="141094201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0D85863-2B2B-4DC4-8E6B-2F04216DD07F}"/>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7676EB29-3C37-4774-8D9C-24AB03431C50}"/>
              </a:ext>
            </a:extLst>
          </p:cNvPr>
          <p:cNvSpPr>
            <a:spLocks noGrp="1"/>
          </p:cNvSpPr>
          <p:nvPr>
            <p:ph type="dt" sz="half" idx="11"/>
          </p:nvPr>
        </p:nvSpPr>
        <p:spPr/>
        <p:txBody>
          <a:bodyPr/>
          <a:lstStyle>
            <a:lvl1pPr>
              <a:defRPr/>
            </a:lvl1pPr>
          </a:lstStyle>
          <a:p>
            <a:pPr>
              <a:defRPr/>
            </a:pPr>
            <a:fld id="{0F6B7C2F-1EEB-496A-9C1A-0E5AD28D3107}" type="datetimeFigureOut">
              <a:rPr lang="en-US"/>
              <a:pPr>
                <a:defRPr/>
              </a:pPr>
              <a:t>6/23/2017</a:t>
            </a:fld>
            <a:endParaRPr/>
          </a:p>
        </p:txBody>
      </p:sp>
      <p:sp>
        <p:nvSpPr>
          <p:cNvPr id="7" name="Slide Number Placeholder 6">
            <a:extLst>
              <a:ext uri="{FF2B5EF4-FFF2-40B4-BE49-F238E27FC236}">
                <a16:creationId xmlns:a16="http://schemas.microsoft.com/office/drawing/2014/main" id="{82043A89-1EC6-4847-8E21-A232D0AB70F9}"/>
              </a:ext>
            </a:extLst>
          </p:cNvPr>
          <p:cNvSpPr>
            <a:spLocks noGrp="1"/>
          </p:cNvSpPr>
          <p:nvPr>
            <p:ph type="sldNum" sz="quarter" idx="12"/>
          </p:nvPr>
        </p:nvSpPr>
        <p:spPr/>
        <p:txBody>
          <a:bodyPr/>
          <a:lstStyle>
            <a:lvl1pPr>
              <a:defRPr/>
            </a:lvl1pPr>
          </a:lstStyle>
          <a:p>
            <a:fld id="{459A1273-F356-453E-A49A-841A93ED1E4C}" type="slidenum">
              <a:rPr lang="en-US" altLang="pt-BR"/>
              <a:pPr/>
              <a:t>‹nº›</a:t>
            </a:fld>
            <a:endParaRPr lang="en-US" altLang="pt-BR"/>
          </a:p>
        </p:txBody>
      </p:sp>
    </p:spTree>
    <p:extLst>
      <p:ext uri="{BB962C8B-B14F-4D97-AF65-F5344CB8AC3E}">
        <p14:creationId xmlns:p14="http://schemas.microsoft.com/office/powerpoint/2010/main" val="377199030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7">
            <a:extLst>
              <a:ext uri="{FF2B5EF4-FFF2-40B4-BE49-F238E27FC236}">
                <a16:creationId xmlns:a16="http://schemas.microsoft.com/office/drawing/2014/main" id="{8EDEE697-5DEB-4F4B-8077-A73AD1953F87}"/>
              </a:ext>
            </a:extLst>
          </p:cNvPr>
          <p:cNvSpPr>
            <a:spLocks noGrp="1"/>
          </p:cNvSpPr>
          <p:nvPr>
            <p:ph type="ftr" sz="quarter" idx="10"/>
          </p:nvPr>
        </p:nvSpPr>
        <p:spPr/>
        <p:txBody>
          <a:bodyPr/>
          <a:lstStyle>
            <a:lvl1pPr>
              <a:defRPr/>
            </a:lvl1pPr>
          </a:lstStyle>
          <a:p>
            <a:pPr>
              <a:defRPr/>
            </a:pPr>
            <a:endParaRPr/>
          </a:p>
        </p:txBody>
      </p:sp>
      <p:sp>
        <p:nvSpPr>
          <p:cNvPr id="8" name="Date Placeholder 6">
            <a:extLst>
              <a:ext uri="{FF2B5EF4-FFF2-40B4-BE49-F238E27FC236}">
                <a16:creationId xmlns:a16="http://schemas.microsoft.com/office/drawing/2014/main" id="{DB47B16D-A3D3-462A-906F-792BEC8467E8}"/>
              </a:ext>
            </a:extLst>
          </p:cNvPr>
          <p:cNvSpPr>
            <a:spLocks noGrp="1"/>
          </p:cNvSpPr>
          <p:nvPr>
            <p:ph type="dt" sz="half" idx="11"/>
          </p:nvPr>
        </p:nvSpPr>
        <p:spPr/>
        <p:txBody>
          <a:bodyPr/>
          <a:lstStyle>
            <a:lvl1pPr>
              <a:defRPr/>
            </a:lvl1pPr>
          </a:lstStyle>
          <a:p>
            <a:pPr>
              <a:defRPr/>
            </a:pPr>
            <a:fld id="{C40EBCA0-AE2C-48EC-AB27-9700DC30C07C}" type="datetimeFigureOut">
              <a:rPr lang="en-US"/>
              <a:pPr>
                <a:defRPr/>
              </a:pPr>
              <a:t>6/23/2017</a:t>
            </a:fld>
            <a:endParaRPr/>
          </a:p>
        </p:txBody>
      </p:sp>
      <p:sp>
        <p:nvSpPr>
          <p:cNvPr id="9" name="Slide Number Placeholder 8">
            <a:extLst>
              <a:ext uri="{FF2B5EF4-FFF2-40B4-BE49-F238E27FC236}">
                <a16:creationId xmlns:a16="http://schemas.microsoft.com/office/drawing/2014/main" id="{E12ECE2C-2E4B-4766-996E-F7495BDB11A7}"/>
              </a:ext>
            </a:extLst>
          </p:cNvPr>
          <p:cNvSpPr>
            <a:spLocks noGrp="1"/>
          </p:cNvSpPr>
          <p:nvPr>
            <p:ph type="sldNum" sz="quarter" idx="12"/>
          </p:nvPr>
        </p:nvSpPr>
        <p:spPr/>
        <p:txBody>
          <a:bodyPr/>
          <a:lstStyle>
            <a:lvl1pPr>
              <a:defRPr/>
            </a:lvl1pPr>
          </a:lstStyle>
          <a:p>
            <a:fld id="{41AD6429-33F6-4F9C-9B1E-E9967233A257}" type="slidenum">
              <a:rPr lang="en-US" altLang="pt-BR"/>
              <a:pPr/>
              <a:t>‹nº›</a:t>
            </a:fld>
            <a:endParaRPr lang="en-US" altLang="pt-BR"/>
          </a:p>
        </p:txBody>
      </p:sp>
    </p:spTree>
    <p:extLst>
      <p:ext uri="{BB962C8B-B14F-4D97-AF65-F5344CB8AC3E}">
        <p14:creationId xmlns:p14="http://schemas.microsoft.com/office/powerpoint/2010/main" val="266482921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3">
            <a:extLst>
              <a:ext uri="{FF2B5EF4-FFF2-40B4-BE49-F238E27FC236}">
                <a16:creationId xmlns:a16="http://schemas.microsoft.com/office/drawing/2014/main" id="{AFE4AE53-9F12-4E6D-A45C-7AD49C1EFB07}"/>
              </a:ext>
            </a:extLst>
          </p:cNvPr>
          <p:cNvSpPr>
            <a:spLocks noGrp="1"/>
          </p:cNvSpPr>
          <p:nvPr>
            <p:ph type="ftr" sz="quarter" idx="10"/>
          </p:nvPr>
        </p:nvSpPr>
        <p:spPr/>
        <p:txBody>
          <a:bodyPr/>
          <a:lstStyle>
            <a:lvl1pPr>
              <a:defRPr/>
            </a:lvl1pPr>
          </a:lstStyle>
          <a:p>
            <a:pPr>
              <a:defRPr/>
            </a:pPr>
            <a:endParaRPr/>
          </a:p>
        </p:txBody>
      </p:sp>
      <p:sp>
        <p:nvSpPr>
          <p:cNvPr id="4" name="Date Placeholder 2">
            <a:extLst>
              <a:ext uri="{FF2B5EF4-FFF2-40B4-BE49-F238E27FC236}">
                <a16:creationId xmlns:a16="http://schemas.microsoft.com/office/drawing/2014/main" id="{C5BDC6BD-2D75-49B4-AE7A-B9C85C15E5E2}"/>
              </a:ext>
            </a:extLst>
          </p:cNvPr>
          <p:cNvSpPr>
            <a:spLocks noGrp="1"/>
          </p:cNvSpPr>
          <p:nvPr>
            <p:ph type="dt" sz="half" idx="11"/>
          </p:nvPr>
        </p:nvSpPr>
        <p:spPr/>
        <p:txBody>
          <a:bodyPr/>
          <a:lstStyle>
            <a:lvl1pPr>
              <a:defRPr/>
            </a:lvl1pPr>
          </a:lstStyle>
          <a:p>
            <a:pPr>
              <a:defRPr/>
            </a:pPr>
            <a:fld id="{245F9AD5-2826-4167-BEA9-821C085A78AA}" type="datetimeFigureOut">
              <a:rPr lang="en-US"/>
              <a:pPr>
                <a:defRPr/>
              </a:pPr>
              <a:t>6/23/2017</a:t>
            </a:fld>
            <a:endParaRPr/>
          </a:p>
        </p:txBody>
      </p:sp>
      <p:sp>
        <p:nvSpPr>
          <p:cNvPr id="5" name="Slide Number Placeholder 4">
            <a:extLst>
              <a:ext uri="{FF2B5EF4-FFF2-40B4-BE49-F238E27FC236}">
                <a16:creationId xmlns:a16="http://schemas.microsoft.com/office/drawing/2014/main" id="{AB4E6C9B-EEEA-4FA4-9928-A97DE9EAE1EB}"/>
              </a:ext>
            </a:extLst>
          </p:cNvPr>
          <p:cNvSpPr>
            <a:spLocks noGrp="1"/>
          </p:cNvSpPr>
          <p:nvPr>
            <p:ph type="sldNum" sz="quarter" idx="12"/>
          </p:nvPr>
        </p:nvSpPr>
        <p:spPr/>
        <p:txBody>
          <a:bodyPr/>
          <a:lstStyle>
            <a:lvl1pPr>
              <a:defRPr/>
            </a:lvl1pPr>
          </a:lstStyle>
          <a:p>
            <a:fld id="{E0C90BAA-F651-4FD8-837D-BA79BAC0521C}" type="slidenum">
              <a:rPr lang="en-US" altLang="pt-BR"/>
              <a:pPr/>
              <a:t>‹nº›</a:t>
            </a:fld>
            <a:endParaRPr lang="en-US" altLang="pt-BR"/>
          </a:p>
        </p:txBody>
      </p:sp>
    </p:spTree>
    <p:extLst>
      <p:ext uri="{BB962C8B-B14F-4D97-AF65-F5344CB8AC3E}">
        <p14:creationId xmlns:p14="http://schemas.microsoft.com/office/powerpoint/2010/main" val="145400189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CB26F7DF-C1F9-428B-87C8-7DB756220E4B}"/>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3" name="Date Placeholder 1">
            <a:extLst>
              <a:ext uri="{FF2B5EF4-FFF2-40B4-BE49-F238E27FC236}">
                <a16:creationId xmlns:a16="http://schemas.microsoft.com/office/drawing/2014/main" id="{B5012A21-5431-4AEA-9370-ABCA022A233F}"/>
              </a:ext>
            </a:extLst>
          </p:cNvPr>
          <p:cNvSpPr>
            <a:spLocks noGrp="1"/>
          </p:cNvSpPr>
          <p:nvPr>
            <p:ph type="dt" sz="half" idx="11"/>
          </p:nvPr>
        </p:nvSpPr>
        <p:spPr/>
        <p:txBody>
          <a:bodyPr/>
          <a:lstStyle>
            <a:lvl1pPr>
              <a:defRPr>
                <a:solidFill>
                  <a:schemeClr val="tx2"/>
                </a:solidFill>
              </a:defRPr>
            </a:lvl1pPr>
          </a:lstStyle>
          <a:p>
            <a:pPr>
              <a:defRPr/>
            </a:pPr>
            <a:fld id="{24B6ADF1-0895-4B38-8125-0C9F83FA0FDE}" type="datetimeFigureOut">
              <a:rPr lang="en-US"/>
              <a:pPr>
                <a:defRPr/>
              </a:pPr>
              <a:t>6/23/2017</a:t>
            </a:fld>
            <a:endParaRPr/>
          </a:p>
        </p:txBody>
      </p:sp>
      <p:sp>
        <p:nvSpPr>
          <p:cNvPr id="4" name="Slide Number Placeholder 3">
            <a:extLst>
              <a:ext uri="{FF2B5EF4-FFF2-40B4-BE49-F238E27FC236}">
                <a16:creationId xmlns:a16="http://schemas.microsoft.com/office/drawing/2014/main" id="{C2BEF3DC-0B21-4BDA-99B0-990BB5BE908A}"/>
              </a:ext>
            </a:extLst>
          </p:cNvPr>
          <p:cNvSpPr>
            <a:spLocks noGrp="1"/>
          </p:cNvSpPr>
          <p:nvPr>
            <p:ph type="sldNum" sz="quarter" idx="12"/>
          </p:nvPr>
        </p:nvSpPr>
        <p:spPr/>
        <p:txBody>
          <a:bodyPr/>
          <a:lstStyle>
            <a:lvl1pPr>
              <a:defRPr>
                <a:solidFill>
                  <a:schemeClr val="tx2"/>
                </a:solidFill>
              </a:defRPr>
            </a:lvl1pPr>
          </a:lstStyle>
          <a:p>
            <a:fld id="{E323A865-C918-4AE8-A5C2-C93B20E1EF4A}" type="slidenum">
              <a:rPr lang="en-US" altLang="pt-BR"/>
              <a:pPr/>
              <a:t>‹nº›</a:t>
            </a:fld>
            <a:endParaRPr lang="en-US" altLang="pt-BR"/>
          </a:p>
        </p:txBody>
      </p:sp>
    </p:spTree>
    <p:extLst>
      <p:ext uri="{BB962C8B-B14F-4D97-AF65-F5344CB8AC3E}">
        <p14:creationId xmlns:p14="http://schemas.microsoft.com/office/powerpoint/2010/main" val="91520213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7F41717-3642-4622-BF74-AF214ADD7B59}"/>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10EDF5E0-D8BF-44C5-8B33-D3254A24CF3D}"/>
              </a:ext>
            </a:extLst>
          </p:cNvPr>
          <p:cNvSpPr>
            <a:spLocks noGrp="1"/>
          </p:cNvSpPr>
          <p:nvPr>
            <p:ph type="dt" sz="half" idx="11"/>
          </p:nvPr>
        </p:nvSpPr>
        <p:spPr/>
        <p:txBody>
          <a:bodyPr/>
          <a:lstStyle>
            <a:lvl1pPr>
              <a:defRPr/>
            </a:lvl1pPr>
          </a:lstStyle>
          <a:p>
            <a:pPr>
              <a:defRPr/>
            </a:pPr>
            <a:fld id="{A6C11D5B-B1FD-45AB-8560-C304E386F270}" type="datetimeFigureOut">
              <a:rPr lang="en-US"/>
              <a:pPr>
                <a:defRPr/>
              </a:pPr>
              <a:t>6/23/2017</a:t>
            </a:fld>
            <a:endParaRPr/>
          </a:p>
        </p:txBody>
      </p:sp>
      <p:sp>
        <p:nvSpPr>
          <p:cNvPr id="7" name="Slide Number Placeholder 6">
            <a:extLst>
              <a:ext uri="{FF2B5EF4-FFF2-40B4-BE49-F238E27FC236}">
                <a16:creationId xmlns:a16="http://schemas.microsoft.com/office/drawing/2014/main" id="{667876F4-C163-44CC-841A-EB75BD14C19A}"/>
              </a:ext>
            </a:extLst>
          </p:cNvPr>
          <p:cNvSpPr>
            <a:spLocks noGrp="1"/>
          </p:cNvSpPr>
          <p:nvPr>
            <p:ph type="sldNum" sz="quarter" idx="12"/>
          </p:nvPr>
        </p:nvSpPr>
        <p:spPr/>
        <p:txBody>
          <a:bodyPr/>
          <a:lstStyle>
            <a:lvl1pPr>
              <a:defRPr/>
            </a:lvl1pPr>
          </a:lstStyle>
          <a:p>
            <a:fld id="{B5084043-7F49-4D91-8BD3-7DE8F7641BDD}" type="slidenum">
              <a:rPr lang="en-US" altLang="pt-BR"/>
              <a:pPr/>
              <a:t>‹nº›</a:t>
            </a:fld>
            <a:endParaRPr lang="en-US" altLang="pt-BR"/>
          </a:p>
        </p:txBody>
      </p:sp>
    </p:spTree>
    <p:extLst>
      <p:ext uri="{BB962C8B-B14F-4D97-AF65-F5344CB8AC3E}">
        <p14:creationId xmlns:p14="http://schemas.microsoft.com/office/powerpoint/2010/main" val="73132639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72000">
              <a:srgbClr val="E5E8E8"/>
            </a:gs>
            <a:gs pos="100000">
              <a:srgbClr val="CDD2D2"/>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063B40-0843-4072-A1C2-4B3303EA2E52}"/>
              </a:ext>
            </a:extLst>
          </p:cNvPr>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8" name="Rectangle 7">
            <a:extLst>
              <a:ext uri="{FF2B5EF4-FFF2-40B4-BE49-F238E27FC236}">
                <a16:creationId xmlns:a16="http://schemas.microsoft.com/office/drawing/2014/main" id="{B39AA05A-3540-4FFC-A518-C937EADD3F5A}"/>
              </a:ext>
            </a:extLst>
          </p:cNvPr>
          <p:cNvSpPr/>
          <p:nvPr/>
        </p:nvSpPr>
        <p:spPr bwMode="white">
          <a:xfrm>
            <a:off x="1588" y="65833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30" name="Title Placeholder 1">
            <a:extLst>
              <a:ext uri="{FF2B5EF4-FFF2-40B4-BE49-F238E27FC236}">
                <a16:creationId xmlns:a16="http://schemas.microsoft.com/office/drawing/2014/main" id="{61A4AEB1-371A-4055-B653-3C068DE023C1}"/>
              </a:ext>
            </a:extLst>
          </p:cNvPr>
          <p:cNvSpPr>
            <a:spLocks noGrp="1"/>
          </p:cNvSpPr>
          <p:nvPr>
            <p:ph type="title"/>
          </p:nvPr>
        </p:nvSpPr>
        <p:spPr bwMode="auto">
          <a:xfrm>
            <a:off x="1341438" y="466725"/>
            <a:ext cx="95091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pt-BR"/>
              <a:t>Click to edit Master title style</a:t>
            </a:r>
          </a:p>
        </p:txBody>
      </p:sp>
      <p:sp>
        <p:nvSpPr>
          <p:cNvPr id="1031" name="Text Placeholder 2">
            <a:extLst>
              <a:ext uri="{FF2B5EF4-FFF2-40B4-BE49-F238E27FC236}">
                <a16:creationId xmlns:a16="http://schemas.microsoft.com/office/drawing/2014/main" id="{C4C2E78F-D74E-49D2-B55A-B1E388BE6A66}"/>
              </a:ext>
            </a:extLst>
          </p:cNvPr>
          <p:cNvSpPr>
            <a:spLocks noGrp="1"/>
          </p:cNvSpPr>
          <p:nvPr>
            <p:ph type="body" idx="1"/>
          </p:nvPr>
        </p:nvSpPr>
        <p:spPr bwMode="auto">
          <a:xfrm>
            <a:off x="1341438" y="1901825"/>
            <a:ext cx="950912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sp>
        <p:nvSpPr>
          <p:cNvPr id="5" name="Footer Placeholder 4">
            <a:extLst>
              <a:ext uri="{FF2B5EF4-FFF2-40B4-BE49-F238E27FC236}">
                <a16:creationId xmlns:a16="http://schemas.microsoft.com/office/drawing/2014/main" id="{D90F3D14-ACD1-42B0-9CF2-AD62D659B6C3}"/>
              </a:ext>
            </a:extLst>
          </p:cNvPr>
          <p:cNvSpPr>
            <a:spLocks noGrp="1"/>
          </p:cNvSpPr>
          <p:nvPr>
            <p:ph type="ftr" sz="quarter" idx="3"/>
          </p:nvPr>
        </p:nvSpPr>
        <p:spPr>
          <a:xfrm>
            <a:off x="1341438" y="6602413"/>
            <a:ext cx="7159625" cy="236537"/>
          </a:xfrm>
          <a:prstGeom prst="rect">
            <a:avLst/>
          </a:prstGeom>
        </p:spPr>
        <p:txBody>
          <a:bodyPr vert="horz" lIns="91440" tIns="45720" rIns="91440" bIns="45720" rtlCol="0" anchor="ctr"/>
          <a:lstStyle>
            <a:lvl1pPr algn="l" eaLnBrk="1" fontAlgn="auto" hangingPunct="1">
              <a:spcBef>
                <a:spcPts val="0"/>
              </a:spcBef>
              <a:spcAft>
                <a:spcPts val="0"/>
              </a:spcAft>
              <a:defRPr sz="1100" cap="all" baseline="0">
                <a:solidFill>
                  <a:schemeClr val="bg2"/>
                </a:solidFill>
                <a:latin typeface="+mn-lt"/>
              </a:defRPr>
            </a:lvl1pPr>
          </a:lstStyle>
          <a:p>
            <a:pPr>
              <a:defRPr/>
            </a:pPr>
            <a:endParaRPr lang="en-US"/>
          </a:p>
        </p:txBody>
      </p:sp>
      <p:sp>
        <p:nvSpPr>
          <p:cNvPr id="4" name="Date Placeholder 3">
            <a:extLst>
              <a:ext uri="{FF2B5EF4-FFF2-40B4-BE49-F238E27FC236}">
                <a16:creationId xmlns:a16="http://schemas.microsoft.com/office/drawing/2014/main" id="{065FE942-00F9-40B0-B810-7B22110C6CE9}"/>
              </a:ext>
            </a:extLst>
          </p:cNvPr>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eaLnBrk="1" fontAlgn="auto" hangingPunct="1">
              <a:spcBef>
                <a:spcPts val="0"/>
              </a:spcBef>
              <a:spcAft>
                <a:spcPts val="0"/>
              </a:spcAft>
              <a:defRPr sz="1100">
                <a:solidFill>
                  <a:schemeClr val="bg2"/>
                </a:solidFill>
                <a:latin typeface="+mn-lt"/>
              </a:defRPr>
            </a:lvl1pPr>
          </a:lstStyle>
          <a:p>
            <a:pPr>
              <a:defRPr/>
            </a:pPr>
            <a:fld id="{12939C0D-3C40-40E4-A8C9-D1A83F9B5042}" type="datetimeFigureOut">
              <a:rPr lang="en-US"/>
              <a:pPr>
                <a:defRPr/>
              </a:pPr>
              <a:t>6/23/2017</a:t>
            </a:fld>
            <a:endParaRPr lang="en-US" dirty="0"/>
          </a:p>
        </p:txBody>
      </p:sp>
      <p:sp>
        <p:nvSpPr>
          <p:cNvPr id="6" name="Slide Number Placeholder 5">
            <a:extLst>
              <a:ext uri="{FF2B5EF4-FFF2-40B4-BE49-F238E27FC236}">
                <a16:creationId xmlns:a16="http://schemas.microsoft.com/office/drawing/2014/main" id="{74C31898-E015-441B-B11B-CE7F7FEC8B97}"/>
              </a:ext>
            </a:extLst>
          </p:cNvPr>
          <p:cNvSpPr>
            <a:spLocks noGrp="1"/>
          </p:cNvSpPr>
          <p:nvPr>
            <p:ph type="sldNum" sz="quarter" idx="4"/>
          </p:nvPr>
        </p:nvSpPr>
        <p:spPr>
          <a:xfrm>
            <a:off x="10210800" y="6602413"/>
            <a:ext cx="639763" cy="2365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a:solidFill>
                  <a:schemeClr val="bg2"/>
                </a:solidFill>
              </a:defRPr>
            </a:lvl1pPr>
          </a:lstStyle>
          <a:p>
            <a:fld id="{76B3FA9E-8619-403B-9193-44A839D76431}"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spd="med">
    <p:fade/>
  </p:transition>
  <p:txStyles>
    <p:titleStyle>
      <a:lvl1pPr algn="l" rtl="0" eaLnBrk="0" fontAlgn="base" hangingPunct="0">
        <a:lnSpc>
          <a:spcPct val="90000"/>
        </a:lnSpc>
        <a:spcBef>
          <a:spcPct val="0"/>
        </a:spcBef>
        <a:spcAft>
          <a:spcPct val="0"/>
        </a:spcAft>
        <a:buFont typeface="Arial" panose="020B0604020202020204" pitchFamily="34" charset="0"/>
        <a:defRPr sz="3400" kern="1200">
          <a:solidFill>
            <a:srgbClr val="1D243C"/>
          </a:solidFill>
          <a:latin typeface="+mj-lt"/>
          <a:ea typeface="+mj-ea"/>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2pPr>
      <a:lvl3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3pPr>
      <a:lvl4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4pPr>
      <a:lvl5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5pPr>
      <a:lvl6pPr marL="457200" algn="l" rtl="0" fontAlgn="base">
        <a:lnSpc>
          <a:spcPct val="90000"/>
        </a:lnSpc>
        <a:spcBef>
          <a:spcPct val="0"/>
        </a:spcBef>
        <a:spcAft>
          <a:spcPct val="0"/>
        </a:spcAft>
        <a:buFont typeface="Arial" charset="0"/>
        <a:defRPr sz="3400">
          <a:solidFill>
            <a:srgbClr val="1D243C"/>
          </a:solidFill>
          <a:latin typeface="Corbel" pitchFamily="34" charset="0"/>
        </a:defRPr>
      </a:lvl6pPr>
      <a:lvl7pPr marL="914400" algn="l" rtl="0" fontAlgn="base">
        <a:lnSpc>
          <a:spcPct val="90000"/>
        </a:lnSpc>
        <a:spcBef>
          <a:spcPct val="0"/>
        </a:spcBef>
        <a:spcAft>
          <a:spcPct val="0"/>
        </a:spcAft>
        <a:buFont typeface="Arial" charset="0"/>
        <a:defRPr sz="3400">
          <a:solidFill>
            <a:srgbClr val="1D243C"/>
          </a:solidFill>
          <a:latin typeface="Corbel" pitchFamily="34" charset="0"/>
        </a:defRPr>
      </a:lvl7pPr>
      <a:lvl8pPr marL="1371600" algn="l" rtl="0" fontAlgn="base">
        <a:lnSpc>
          <a:spcPct val="90000"/>
        </a:lnSpc>
        <a:spcBef>
          <a:spcPct val="0"/>
        </a:spcBef>
        <a:spcAft>
          <a:spcPct val="0"/>
        </a:spcAft>
        <a:buFont typeface="Arial" charset="0"/>
        <a:defRPr sz="3400">
          <a:solidFill>
            <a:srgbClr val="1D243C"/>
          </a:solidFill>
          <a:latin typeface="Corbel" pitchFamily="34" charset="0"/>
        </a:defRPr>
      </a:lvl8pPr>
      <a:lvl9pPr marL="1828800" algn="l" rtl="0" fontAlgn="base">
        <a:lnSpc>
          <a:spcPct val="90000"/>
        </a:lnSpc>
        <a:spcBef>
          <a:spcPct val="0"/>
        </a:spcBef>
        <a:spcAft>
          <a:spcPct val="0"/>
        </a:spcAft>
        <a:buFont typeface="Arial" charset="0"/>
        <a:defRPr sz="3400">
          <a:solidFill>
            <a:srgbClr val="1D243C"/>
          </a:solidFill>
          <a:latin typeface="Corbel" pitchFamily="34" charset="0"/>
        </a:defRPr>
      </a:lvl9pPr>
    </p:titleStyle>
    <p:bodyStyle>
      <a:lvl1pPr marL="273050" indent="-228600" algn="l" rtl="0" eaLnBrk="0" fontAlgn="base" hangingPunct="0">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0" fontAlgn="base" hangingPunct="0">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630F50D-B237-4B50-8660-E8DF0E69AC50}"/>
              </a:ext>
            </a:extLst>
          </p:cNvPr>
          <p:cNvSpPr>
            <a:spLocks noGrp="1"/>
          </p:cNvSpPr>
          <p:nvPr>
            <p:ph type="ctrTitle"/>
          </p:nvPr>
        </p:nvSpPr>
        <p:spPr>
          <a:xfrm>
            <a:off x="1524000" y="4800600"/>
            <a:ext cx="9144000" cy="1143000"/>
          </a:xfrm>
        </p:spPr>
        <p:txBody>
          <a:bodyPr/>
          <a:lstStyle/>
          <a:p>
            <a:pPr eaLnBrk="1" hangingPunct="1"/>
            <a:r>
              <a:rPr lang="en-US" altLang="pt-BR"/>
              <a:t>Plano de Negócio do Projeto</a:t>
            </a:r>
          </a:p>
        </p:txBody>
      </p:sp>
      <p:sp>
        <p:nvSpPr>
          <p:cNvPr id="15363" name="Subtitle 3">
            <a:extLst>
              <a:ext uri="{FF2B5EF4-FFF2-40B4-BE49-F238E27FC236}">
                <a16:creationId xmlns:a16="http://schemas.microsoft.com/office/drawing/2014/main" id="{9EE65C08-9E2B-478D-8CD9-3AB78C11C247}"/>
              </a:ext>
            </a:extLst>
          </p:cNvPr>
          <p:cNvSpPr>
            <a:spLocks noGrp="1"/>
          </p:cNvSpPr>
          <p:nvPr>
            <p:ph type="subTitle" idx="1"/>
          </p:nvPr>
        </p:nvSpPr>
        <p:spPr>
          <a:xfrm>
            <a:off x="1522413" y="5943600"/>
            <a:ext cx="9144000" cy="762000"/>
          </a:xfrm>
        </p:spPr>
        <p:txBody>
          <a:bodyPr/>
          <a:lstStyle/>
          <a:p>
            <a:pPr eaLnBrk="1" hangingPunct="1">
              <a:spcBef>
                <a:spcPct val="0"/>
              </a:spcBef>
            </a:pPr>
            <a:r>
              <a:rPr lang="en-US" altLang="pt-BR" dirty="0"/>
              <a:t>Bruno Oliveira, Gabriel Augusto e Ian Pablo | IT SOLUTIONS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70DDE70-1392-468E-A33E-6F2246042CE6}"/>
              </a:ext>
            </a:extLst>
          </p:cNvPr>
          <p:cNvSpPr>
            <a:spLocks noGrp="1"/>
          </p:cNvSpPr>
          <p:nvPr>
            <p:ph type="title"/>
          </p:nvPr>
        </p:nvSpPr>
        <p:spPr/>
        <p:txBody>
          <a:bodyPr/>
          <a:lstStyle/>
          <a:p>
            <a:pPr eaLnBrk="1" hangingPunct="1"/>
            <a:r>
              <a:rPr lang="en-US" altLang="pt-BR"/>
              <a:t>Análise de Custos</a:t>
            </a:r>
          </a:p>
        </p:txBody>
      </p:sp>
      <p:graphicFrame>
        <p:nvGraphicFramePr>
          <p:cNvPr id="10" name="Espaço Reservado para Conteúdo 9">
            <a:extLst>
              <a:ext uri="{FF2B5EF4-FFF2-40B4-BE49-F238E27FC236}">
                <a16:creationId xmlns:a16="http://schemas.microsoft.com/office/drawing/2014/main" id="{0C56A2EE-0F69-407E-8537-756A6248C469}"/>
              </a:ext>
            </a:extLst>
          </p:cNvPr>
          <p:cNvGraphicFramePr>
            <a:graphicFrameLocks noGrp="1"/>
          </p:cNvGraphicFramePr>
          <p:nvPr>
            <p:ph idx="1"/>
            <p:extLst>
              <p:ext uri="{D42A27DB-BD31-4B8C-83A1-F6EECF244321}">
                <p14:modId xmlns:p14="http://schemas.microsoft.com/office/powerpoint/2010/main" val="3245999925"/>
              </p:ext>
            </p:extLst>
          </p:nvPr>
        </p:nvGraphicFramePr>
        <p:xfrm>
          <a:off x="1341438" y="1901825"/>
          <a:ext cx="9509125" cy="412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053B811-E9A0-4E11-B70B-E7107BB068A0}"/>
              </a:ext>
            </a:extLst>
          </p:cNvPr>
          <p:cNvSpPr>
            <a:spLocks noGrp="1"/>
          </p:cNvSpPr>
          <p:nvPr>
            <p:ph type="title"/>
          </p:nvPr>
        </p:nvSpPr>
        <p:spPr/>
        <p:txBody>
          <a:bodyPr/>
          <a:lstStyle/>
          <a:p>
            <a:pPr eaLnBrk="1" hangingPunct="1"/>
            <a:r>
              <a:rPr lang="en-US" altLang="pt-BR"/>
              <a:t>Milestones do Projeto</a:t>
            </a:r>
          </a:p>
        </p:txBody>
      </p:sp>
      <p:graphicFrame>
        <p:nvGraphicFramePr>
          <p:cNvPr id="4" name="Content Placeholder 3" descr="Chevron Access Process diagram showing 4 milestones from left to right with bullet points inside each milestone box.">
            <a:extLst>
              <a:ext uri="{FF2B5EF4-FFF2-40B4-BE49-F238E27FC236}">
                <a16:creationId xmlns:a16="http://schemas.microsoft.com/office/drawing/2014/main" id="{008F62A8-37F4-4926-945E-1873B472710D}"/>
              </a:ext>
            </a:extLst>
          </p:cNvPr>
          <p:cNvGraphicFramePr>
            <a:graphicFrameLocks noGrp="1"/>
          </p:cNvGraphicFramePr>
          <p:nvPr>
            <p:ph idx="1"/>
            <p:extLst>
              <p:ext uri="{D42A27DB-BD31-4B8C-83A1-F6EECF244321}">
                <p14:modId xmlns:p14="http://schemas.microsoft.com/office/powerpoint/2010/main" val="1380818371"/>
              </p:ext>
            </p:extLst>
          </p:nvPr>
        </p:nvGraphicFramePr>
        <p:xfrm>
          <a:off x="685800" y="235744"/>
          <a:ext cx="10545762" cy="481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descr="Chevron Access Process diagram showing 4 milestones from left to right with bullet points inside each milestone box.">
            <a:extLst>
              <a:ext uri="{FF2B5EF4-FFF2-40B4-BE49-F238E27FC236}">
                <a16:creationId xmlns:a16="http://schemas.microsoft.com/office/drawing/2014/main" id="{014590A4-6AC6-4443-9D9D-6C0F782388AB}"/>
              </a:ext>
            </a:extLst>
          </p:cNvPr>
          <p:cNvGraphicFramePr>
            <a:graphicFrameLocks/>
          </p:cNvGraphicFramePr>
          <p:nvPr>
            <p:extLst>
              <p:ext uri="{D42A27DB-BD31-4B8C-83A1-F6EECF244321}">
                <p14:modId xmlns:p14="http://schemas.microsoft.com/office/powerpoint/2010/main" val="2150098647"/>
              </p:ext>
            </p:extLst>
          </p:nvPr>
        </p:nvGraphicFramePr>
        <p:xfrm>
          <a:off x="2171700" y="3138800"/>
          <a:ext cx="7848600" cy="35798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3" y="15240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335668963"/>
              </p:ext>
            </p:extLst>
          </p:nvPr>
        </p:nvGraphicFramePr>
        <p:xfrm>
          <a:off x="914401" y="1219200"/>
          <a:ext cx="10166246" cy="5099891"/>
        </p:xfrm>
        <a:graphic>
          <a:graphicData uri="http://schemas.openxmlformats.org/drawingml/2006/table">
            <a:tbl>
              <a:tblPr firstRow="1" bandRow="1">
                <a:tableStyleId>{793D81CF-94F2-401A-BA57-92F5A7B2D0C5}</a:tableStyleId>
              </a:tblPr>
              <a:tblGrid>
                <a:gridCol w="24383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38584">
                  <a:extLst>
                    <a:ext uri="{9D8B030D-6E8A-4147-A177-3AD203B41FA5}">
                      <a16:colId xmlns:a16="http://schemas.microsoft.com/office/drawing/2014/main" val="20002"/>
                    </a:ext>
                  </a:extLst>
                </a:gridCol>
                <a:gridCol w="1547849">
                  <a:extLst>
                    <a:ext uri="{9D8B030D-6E8A-4147-A177-3AD203B41FA5}">
                      <a16:colId xmlns:a16="http://schemas.microsoft.com/office/drawing/2014/main" val="20003"/>
                    </a:ext>
                  </a:extLst>
                </a:gridCol>
                <a:gridCol w="2965014">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689018">
                <a:tc>
                  <a:txBody>
                    <a:bodyPr/>
                    <a:lstStyle/>
                    <a:p>
                      <a:pPr algn="l"/>
                      <a:r>
                        <a:rPr lang="pt-BR" sz="1800" kern="1200" dirty="0">
                          <a:solidFill>
                            <a:schemeClr val="dk1"/>
                          </a:solidFill>
                          <a:effectLst/>
                          <a:latin typeface="+mn-lt"/>
                          <a:ea typeface="+mn-ea"/>
                          <a:cs typeface="+mn-cs"/>
                        </a:rPr>
                        <a:t>Incompatibilidade de conexão do sistema de compras com o sistema de fornecedores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Modificar o conceito dessas funcionalidades para que funcionem de maneira não dependente de outros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Falta de mão de obra para produção do sistema</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Manter o funcionário satisfeito e sempre engajado no projeto, proporcionando aos melhores premiações e benefícios.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Infraestrutura inapta para o desenvolvimento do projeto</a:t>
                      </a:r>
                      <a:endParaRPr lang="en-US" sz="1800" dirty="0"/>
                    </a:p>
                  </a:txBody>
                  <a:tcPr marT="45732" marB="45732" anchor="ctr"/>
                </a:tc>
                <a:tc>
                  <a:txBody>
                    <a:bodyPr/>
                    <a:lstStyle/>
                    <a:p>
                      <a:pPr algn="ctr"/>
                      <a:r>
                        <a:rPr lang="en-US" sz="1800" dirty="0"/>
                        <a:t>Alta</a:t>
                      </a:r>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Manter os computadores sempre em bom estado de uso e realizar manutenções preventivas.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2465793674"/>
              </p:ext>
            </p:extLst>
          </p:nvPr>
        </p:nvGraphicFramePr>
        <p:xfrm>
          <a:off x="854762" y="990600"/>
          <a:ext cx="10578841" cy="5303568"/>
        </p:xfrm>
        <a:graphic>
          <a:graphicData uri="http://schemas.openxmlformats.org/drawingml/2006/table">
            <a:tbl>
              <a:tblPr firstRow="1" bandRow="1">
                <a:tableStyleId>{793D81CF-94F2-401A-BA57-92F5A7B2D0C5}</a:tableStyleId>
              </a:tblPr>
              <a:tblGrid>
                <a:gridCol w="2498038">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815838">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Problemas do financiador do projeto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Sempre manter contato com o financiador do projeto e manter ele satisfeito e envolvido no projeto.</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Estouro do prazo devido a falhas no desenvolvimento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Desenvolvedor</a:t>
                      </a:r>
                      <a:endParaRPr lang="en-US" sz="1800" dirty="0"/>
                    </a:p>
                  </a:txBody>
                  <a:tcPr marT="45732" marB="45732" anchor="ctr"/>
                </a:tc>
                <a:tc>
                  <a:txBody>
                    <a:bodyPr/>
                    <a:lstStyle/>
                    <a:p>
                      <a:pPr algn="l"/>
                      <a:r>
                        <a:rPr lang="pt-BR" sz="1800" dirty="0"/>
                        <a:t>O gestor do projeto deverá sempre acompanhar todas as etapas do desenvolvimento e garantir que tudo esteja sendo desenvolvido com qualidade como previsto </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 complexidade do sistema, não devidamente percebida nas etapas iniciais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Arquiteto</a:t>
                      </a:r>
                      <a:r>
                        <a:rPr lang="en-US" sz="1800" dirty="0"/>
                        <a:t> Software, </a:t>
                      </a:r>
                      <a:r>
                        <a:rPr lang="en-US" sz="1800" dirty="0" err="1"/>
                        <a:t>Desenvolvedor</a:t>
                      </a:r>
                      <a:endParaRPr lang="en-US" sz="1800" dirty="0"/>
                    </a:p>
                  </a:txBody>
                  <a:tcPr marT="45732" marB="45732" anchor="ctr"/>
                </a:tc>
                <a:tc>
                  <a:txBody>
                    <a:bodyPr/>
                    <a:lstStyle/>
                    <a:p>
                      <a:pPr algn="l"/>
                      <a:r>
                        <a:rPr lang="pt-BR" sz="1800" dirty="0"/>
                        <a:t>Planejar as etapas iniciais como levantamento de requisitos, regras de negócio, tecnologias necessárias com cautela, levando em consideração todos os problemas possíveis.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26132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713751193"/>
              </p:ext>
            </p:extLst>
          </p:nvPr>
        </p:nvGraphicFramePr>
        <p:xfrm>
          <a:off x="854762" y="990600"/>
          <a:ext cx="10515601" cy="4706273"/>
        </p:xfrm>
        <a:graphic>
          <a:graphicData uri="http://schemas.openxmlformats.org/drawingml/2006/table">
            <a:tbl>
              <a:tblPr firstRow="1" bandRow="1">
                <a:tableStyleId>{793D81CF-94F2-401A-BA57-92F5A7B2D0C5}</a:tableStyleId>
              </a:tblPr>
              <a:tblGrid>
                <a:gridCol w="2645577">
                  <a:extLst>
                    <a:ext uri="{9D8B030D-6E8A-4147-A177-3AD203B41FA5}">
                      <a16:colId xmlns:a16="http://schemas.microsoft.com/office/drawing/2014/main" val="20000"/>
                    </a:ext>
                  </a:extLst>
                </a:gridCol>
                <a:gridCol w="1609706">
                  <a:extLst>
                    <a:ext uri="{9D8B030D-6E8A-4147-A177-3AD203B41FA5}">
                      <a16:colId xmlns:a16="http://schemas.microsoft.com/office/drawing/2014/main" val="20001"/>
                    </a:ext>
                  </a:extLst>
                </a:gridCol>
                <a:gridCol w="1160532">
                  <a:extLst>
                    <a:ext uri="{9D8B030D-6E8A-4147-A177-3AD203B41FA5}">
                      <a16:colId xmlns:a16="http://schemas.microsoft.com/office/drawing/2014/main" val="20002"/>
                    </a:ext>
                  </a:extLst>
                </a:gridCol>
                <a:gridCol w="1654221">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Pressão do cliente</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endParaRPr lang="en-US" sz="1800" dirty="0"/>
                    </a:p>
                  </a:txBody>
                  <a:tcPr marT="45732" marB="45732" anchor="ctr"/>
                </a:tc>
                <a:tc>
                  <a:txBody>
                    <a:bodyPr/>
                    <a:lstStyle/>
                    <a:p>
                      <a:pPr algn="l"/>
                      <a:r>
                        <a:rPr lang="pt-BR" sz="1800" dirty="0"/>
                        <a:t>Desenvolvedor o projeto dentro do prazo, de acordo com os requisitos para o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Problemas com o grupo de desenvolvimento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Contratação de profissionais experientes, que atuaram juntos em outros projetos.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Alteração do escopo inicial do projeto</a:t>
                      </a:r>
                      <a:endParaRPr lang="en-US" sz="1800" dirty="0"/>
                    </a:p>
                  </a:txBody>
                  <a:tcPr marT="45732" marB="45732" anchor="ctr"/>
                </a:tc>
                <a:tc>
                  <a:txBody>
                    <a:bodyPr/>
                    <a:lstStyle/>
                    <a:p>
                      <a:pPr algn="ctr"/>
                      <a:r>
                        <a:rPr lang="en-US" sz="1800" dirty="0" err="1"/>
                        <a:t>Média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Definir o escopo do projeto e criar um documento assinado pelo cliente mostrando que está ciente sobre o planejamento do escopo.</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348198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7CFA850-B544-403E-A7DD-3583241C26B7}"/>
              </a:ext>
            </a:extLst>
          </p:cNvPr>
          <p:cNvSpPr>
            <a:spLocks noGrp="1"/>
          </p:cNvSpPr>
          <p:nvPr>
            <p:ph type="title"/>
          </p:nvPr>
        </p:nvSpPr>
        <p:spPr/>
        <p:txBody>
          <a:bodyPr/>
          <a:lstStyle/>
          <a:p>
            <a:pPr eaLnBrk="1" hangingPunct="1"/>
            <a:r>
              <a:rPr lang="en-US" altLang="pt-BR"/>
              <a:t>Gestão de Qualidade e Performance do Projeto</a:t>
            </a:r>
          </a:p>
        </p:txBody>
      </p:sp>
      <p:sp>
        <p:nvSpPr>
          <p:cNvPr id="27651" name="Content Placeholder 2">
            <a:extLst>
              <a:ext uri="{FF2B5EF4-FFF2-40B4-BE49-F238E27FC236}">
                <a16:creationId xmlns:a16="http://schemas.microsoft.com/office/drawing/2014/main" id="{D94F5050-D28C-4037-A53C-C276B87CB788}"/>
              </a:ext>
            </a:extLst>
          </p:cNvPr>
          <p:cNvSpPr>
            <a:spLocks noGrp="1"/>
          </p:cNvSpPr>
          <p:nvPr>
            <p:ph idx="1"/>
          </p:nvPr>
        </p:nvSpPr>
        <p:spPr/>
        <p:txBody>
          <a:bodyPr/>
          <a:lstStyle/>
          <a:p>
            <a:pPr eaLnBrk="1" hangingPunct="1"/>
            <a:r>
              <a:rPr lang="en-US" altLang="pt-BR"/>
              <a:t>[Definir plano de qualidade]</a:t>
            </a:r>
          </a:p>
          <a:p>
            <a:pPr eaLnBrk="1" hangingPunct="1"/>
            <a:r>
              <a:rPr lang="en-US" altLang="pt-BR"/>
              <a:t>[Como será controlado o escopo? Os custos?]</a:t>
            </a:r>
          </a:p>
          <a:p>
            <a:pPr eaLnBrk="1" hangingPunct="1"/>
            <a:r>
              <a:rPr lang="en-US" altLang="pt-BR"/>
              <a:t>[Como será controlado o cronograma?]</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29EDE85-F132-4E5B-9634-555635D563A6}"/>
              </a:ext>
            </a:extLst>
          </p:cNvPr>
          <p:cNvSpPr>
            <a:spLocks noGrp="1"/>
          </p:cNvSpPr>
          <p:nvPr>
            <p:ph type="title"/>
          </p:nvPr>
        </p:nvSpPr>
        <p:spPr/>
        <p:txBody>
          <a:bodyPr/>
          <a:lstStyle/>
          <a:p>
            <a:pPr eaLnBrk="1" hangingPunct="1"/>
            <a:r>
              <a:rPr lang="en-US" altLang="pt-BR"/>
              <a:t>Apendice</a:t>
            </a:r>
          </a:p>
        </p:txBody>
      </p:sp>
      <p:sp>
        <p:nvSpPr>
          <p:cNvPr id="28675" name="Content Placeholder 2">
            <a:extLst>
              <a:ext uri="{FF2B5EF4-FFF2-40B4-BE49-F238E27FC236}">
                <a16:creationId xmlns:a16="http://schemas.microsoft.com/office/drawing/2014/main" id="{B8D7233A-2E37-485F-ABAB-C6F7EEA0CEF5}"/>
              </a:ext>
            </a:extLst>
          </p:cNvPr>
          <p:cNvSpPr>
            <a:spLocks noGrp="1"/>
          </p:cNvSpPr>
          <p:nvPr>
            <p:ph sz="half" idx="1"/>
          </p:nvPr>
        </p:nvSpPr>
        <p:spPr>
          <a:xfrm>
            <a:off x="1341438" y="1901825"/>
            <a:ext cx="4572000" cy="4124325"/>
          </a:xfrm>
        </p:spPr>
        <p:txBody>
          <a:bodyPr/>
          <a:lstStyle/>
          <a:p>
            <a:pPr eaLnBrk="1" hangingPunct="1"/>
            <a:r>
              <a:rPr lang="en-US" altLang="pt-BR"/>
              <a:t>[Material Suplementar e recursos]</a:t>
            </a:r>
          </a:p>
        </p:txBody>
      </p:sp>
      <p:sp>
        <p:nvSpPr>
          <p:cNvPr id="28676" name="Content Placeholder 3">
            <a:extLst>
              <a:ext uri="{FF2B5EF4-FFF2-40B4-BE49-F238E27FC236}">
                <a16:creationId xmlns:a16="http://schemas.microsoft.com/office/drawing/2014/main" id="{D0B50DEF-8A08-4370-B8E5-8A518204E1BC}"/>
              </a:ext>
            </a:extLst>
          </p:cNvPr>
          <p:cNvSpPr>
            <a:spLocks noGrp="1"/>
          </p:cNvSpPr>
          <p:nvPr>
            <p:ph sz="half" idx="2"/>
          </p:nvPr>
        </p:nvSpPr>
        <p:spPr>
          <a:xfrm>
            <a:off x="6278563" y="1901825"/>
            <a:ext cx="4572000" cy="4124325"/>
          </a:xfrm>
        </p:spPr>
        <p:txBody>
          <a:bodyPr/>
          <a:lstStyle/>
          <a:p>
            <a:pPr eaLnBrk="1" hangingPunct="1"/>
            <a:endParaRPr lang="pt-BR" altLang="pt-B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DE7304E-3202-4C4A-9EEB-1F381E43C0E0}"/>
              </a:ext>
            </a:extLst>
          </p:cNvPr>
          <p:cNvSpPr>
            <a:spLocks noGrp="1"/>
          </p:cNvSpPr>
          <p:nvPr>
            <p:ph type="title"/>
          </p:nvPr>
        </p:nvSpPr>
        <p:spPr/>
        <p:txBody>
          <a:bodyPr/>
          <a:lstStyle/>
          <a:p>
            <a:pPr eaLnBrk="1" hangingPunct="1"/>
            <a:r>
              <a:rPr lang="en-US" altLang="pt-BR"/>
              <a:t>Descrição do Projeto</a:t>
            </a:r>
          </a:p>
        </p:txBody>
      </p:sp>
      <p:sp>
        <p:nvSpPr>
          <p:cNvPr id="16387" name="Content Placeholder 2">
            <a:extLst>
              <a:ext uri="{FF2B5EF4-FFF2-40B4-BE49-F238E27FC236}">
                <a16:creationId xmlns:a16="http://schemas.microsoft.com/office/drawing/2014/main" id="{6E6EEC8F-66ED-4241-BB14-BB1D81FCFFDE}"/>
              </a:ext>
            </a:extLst>
          </p:cNvPr>
          <p:cNvSpPr>
            <a:spLocks noGrp="1"/>
          </p:cNvSpPr>
          <p:nvPr>
            <p:ph type="body" idx="1"/>
          </p:nvPr>
        </p:nvSpPr>
        <p:spPr/>
        <p:txBody>
          <a:bodyPr/>
          <a:lstStyle/>
          <a:p>
            <a:pPr eaLnBrk="1" hangingPunct="1">
              <a:spcBef>
                <a:spcPct val="0"/>
              </a:spcBef>
            </a:pPr>
            <a:r>
              <a:rPr lang="en-US" altLang="pt-BR"/>
              <a:t>[Incluir uma descrição sumaria do seu projeto aqui]</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0AEE30F-95BA-4B34-B518-1FC0233BF9CD}"/>
              </a:ext>
            </a:extLst>
          </p:cNvPr>
          <p:cNvSpPr>
            <a:spLocks noGrp="1"/>
          </p:cNvSpPr>
          <p:nvPr>
            <p:ph type="title"/>
          </p:nvPr>
        </p:nvSpPr>
        <p:spPr/>
        <p:txBody>
          <a:bodyPr/>
          <a:lstStyle/>
          <a:p>
            <a:pPr eaLnBrk="1" hangingPunct="1"/>
            <a:r>
              <a:rPr lang="en-US" altLang="pt-BR"/>
              <a:t>Escopo do projeto</a:t>
            </a:r>
          </a:p>
        </p:txBody>
      </p:sp>
      <p:sp>
        <p:nvSpPr>
          <p:cNvPr id="17411" name="Content Placeholder 2">
            <a:extLst>
              <a:ext uri="{FF2B5EF4-FFF2-40B4-BE49-F238E27FC236}">
                <a16:creationId xmlns:a16="http://schemas.microsoft.com/office/drawing/2014/main" id="{112DD6CE-EBF6-42E8-89C0-5B0EE7FDFDE5}"/>
              </a:ext>
            </a:extLst>
          </p:cNvPr>
          <p:cNvSpPr>
            <a:spLocks noGrp="1"/>
          </p:cNvSpPr>
          <p:nvPr>
            <p:ph idx="1"/>
          </p:nvPr>
        </p:nvSpPr>
        <p:spPr/>
        <p:txBody>
          <a:bodyPr/>
          <a:lstStyle/>
          <a:p>
            <a:pPr eaLnBrk="1" hangingPunct="1"/>
            <a:r>
              <a:rPr lang="en-US" altLang="pt-BR"/>
              <a:t>[Descrever o trabalho a ser completado]</a:t>
            </a:r>
          </a:p>
          <a:p>
            <a:pPr eaLnBrk="1" hangingPunct="1"/>
            <a:r>
              <a:rPr lang="en-US" altLang="pt-BR"/>
              <a:t>[Quais são os objetivos ou as necessidades de negócio para este projeto?]</a:t>
            </a:r>
          </a:p>
          <a:p>
            <a:pPr eaLnBrk="1" hangingPunct="1"/>
            <a:r>
              <a:rPr lang="en-US" altLang="pt-BR"/>
              <a:t>[Há alguma relação com outro projeto?]</a:t>
            </a:r>
          </a:p>
          <a:p>
            <a:pPr eaLnBrk="1" hangingPunct="1"/>
            <a:r>
              <a:rPr lang="en-US" altLang="pt-BR"/>
              <a:t>[Quem são as partes interessadas?]</a:t>
            </a:r>
          </a:p>
          <a:p>
            <a:pPr eaLnBrk="1" hangingPunct="1"/>
            <a:r>
              <a:rPr lang="en-US" altLang="pt-BR"/>
              <a:t>[Existe algum trabalho adicional que não faz parte do escopo deste projeto?]</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7D0BD61-AB24-41FD-84E4-1EE77E24E394}"/>
              </a:ext>
            </a:extLst>
          </p:cNvPr>
          <p:cNvSpPr>
            <a:spLocks noGrp="1"/>
          </p:cNvSpPr>
          <p:nvPr>
            <p:ph type="title"/>
          </p:nvPr>
        </p:nvSpPr>
        <p:spPr/>
        <p:txBody>
          <a:bodyPr/>
          <a:lstStyle/>
          <a:p>
            <a:pPr eaLnBrk="1" hangingPunct="1"/>
            <a:r>
              <a:rPr lang="en-US" altLang="pt-BR"/>
              <a:t>Objetivos</a:t>
            </a:r>
          </a:p>
        </p:txBody>
      </p:sp>
      <p:sp>
        <p:nvSpPr>
          <p:cNvPr id="18435" name="Content Placeholder 2">
            <a:extLst>
              <a:ext uri="{FF2B5EF4-FFF2-40B4-BE49-F238E27FC236}">
                <a16:creationId xmlns:a16="http://schemas.microsoft.com/office/drawing/2014/main" id="{781B3696-ED30-46A7-8096-97CF4056C942}"/>
              </a:ext>
            </a:extLst>
          </p:cNvPr>
          <p:cNvSpPr>
            <a:spLocks noGrp="1"/>
          </p:cNvSpPr>
          <p:nvPr>
            <p:ph idx="1"/>
          </p:nvPr>
        </p:nvSpPr>
        <p:spPr/>
        <p:txBody>
          <a:bodyPr/>
          <a:lstStyle/>
          <a:p>
            <a:pPr eaLnBrk="1" hangingPunct="1"/>
            <a:r>
              <a:rPr lang="en-US" altLang="pt-BR" dirty="0"/>
              <a:t>[</a:t>
            </a:r>
            <a:r>
              <a:rPr lang="en-US" altLang="pt-BR" dirty="0" err="1"/>
              <a:t>Identificar</a:t>
            </a:r>
            <a:r>
              <a:rPr lang="en-US" altLang="pt-BR" dirty="0"/>
              <a:t> </a:t>
            </a:r>
            <a:r>
              <a:rPr lang="en-US" altLang="pt-BR" dirty="0" err="1"/>
              <a:t>os</a:t>
            </a:r>
            <a:r>
              <a:rPr lang="en-US" altLang="pt-BR" dirty="0"/>
              <a:t> </a:t>
            </a:r>
            <a:r>
              <a:rPr lang="en-US" altLang="pt-BR" dirty="0" err="1"/>
              <a:t>objetivos</a:t>
            </a:r>
            <a:r>
              <a:rPr lang="en-US" altLang="pt-BR" dirty="0"/>
              <a:t> </a:t>
            </a:r>
            <a:r>
              <a:rPr lang="en-US" altLang="pt-BR" dirty="0" err="1"/>
              <a:t>deste</a:t>
            </a:r>
            <a:r>
              <a:rPr lang="en-US" altLang="pt-BR" dirty="0"/>
              <a:t> </a:t>
            </a:r>
            <a:r>
              <a:rPr lang="en-US" altLang="pt-BR" dirty="0" err="1"/>
              <a:t>projeto</a:t>
            </a:r>
            <a:r>
              <a:rPr lang="en-US" altLang="pt-BR" dirty="0"/>
              <a:t>: (</a:t>
            </a:r>
            <a:r>
              <a:rPr lang="en-US" altLang="pt-BR" dirty="0" err="1"/>
              <a:t>exemplo</a:t>
            </a:r>
            <a:r>
              <a:rPr lang="en-US" altLang="pt-BR" dirty="0"/>
              <a:t>)</a:t>
            </a:r>
          </a:p>
          <a:p>
            <a:pPr lvl="1" eaLnBrk="1" hangingPunct="1"/>
            <a:r>
              <a:rPr lang="pt-BR" dirty="0"/>
              <a:t>Com a execução do projeto é esperado um sistema totalmente voltado para plataforma web, com baixa propensão a erros e falhas;</a:t>
            </a:r>
          </a:p>
          <a:p>
            <a:pPr lvl="1" eaLnBrk="1" hangingPunct="1"/>
            <a:r>
              <a:rPr lang="pt-BR" dirty="0"/>
              <a:t> falhas desenvolvido em 3 meses e atendendo às necessidades da empresa sendo a principal delas o controle do processo de compras.</a:t>
            </a:r>
          </a:p>
          <a:p>
            <a:pPr lvl="1" eaLnBrk="1" hangingPunct="1"/>
            <a:r>
              <a:rPr lang="en-US" altLang="pt-BR" dirty="0" err="1"/>
              <a:t>Objetivos</a:t>
            </a:r>
            <a:r>
              <a:rPr lang="en-US" altLang="pt-BR" dirty="0"/>
              <a:t> de </a:t>
            </a:r>
            <a:r>
              <a:rPr lang="en-US" altLang="pt-BR" dirty="0" err="1"/>
              <a:t>Custo</a:t>
            </a:r>
            <a:endParaRPr lang="en-US" altLang="pt-BR" dirty="0"/>
          </a:p>
          <a:p>
            <a:pPr lvl="1" eaLnBrk="1" hangingPunct="1"/>
            <a:r>
              <a:rPr lang="en-US" altLang="pt-BR" dirty="0" err="1"/>
              <a:t>Objetivos</a:t>
            </a:r>
            <a:r>
              <a:rPr lang="en-US" altLang="pt-BR" dirty="0"/>
              <a:t> </a:t>
            </a:r>
            <a:r>
              <a:rPr lang="en-US" altLang="pt-BR" dirty="0" err="1"/>
              <a:t>Especiais</a:t>
            </a:r>
            <a:endParaRPr lang="en-US" altLang="pt-BR" dirty="0"/>
          </a:p>
          <a:p>
            <a:pPr eaLnBrk="1" hangingPunct="1"/>
            <a:r>
              <a:rPr lang="en-US" altLang="pt-BR" dirty="0" err="1"/>
              <a:t>Não</a:t>
            </a:r>
            <a:r>
              <a:rPr lang="en-US" altLang="pt-BR" dirty="0"/>
              <a:t>- </a:t>
            </a:r>
            <a:r>
              <a:rPr lang="en-US" altLang="pt-BR" dirty="0" err="1"/>
              <a:t>Objetivos</a:t>
            </a:r>
            <a:r>
              <a:rPr lang="en-US" altLang="pt-BR" dirty="0"/>
              <a:t>.]</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860AC74-3302-49C9-95BD-5A4890B21773}"/>
              </a:ext>
            </a:extLst>
          </p:cNvPr>
          <p:cNvSpPr>
            <a:spLocks noGrp="1"/>
          </p:cNvSpPr>
          <p:nvPr>
            <p:ph type="title"/>
          </p:nvPr>
        </p:nvSpPr>
        <p:spPr/>
        <p:txBody>
          <a:bodyPr/>
          <a:lstStyle/>
          <a:p>
            <a:pPr eaLnBrk="1" hangingPunct="1"/>
            <a:r>
              <a:rPr lang="en-US" altLang="pt-BR"/>
              <a:t>Entregas</a:t>
            </a:r>
          </a:p>
        </p:txBody>
      </p:sp>
      <p:sp>
        <p:nvSpPr>
          <p:cNvPr id="19459" name="Content Placeholder 2">
            <a:extLst>
              <a:ext uri="{FF2B5EF4-FFF2-40B4-BE49-F238E27FC236}">
                <a16:creationId xmlns:a16="http://schemas.microsoft.com/office/drawing/2014/main" id="{66F64B35-3D20-4645-9747-D7826DF21388}"/>
              </a:ext>
            </a:extLst>
          </p:cNvPr>
          <p:cNvSpPr>
            <a:spLocks noGrp="1"/>
          </p:cNvSpPr>
          <p:nvPr>
            <p:ph idx="1"/>
          </p:nvPr>
        </p:nvSpPr>
        <p:spPr/>
        <p:txBody>
          <a:bodyPr/>
          <a:lstStyle/>
          <a:p>
            <a:pPr eaLnBrk="1" hangingPunct="1"/>
            <a:r>
              <a:rPr lang="en-US" altLang="pt-BR"/>
              <a:t>[Quais produtos ou serviços serão entregues durante e/ou no término do projeto?]</a:t>
            </a:r>
          </a:p>
          <a:p>
            <a:pPr eaLnBrk="1" hangingPunct="1"/>
            <a:r>
              <a:rPr lang="en-US" altLang="pt-BR"/>
              <a:t>[Incluir requisitos do cliente (se houver – ver briefing)]</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C120D5D-8879-45BF-B81D-82F1C2E6C876}"/>
              </a:ext>
            </a:extLst>
          </p:cNvPr>
          <p:cNvSpPr>
            <a:spLocks noGrp="1"/>
          </p:cNvSpPr>
          <p:nvPr>
            <p:ph type="title"/>
          </p:nvPr>
        </p:nvSpPr>
        <p:spPr/>
        <p:txBody>
          <a:bodyPr/>
          <a:lstStyle/>
          <a:p>
            <a:pPr eaLnBrk="1" hangingPunct="1"/>
            <a:r>
              <a:rPr lang="en-US" altLang="pt-BR"/>
              <a:t>Fatores de Sucesso</a:t>
            </a:r>
          </a:p>
        </p:txBody>
      </p:sp>
      <p:sp>
        <p:nvSpPr>
          <p:cNvPr id="20483" name="Content Placeholder 2">
            <a:extLst>
              <a:ext uri="{FF2B5EF4-FFF2-40B4-BE49-F238E27FC236}">
                <a16:creationId xmlns:a16="http://schemas.microsoft.com/office/drawing/2014/main" id="{50EB9C71-A6A3-4D3B-93FC-C0DD1929CD98}"/>
              </a:ext>
            </a:extLst>
          </p:cNvPr>
          <p:cNvSpPr>
            <a:spLocks noGrp="1"/>
          </p:cNvSpPr>
          <p:nvPr>
            <p:ph idx="1"/>
          </p:nvPr>
        </p:nvSpPr>
        <p:spPr/>
        <p:txBody>
          <a:bodyPr/>
          <a:lstStyle/>
          <a:p>
            <a:pPr eaLnBrk="1" hangingPunct="1"/>
            <a:r>
              <a:rPr lang="en-US" altLang="pt-BR"/>
              <a:t>[Identificar os elementos que são fatores chaves no sucesso do projeto, como:</a:t>
            </a:r>
          </a:p>
          <a:p>
            <a:pPr lvl="1" eaLnBrk="1" hangingPunct="1"/>
            <a:r>
              <a:rPr lang="en-US" altLang="pt-BR"/>
              <a:t>Satisfação do Cliente ou Parte interessadas (Quais são as expectativas deles?)</a:t>
            </a:r>
          </a:p>
          <a:p>
            <a:pPr lvl="1" eaLnBrk="1" hangingPunct="1"/>
            <a:r>
              <a:rPr lang="en-US" altLang="pt-BR"/>
              <a:t>Atendimento dos objetivos do projeto (Listar os objetivos)</a:t>
            </a:r>
          </a:p>
          <a:p>
            <a:pPr lvl="1" eaLnBrk="1" hangingPunct="1"/>
            <a:r>
              <a:rPr lang="en-US" altLang="pt-BR"/>
              <a:t>Completar o projeto no orçamento (Qual é a meta de orçamento? HH -&gt; $)</a:t>
            </a:r>
          </a:p>
          <a:p>
            <a:pPr lvl="1" eaLnBrk="1" hangingPunct="1"/>
            <a:r>
              <a:rPr lang="en-US" altLang="pt-BR"/>
              <a:t>Entregar no prazo (Qual é o prazo do Projeto?)]</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3AC6A58-E573-45C8-A5E3-A3BE23031424}"/>
              </a:ext>
            </a:extLst>
          </p:cNvPr>
          <p:cNvSpPr>
            <a:spLocks noGrp="1"/>
          </p:cNvSpPr>
          <p:nvPr>
            <p:ph type="title"/>
          </p:nvPr>
        </p:nvSpPr>
        <p:spPr/>
        <p:txBody>
          <a:bodyPr/>
          <a:lstStyle/>
          <a:p>
            <a:pPr eaLnBrk="1" hangingPunct="1"/>
            <a:r>
              <a:rPr lang="en-US" altLang="pt-BR"/>
              <a:t>Time Do Projeto – Papeis e Responsabilidades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a:extLst>
              <a:ext uri="{FF2B5EF4-FFF2-40B4-BE49-F238E27FC236}">
                <a16:creationId xmlns:a16="http://schemas.microsoft.com/office/drawing/2014/main" id="{9D08DC2D-AC23-427C-85EE-0E7BB88466AF}"/>
              </a:ext>
            </a:extLst>
          </p:cNvPr>
          <p:cNvGraphicFramePr>
            <a:graphicFrameLocks noGrp="1"/>
          </p:cNvGraphicFramePr>
          <p:nvPr>
            <p:ph idx="1"/>
            <p:extLst>
              <p:ext uri="{D42A27DB-BD31-4B8C-83A1-F6EECF244321}">
                <p14:modId xmlns:p14="http://schemas.microsoft.com/office/powerpoint/2010/main" val="192165411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EE4962E-A782-4EAA-B803-2B23674EE5B4}"/>
              </a:ext>
            </a:extLst>
          </p:cNvPr>
          <p:cNvSpPr>
            <a:spLocks noGrp="1"/>
          </p:cNvSpPr>
          <p:nvPr>
            <p:ph type="title"/>
          </p:nvPr>
        </p:nvSpPr>
        <p:spPr/>
        <p:txBody>
          <a:bodyPr/>
          <a:lstStyle/>
          <a:p>
            <a:pPr eaLnBrk="1" hangingPunct="1"/>
            <a:r>
              <a:rPr lang="en-US" altLang="pt-BR"/>
              <a:t>Implementação</a:t>
            </a:r>
          </a:p>
        </p:txBody>
      </p:sp>
      <p:sp>
        <p:nvSpPr>
          <p:cNvPr id="3" name="Content Placeholder 2">
            <a:extLst>
              <a:ext uri="{FF2B5EF4-FFF2-40B4-BE49-F238E27FC236}">
                <a16:creationId xmlns:a16="http://schemas.microsoft.com/office/drawing/2014/main" id="{263C76E4-8CAD-4049-9B9A-ABF320514AB8}"/>
              </a:ext>
            </a:extLst>
          </p:cNvPr>
          <p:cNvSpPr>
            <a:spLocks noGrp="1"/>
          </p:cNvSpPr>
          <p:nvPr>
            <p:ph idx="1"/>
          </p:nvPr>
        </p:nvSpPr>
        <p:spPr/>
        <p:txBody>
          <a:bodyPr rtlCol="0">
            <a:normAutofit/>
          </a:bodyPr>
          <a:lstStyle/>
          <a:p>
            <a:pPr marL="274320" eaLnBrk="1" fontAlgn="auto" hangingPunct="1">
              <a:spcAft>
                <a:spcPts val="0"/>
              </a:spcAft>
              <a:defRPr/>
            </a:pPr>
            <a:r>
              <a:rPr lang="en-US" dirty="0"/>
              <a:t>[</a:t>
            </a:r>
            <a:r>
              <a:rPr lang="en-US" dirty="0" err="1"/>
              <a:t>Tarefas</a:t>
            </a:r>
            <a:r>
              <a:rPr lang="en-US" dirty="0"/>
              <a:t>/</a:t>
            </a:r>
            <a:r>
              <a:rPr lang="en-US" dirty="0" err="1"/>
              <a:t>Atividades</a:t>
            </a:r>
            <a:r>
              <a:rPr lang="en-US" dirty="0"/>
              <a:t>]</a:t>
            </a:r>
          </a:p>
          <a:p>
            <a:pPr marL="274320" eaLnBrk="1" fontAlgn="auto" hangingPunct="1">
              <a:spcAft>
                <a:spcPts val="0"/>
              </a:spcAft>
              <a:defRPr/>
            </a:pPr>
            <a:r>
              <a:rPr lang="en-US" dirty="0"/>
              <a:t>[</a:t>
            </a:r>
            <a:r>
              <a:rPr lang="en-US" dirty="0" err="1"/>
              <a:t>Procedimentos</a:t>
            </a:r>
            <a:r>
              <a:rPr lang="en-US" dirty="0"/>
              <a:t>]</a:t>
            </a:r>
          </a:p>
          <a:p>
            <a:pPr marL="274320" eaLnBrk="1" fontAlgn="auto" hangingPunct="1">
              <a:spcAft>
                <a:spcPts val="0"/>
              </a:spcAft>
              <a:defRPr/>
            </a:pPr>
            <a:r>
              <a:rPr lang="en-US" dirty="0"/>
              <a:t>[</a:t>
            </a:r>
            <a:r>
              <a:rPr lang="en-US" dirty="0" err="1"/>
              <a:t>Ferramentas</a:t>
            </a:r>
            <a:r>
              <a:rPr lang="en-US" dirty="0"/>
              <a:t>/</a:t>
            </a:r>
            <a:r>
              <a:rPr lang="en-US" dirty="0" err="1"/>
              <a:t>Tecnologia</a:t>
            </a:r>
            <a:r>
              <a:rPr lang="en-US" dirty="0"/>
              <a:t>]</a:t>
            </a:r>
          </a:p>
          <a:p>
            <a:pPr marL="274320" eaLnBrk="1" fontAlgn="auto" hangingPunct="1">
              <a:spcAft>
                <a:spcPts val="0"/>
              </a:spcAft>
              <a:defRPr/>
            </a:pPr>
            <a:r>
              <a:rPr lang="en-US" dirty="0"/>
              <a:t>[</a:t>
            </a:r>
            <a:r>
              <a:rPr lang="en-US" dirty="0" err="1"/>
              <a:t>Processo</a:t>
            </a:r>
            <a:r>
              <a:rPr lang="en-US" dirty="0"/>
              <a:t> de </a:t>
            </a:r>
            <a:r>
              <a:rPr lang="en-US" dirty="0" err="1"/>
              <a:t>controle</a:t>
            </a:r>
            <a:r>
              <a:rPr lang="en-US" dirty="0"/>
              <a:t> de </a:t>
            </a:r>
            <a:r>
              <a:rPr lang="en-US" dirty="0" err="1"/>
              <a:t>mudança</a:t>
            </a:r>
            <a:r>
              <a:rPr lang="en-US" dirty="0"/>
              <a:t>]</a:t>
            </a:r>
          </a:p>
          <a:p>
            <a:pPr marL="274320" eaLnBrk="1" fontAlgn="auto" hangingPunct="1">
              <a:spcAft>
                <a:spcPts val="0"/>
              </a:spcAft>
              <a:defRPr/>
            </a:pPr>
            <a:endParaRPr lang="en-US" dirty="0"/>
          </a:p>
          <a:p>
            <a:pPr marL="274320" eaLnBrk="1" fontAlgn="auto" hangingPunct="1">
              <a:spcAft>
                <a:spcPts val="0"/>
              </a:spcAft>
              <a:defRPr/>
            </a:pPr>
            <a:endParaRPr lang="en-US" dirty="0"/>
          </a:p>
          <a:p>
            <a:pPr marL="45720" indent="0" eaLnBrk="1" fontAlgn="auto" hangingPunct="1">
              <a:spcAft>
                <a:spcPts val="0"/>
              </a:spcAft>
              <a:buFont typeface="Wingdings" panose="05000000000000000000" pitchFamily="2" charset="2"/>
              <a:buNone/>
              <a:defRPr/>
            </a:pPr>
            <a:r>
              <a:rPr lang="en-US" dirty="0"/>
              <a:t>[DYA: </a:t>
            </a:r>
            <a:r>
              <a:rPr lang="en-US" dirty="0" err="1"/>
              <a:t>definir</a:t>
            </a:r>
            <a:r>
              <a:rPr lang="en-US" dirty="0"/>
              <a:t> </a:t>
            </a:r>
            <a:r>
              <a:rPr lang="en-US" dirty="0" err="1"/>
              <a:t>os</a:t>
            </a:r>
            <a:r>
              <a:rPr lang="en-US" dirty="0"/>
              <a:t> </a:t>
            </a:r>
            <a:r>
              <a:rPr lang="en-US" dirty="0" err="1"/>
              <a:t>seus</a:t>
            </a:r>
            <a:r>
              <a:rPr lang="en-US" dirty="0"/>
              <a:t> </a:t>
            </a:r>
            <a:r>
              <a:rPr lang="en-US" dirty="0" err="1"/>
              <a:t>acrônimos</a:t>
            </a:r>
            <a:r>
              <a:rPr lang="en-US" dirty="0"/>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057AA76-D0DA-4B44-9E99-DC8317DC529E}"/>
              </a:ext>
            </a:extLst>
          </p:cNvPr>
          <p:cNvSpPr>
            <a:spLocks noGrp="1"/>
          </p:cNvSpPr>
          <p:nvPr>
            <p:ph type="title"/>
          </p:nvPr>
        </p:nvSpPr>
        <p:spPr/>
        <p:txBody>
          <a:bodyPr/>
          <a:lstStyle/>
          <a:p>
            <a:pPr eaLnBrk="1" hangingPunct="1"/>
            <a:r>
              <a:rPr lang="en-US" altLang="pt-BR"/>
              <a:t>Recursos</a:t>
            </a:r>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a:extLst>
              <a:ext uri="{FF2B5EF4-FFF2-40B4-BE49-F238E27FC236}">
                <a16:creationId xmlns:a16="http://schemas.microsoft.com/office/drawing/2014/main" id="{B3F1B812-FBE0-4C8F-AC6B-87100DBE29A5}"/>
              </a:ext>
            </a:extLst>
          </p:cNvPr>
          <p:cNvGraphicFramePr>
            <a:graphicFrameLocks noGrp="1"/>
          </p:cNvGraphicFramePr>
          <p:nvPr>
            <p:ph idx="1"/>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docProps/app.xml><?xml version="1.0" encoding="utf-8"?>
<Properties xmlns="http://schemas.openxmlformats.org/officeDocument/2006/extended-properties" xmlns:vt="http://schemas.openxmlformats.org/officeDocument/2006/docPropsVTypes">
  <Template>Business project plan presentation (widescreen)</Template>
  <TotalTime>115</TotalTime>
  <Words>749</Words>
  <Application>Microsoft Office PowerPoint</Application>
  <PresentationFormat>Widescreen</PresentationFormat>
  <Paragraphs>151</Paragraphs>
  <Slides>16</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Corbel</vt:lpstr>
      <vt:lpstr>Euphemia</vt:lpstr>
      <vt:lpstr>Wingdings</vt:lpstr>
      <vt:lpstr>Banded Design Blue 16x9</vt:lpstr>
      <vt:lpstr>Plano de Negócio do Projeto</vt:lpstr>
      <vt:lpstr>Descrição do Projeto</vt:lpstr>
      <vt:lpstr>Escopo do projeto</vt:lpstr>
      <vt:lpstr>Objetivos</vt:lpstr>
      <vt:lpstr>Entregas</vt:lpstr>
      <vt:lpstr>Fatores de Sucesso</vt:lpstr>
      <vt:lpstr>Time Do Projeto – Papeis e Responsabilidades</vt:lpstr>
      <vt:lpstr>Implementação</vt:lpstr>
      <vt:lpstr>Recursos</vt:lpstr>
      <vt:lpstr>Análise de Custos</vt:lpstr>
      <vt:lpstr>Milestones do Projeto</vt:lpstr>
      <vt:lpstr>Plano de Gestão de Risco</vt:lpstr>
      <vt:lpstr>Plano de Gestão de Risco</vt:lpstr>
      <vt:lpstr>Plano de Gestão de Risco</vt:lpstr>
      <vt:lpstr>Gestão de Qualidade e Performance do Projeto</vt:lpstr>
      <vt:lpstr>Apendice</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epjunior</dc:creator>
  <cp:lastModifiedBy>Gabriel Augusto</cp:lastModifiedBy>
  <cp:revision>15</cp:revision>
  <dcterms:created xsi:type="dcterms:W3CDTF">2017-05-26T19:47:45Z</dcterms:created>
  <dcterms:modified xsi:type="dcterms:W3CDTF">2017-06-24T01:01:24Z</dcterms:modified>
</cp:coreProperties>
</file>