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99" r:id="rId14"/>
    <p:sldId id="300" r:id="rId15"/>
    <p:sldId id="284" r:id="rId16"/>
    <p:sldId id="295"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816">
          <p15:clr>
            <a:srgbClr val="A4A3A4"/>
          </p15:clr>
        </p15:guide>
        <p15:guide id="4" pos="8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9559" autoAdjust="0"/>
  </p:normalViewPr>
  <p:slideViewPr>
    <p:cSldViewPr>
      <p:cViewPr varScale="1">
        <p:scale>
          <a:sx n="67" d="100"/>
          <a:sy n="67" d="100"/>
        </p:scale>
        <p:origin x="102" y="186"/>
      </p:cViewPr>
      <p:guideLst>
        <p:guide orient="horz" pos="2160"/>
        <p:guide pos="3840"/>
        <p:guide pos="6816"/>
        <p:guide pos="816"/>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dirty="0"/>
              <a:t>Análise</a:t>
            </a:r>
            <a:r>
              <a:rPr lang="pt-BR" baseline="0" dirty="0"/>
              <a:t> de Custos</a:t>
            </a:r>
            <a:endParaRPr lang="pt-B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cat>
            <c:strRef>
              <c:f>Planilha1!$A$2:$A$5</c:f>
              <c:strCache>
                <c:ptCount val="1"/>
                <c:pt idx="0">
                  <c:v>Salários</c:v>
                </c:pt>
              </c:strCache>
            </c:strRef>
          </c:cat>
          <c:val>
            <c:numRef>
              <c:f>Planilha1!$B$2:$B$5</c:f>
              <c:numCache>
                <c:formatCode>General</c:formatCode>
                <c:ptCount val="4"/>
                <c:pt idx="0">
                  <c:v>4.3</c:v>
                </c:pt>
              </c:numCache>
            </c:numRef>
          </c:val>
          <c:extLst>
            <c:ext xmlns:c16="http://schemas.microsoft.com/office/drawing/2014/chart" uri="{C3380CC4-5D6E-409C-BE32-E72D297353CC}">
              <c16:uniqueId val="{00000000-AC30-4CA0-9A54-70277EB26CE6}"/>
            </c:ext>
          </c:extLst>
        </c:ser>
        <c:ser>
          <c:idx val="1"/>
          <c:order val="1"/>
          <c:tx>
            <c:strRef>
              <c:f>Planilha1!$C$1</c:f>
              <c:strCache>
                <c:ptCount val="1"/>
                <c:pt idx="0">
                  <c:v>Série 2</c:v>
                </c:pt>
              </c:strCache>
            </c:strRef>
          </c:tx>
          <c:spPr>
            <a:solidFill>
              <a:schemeClr val="accent2"/>
            </a:solidFill>
            <a:ln>
              <a:noFill/>
            </a:ln>
            <a:effectLst/>
          </c:spPr>
          <c:invertIfNegative val="0"/>
          <c:cat>
            <c:strRef>
              <c:f>Planilha1!$A$2:$A$5</c:f>
              <c:strCache>
                <c:ptCount val="1"/>
                <c:pt idx="0">
                  <c:v>Salários</c:v>
                </c:pt>
              </c:strCache>
            </c:strRef>
          </c:cat>
          <c:val>
            <c:numRef>
              <c:f>Planilha1!$C$2:$C$5</c:f>
              <c:numCache>
                <c:formatCode>General</c:formatCode>
                <c:ptCount val="4"/>
                <c:pt idx="0">
                  <c:v>2.4</c:v>
                </c:pt>
              </c:numCache>
            </c:numRef>
          </c:val>
          <c:extLst>
            <c:ext xmlns:c16="http://schemas.microsoft.com/office/drawing/2014/chart" uri="{C3380CC4-5D6E-409C-BE32-E72D297353CC}">
              <c16:uniqueId val="{00000001-AC30-4CA0-9A54-70277EB26CE6}"/>
            </c:ext>
          </c:extLst>
        </c:ser>
        <c:ser>
          <c:idx val="2"/>
          <c:order val="2"/>
          <c:tx>
            <c:strRef>
              <c:f>Planilha1!$D$1</c:f>
              <c:strCache>
                <c:ptCount val="1"/>
                <c:pt idx="0">
                  <c:v>Série 3</c:v>
                </c:pt>
              </c:strCache>
            </c:strRef>
          </c:tx>
          <c:spPr>
            <a:solidFill>
              <a:schemeClr val="accent3"/>
            </a:solidFill>
            <a:ln>
              <a:noFill/>
            </a:ln>
            <a:effectLst/>
          </c:spPr>
          <c:invertIfNegative val="0"/>
          <c:cat>
            <c:strRef>
              <c:f>Planilha1!$A$2:$A$5</c:f>
              <c:strCache>
                <c:ptCount val="1"/>
                <c:pt idx="0">
                  <c:v>Salários</c:v>
                </c:pt>
              </c:strCache>
            </c:strRef>
          </c:cat>
          <c:val>
            <c:numRef>
              <c:f>Planilha1!$D$2:$D$5</c:f>
              <c:numCache>
                <c:formatCode>General</c:formatCode>
                <c:ptCount val="4"/>
                <c:pt idx="0">
                  <c:v>2</c:v>
                </c:pt>
              </c:numCache>
            </c:numRef>
          </c:val>
          <c:extLst>
            <c:ext xmlns:c16="http://schemas.microsoft.com/office/drawing/2014/chart" uri="{C3380CC4-5D6E-409C-BE32-E72D297353CC}">
              <c16:uniqueId val="{00000002-AC30-4CA0-9A54-70277EB26CE6}"/>
            </c:ext>
          </c:extLst>
        </c:ser>
        <c:dLbls>
          <c:showLegendKey val="0"/>
          <c:showVal val="0"/>
          <c:showCatName val="0"/>
          <c:showSerName val="0"/>
          <c:showPercent val="0"/>
          <c:showBubbleSize val="0"/>
        </c:dLbls>
        <c:gapWidth val="219"/>
        <c:overlap val="-27"/>
        <c:axId val="1999512015"/>
        <c:axId val="1947893295"/>
      </c:barChart>
      <c:catAx>
        <c:axId val="199951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947893295"/>
        <c:crosses val="autoZero"/>
        <c:auto val="1"/>
        <c:lblAlgn val="ctr"/>
        <c:lblOffset val="100"/>
        <c:noMultiLvlLbl val="0"/>
      </c:catAx>
      <c:valAx>
        <c:axId val="194789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9995120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Bruno Oliveira</a:t>
          </a:r>
          <a:br>
            <a:rPr lang="en-US" sz="2200" dirty="0"/>
          </a:br>
          <a:r>
            <a:rPr lang="en-US" sz="2200" dirty="0" err="1"/>
            <a:t>Gerente</a:t>
          </a:r>
          <a:r>
            <a:rPr lang="en-US" sz="2200" dirty="0"/>
            <a:t> de </a:t>
          </a:r>
          <a:r>
            <a:rPr lang="en-US" sz="2200" dirty="0" err="1"/>
            <a:t>Projeto</a:t>
          </a:r>
          <a:endParaRPr lang="en-US" sz="2200" dirty="0"/>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Ian Pablo </a:t>
          </a:r>
          <a:r>
            <a:rPr lang="en-US" sz="2200" dirty="0" err="1"/>
            <a:t>Arquiteto</a:t>
          </a:r>
          <a:r>
            <a:rPr lang="en-US" sz="2200" dirty="0"/>
            <a:t> de Software</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Gabriel Augusto</a:t>
          </a:r>
        </a:p>
        <a:p>
          <a:r>
            <a:rPr lang="en-US" sz="2200" dirty="0" err="1"/>
            <a:t>Desenvolvedor</a:t>
          </a:r>
          <a:endParaRPr lang="en-US" sz="2200" dirty="0"/>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2"/>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1">
        <dgm:presLayoutVars>
          <dgm:chPref val="3"/>
        </dgm:presLayoutVars>
      </dgm:prSet>
      <dgm:spPr/>
    </dgm:pt>
    <dgm:pt modelId="{D164376A-6279-4F34-8FAC-9C7E5143D544}" type="pres">
      <dgm:prSet presAssocID="{292949A4-AA05-4E18-B3F5-1798B9517995}" presName="rootConnector" presStyleLbl="node2" presStyleIdx="0" presStyleCnt="1"/>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1" presStyleCnt="2"/>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49A5DC07-A763-4CB5-9A4F-CED37BFE460A}" type="presOf" srcId="{480A263B-CD14-423A-A0E1-102EAB428708}" destId="{ED86A04F-8E18-4C09-847D-FF6943170D74}" srcOrd="0" destOrd="0" presId="urn:microsoft.com/office/officeart/2005/8/layout/orgChart1"/>
    <dgm:cxn modelId="{C9BB7112-4D5F-41A0-AD46-E08EC087BE3E}" type="presOf" srcId="{78502359-E29E-4A2D-ACAC-4DCAC351BAD4}" destId="{24932D62-51B8-4D71-A5FA-4BD57552139C}" srcOrd="0" destOrd="0" presId="urn:microsoft.com/office/officeart/2005/8/layout/orgChart1"/>
    <dgm:cxn modelId="{DA47B61B-1513-407F-A7C2-E850E0EB7937}" type="presOf" srcId="{1AE76108-91FB-44D8-8A89-B8E208F7E5CA}" destId="{B4F9536A-212F-4EE6-8E36-1F7330E5587D}" srcOrd="0" destOrd="0" presId="urn:microsoft.com/office/officeart/2005/8/layout/orgChart1"/>
    <dgm:cxn modelId="{A1CC1257-5EB2-4210-A8C4-B359DB27ECDA}" type="presOf" srcId="{5F5A6335-6630-4D71-8A8D-82747DBEDD02}" destId="{8F9A1E52-B498-4A1B-BE2F-B7CEA92EF782}" srcOrd="1" destOrd="0" presId="urn:microsoft.com/office/officeart/2005/8/layout/orgChart1"/>
    <dgm:cxn modelId="{7E6D995A-A6DE-4A52-8370-7DC6B538FAEC}" type="presOf" srcId="{1AE76108-91FB-44D8-8A89-B8E208F7E5CA}" destId="{B4EA89FA-F4C3-4343-B0EA-03CE8E80571B}" srcOrd="1" destOrd="0" presId="urn:microsoft.com/office/officeart/2005/8/layout/orgChart1"/>
    <dgm:cxn modelId="{719C2D93-ECDD-4308-A298-A84E5C9E2DAA}" type="presOf" srcId="{292949A4-AA05-4E18-B3F5-1798B9517995}" destId="{D164376A-6279-4F34-8FAC-9C7E5143D544}" srcOrd="1" destOrd="0" presId="urn:microsoft.com/office/officeart/2005/8/layout/orgChart1"/>
    <dgm:cxn modelId="{48E2AC9D-DF33-4526-AF1A-B45959FBD342}" type="presOf" srcId="{1D68A030-C6F3-413B-8622-5590D9ED1D15}" destId="{68C4EFF2-445F-4267-8276-3476572E2322}" srcOrd="0" destOrd="0" presId="urn:microsoft.com/office/officeart/2005/8/layout/orgChart1"/>
    <dgm:cxn modelId="{2E6A9BA3-CDE3-4E1C-94F8-FF4858144F39}"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736F9AC1-261F-4E2E-B743-FA16B784CF39}" type="presOf" srcId="{292949A4-AA05-4E18-B3F5-1798B9517995}" destId="{7174A553-29A2-4360-80CF-40A80BE1E5E1}" srcOrd="0"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3FF206E7-3A9B-43AA-AA3D-0E2552556F74}" type="presParOf" srcId="{24932D62-51B8-4D71-A5FA-4BD57552139C}" destId="{63487077-536E-4911-8464-54721A48DE05}" srcOrd="0" destOrd="0" presId="urn:microsoft.com/office/officeart/2005/8/layout/orgChart1"/>
    <dgm:cxn modelId="{0DE80725-E0C6-44DD-B3DD-DB271A45E694}" type="presParOf" srcId="{63487077-536E-4911-8464-54721A48DE05}" destId="{342D541C-5030-4F91-A070-844941CA9444}" srcOrd="0" destOrd="0" presId="urn:microsoft.com/office/officeart/2005/8/layout/orgChart1"/>
    <dgm:cxn modelId="{4089A9EE-3503-42C8-9ADB-F01DA460BCE2}" type="presParOf" srcId="{342D541C-5030-4F91-A070-844941CA9444}" destId="{B4F9536A-212F-4EE6-8E36-1F7330E5587D}" srcOrd="0" destOrd="0" presId="urn:microsoft.com/office/officeart/2005/8/layout/orgChart1"/>
    <dgm:cxn modelId="{D755ADD4-A1A0-4C4C-B986-846FE5BB8C2C}" type="presParOf" srcId="{342D541C-5030-4F91-A070-844941CA9444}" destId="{B4EA89FA-F4C3-4343-B0EA-03CE8E80571B}" srcOrd="1" destOrd="0" presId="urn:microsoft.com/office/officeart/2005/8/layout/orgChart1"/>
    <dgm:cxn modelId="{8C65674F-2F01-46A8-818E-69D610DF94DE}" type="presParOf" srcId="{63487077-536E-4911-8464-54721A48DE05}" destId="{D1F0577B-7768-4685-A52C-86010901C5D7}" srcOrd="1" destOrd="0" presId="urn:microsoft.com/office/officeart/2005/8/layout/orgChart1"/>
    <dgm:cxn modelId="{903BC287-B399-4830-AF68-85121C37A6BD}" type="presParOf" srcId="{D1F0577B-7768-4685-A52C-86010901C5D7}" destId="{ED86A04F-8E18-4C09-847D-FF6943170D74}" srcOrd="0" destOrd="0" presId="urn:microsoft.com/office/officeart/2005/8/layout/orgChart1"/>
    <dgm:cxn modelId="{E7245558-D0E9-42DC-AF89-D66088F326F8}" type="presParOf" srcId="{D1F0577B-7768-4685-A52C-86010901C5D7}" destId="{EFB687C1-0A36-4EE0-869B-BE082DC4B4F5}" srcOrd="1" destOrd="0" presId="urn:microsoft.com/office/officeart/2005/8/layout/orgChart1"/>
    <dgm:cxn modelId="{89944B3C-03EC-44BD-92AF-3103E919475D}" type="presParOf" srcId="{EFB687C1-0A36-4EE0-869B-BE082DC4B4F5}" destId="{B3B2FC3E-37B1-4887-B44A-51C1D04E725F}" srcOrd="0" destOrd="0" presId="urn:microsoft.com/office/officeart/2005/8/layout/orgChart1"/>
    <dgm:cxn modelId="{8C014FA9-10F3-400D-92E8-DE2E57A2CE61}" type="presParOf" srcId="{B3B2FC3E-37B1-4887-B44A-51C1D04E725F}" destId="{7174A553-29A2-4360-80CF-40A80BE1E5E1}" srcOrd="0" destOrd="0" presId="urn:microsoft.com/office/officeart/2005/8/layout/orgChart1"/>
    <dgm:cxn modelId="{01589189-3A4A-44D7-A666-0C80D951BBE1}" type="presParOf" srcId="{B3B2FC3E-37B1-4887-B44A-51C1D04E725F}" destId="{D164376A-6279-4F34-8FAC-9C7E5143D544}" srcOrd="1" destOrd="0" presId="urn:microsoft.com/office/officeart/2005/8/layout/orgChart1"/>
    <dgm:cxn modelId="{CDD25D4B-936B-4F93-9808-0B992CD103C7}" type="presParOf" srcId="{EFB687C1-0A36-4EE0-869B-BE082DC4B4F5}" destId="{8C825E58-14E8-483E-9F7B-AA1792C01D88}" srcOrd="1" destOrd="0" presId="urn:microsoft.com/office/officeart/2005/8/layout/orgChart1"/>
    <dgm:cxn modelId="{71105B5A-4F07-45BB-BA1A-7CAEE1CD7048}" type="presParOf" srcId="{EFB687C1-0A36-4EE0-869B-BE082DC4B4F5}" destId="{DE7C342C-0614-40D9-A99C-12D7AD9BC715}" srcOrd="2" destOrd="0" presId="urn:microsoft.com/office/officeart/2005/8/layout/orgChart1"/>
    <dgm:cxn modelId="{19B25D85-9A46-402A-9675-309557003B82}" type="presParOf" srcId="{63487077-536E-4911-8464-54721A48DE05}" destId="{53425F9F-A766-4F4F-BE7E-8967A57E25F5}" srcOrd="2" destOrd="0" presId="urn:microsoft.com/office/officeart/2005/8/layout/orgChart1"/>
    <dgm:cxn modelId="{3E5B1564-E09A-490C-88F4-9FB927BD893C}" type="presParOf" srcId="{53425F9F-A766-4F4F-BE7E-8967A57E25F5}" destId="{68C4EFF2-445F-4267-8276-3476572E2322}" srcOrd="0" destOrd="0" presId="urn:microsoft.com/office/officeart/2005/8/layout/orgChart1"/>
    <dgm:cxn modelId="{70728200-F87C-474A-B20A-BA41CF0E5AC8}" type="presParOf" srcId="{53425F9F-A766-4F4F-BE7E-8967A57E25F5}" destId="{AF728B47-EBAB-4EC6-904A-07F266E4DACA}" srcOrd="1" destOrd="0" presId="urn:microsoft.com/office/officeart/2005/8/layout/orgChart1"/>
    <dgm:cxn modelId="{53C02A46-4F64-4D96-A522-FB43CF32ABC9}" type="presParOf" srcId="{AF728B47-EBAB-4EC6-904A-07F266E4DACA}" destId="{DD5351A4-1354-47FA-ABA6-EE4079D952E3}" srcOrd="0" destOrd="0" presId="urn:microsoft.com/office/officeart/2005/8/layout/orgChart1"/>
    <dgm:cxn modelId="{8CE7631D-FB99-48F8-A0BB-6C41853D000A}" type="presParOf" srcId="{DD5351A4-1354-47FA-ABA6-EE4079D952E3}" destId="{940E95D1-7142-4E02-A0BE-B91C30369A64}" srcOrd="0" destOrd="0" presId="urn:microsoft.com/office/officeart/2005/8/layout/orgChart1"/>
    <dgm:cxn modelId="{A32E8702-0803-4AEB-A498-057176733043}" type="presParOf" srcId="{DD5351A4-1354-47FA-ABA6-EE4079D952E3}" destId="{8F9A1E52-B498-4A1B-BE2F-B7CEA92EF782}" srcOrd="1" destOrd="0" presId="urn:microsoft.com/office/officeart/2005/8/layout/orgChart1"/>
    <dgm:cxn modelId="{ABE850EC-C6F0-4633-B5CC-99B082FD3503}" type="presParOf" srcId="{AF728B47-EBAB-4EC6-904A-07F266E4DACA}" destId="{CE1341E2-B64C-4A42-99B7-9AEFFD1FC2CF}" srcOrd="1" destOrd="0" presId="urn:microsoft.com/office/officeart/2005/8/layout/orgChart1"/>
    <dgm:cxn modelId="{31704DE4-BBD0-4C15-8AB7-3DD3E1DFA447}"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custT="1"/>
      <dgm:spPr/>
      <dgm:t>
        <a:bodyPr/>
        <a:lstStyle/>
        <a:p>
          <a:pPr algn="ctr"/>
          <a:r>
            <a:rPr lang="en-US" sz="4000" dirty="0" err="1"/>
            <a:t>Pessoas</a:t>
          </a:r>
          <a:endParaRPr lang="en-US" sz="4000" dirty="0"/>
        </a:p>
      </dgm:t>
    </dgm:pt>
    <dgm:pt modelId="{5295059C-89BD-48FC-9FB0-63BD38C2AF52}" type="parTrans" cxnId="{696FC290-58F8-4B0A-B325-8A4CDCEFC93C}">
      <dgm:prSet/>
      <dgm:spPr/>
      <dgm:t>
        <a:bodyPr/>
        <a:lstStyle/>
        <a:p>
          <a:pPr algn="ctr"/>
          <a:endParaRPr lang="en-US"/>
        </a:p>
      </dgm:t>
    </dgm:pt>
    <dgm:pt modelId="{FAB8FA54-A1F3-488D-B823-07CCB71E4D44}" type="sibTrans" cxnId="{696FC290-58F8-4B0A-B325-8A4CDCEFC93C}">
      <dgm:prSet/>
      <dgm:spPr/>
      <dgm:t>
        <a:bodyPr/>
        <a:lstStyle/>
        <a:p>
          <a:pPr algn="ctr"/>
          <a:endParaRPr lang="en-US"/>
        </a:p>
      </dgm:t>
    </dgm:pt>
    <dgm:pt modelId="{32074760-1CE6-4EA9-A667-33C7E19C2D94}">
      <dgm:prSet phldrT="[Text]"/>
      <dgm:spPr/>
      <dgm:t>
        <a:bodyPr/>
        <a:lstStyle/>
        <a:p>
          <a:pPr algn="l">
            <a:buFont typeface="Arial" panose="020B0604020202020204" pitchFamily="34" charset="0"/>
            <a:buChar char="•"/>
          </a:pPr>
          <a:r>
            <a:rPr lang="en-US" dirty="0"/>
            <a:t>- </a:t>
          </a:r>
          <a:r>
            <a:rPr lang="en-US" dirty="0" err="1"/>
            <a:t>Gerente</a:t>
          </a:r>
          <a:r>
            <a:rPr lang="en-US" dirty="0"/>
            <a:t> do </a:t>
          </a:r>
          <a:r>
            <a:rPr lang="en-US" dirty="0" err="1"/>
            <a:t>projeto</a:t>
          </a:r>
          <a:r>
            <a:rPr lang="en-US" dirty="0"/>
            <a:t>;</a:t>
          </a:r>
          <a:br>
            <a:rPr lang="en-US" dirty="0"/>
          </a:br>
          <a:r>
            <a:rPr lang="en-US" dirty="0"/>
            <a:t>- </a:t>
          </a:r>
          <a:r>
            <a:rPr lang="en-US" dirty="0" err="1"/>
            <a:t>Arquiteto</a:t>
          </a:r>
          <a:r>
            <a:rPr lang="en-US" dirty="0"/>
            <a:t> de Software;</a:t>
          </a:r>
          <a:br>
            <a:rPr lang="en-US" dirty="0"/>
          </a:br>
          <a:r>
            <a:rPr lang="en-US" dirty="0"/>
            <a:t>- </a:t>
          </a:r>
          <a:r>
            <a:rPr lang="en-US" dirty="0" err="1"/>
            <a:t>Desenvolvedor</a:t>
          </a:r>
          <a:r>
            <a:rPr lang="en-US" dirty="0"/>
            <a:t>;</a:t>
          </a:r>
          <a:br>
            <a:rPr lang="en-US" dirty="0"/>
          </a:br>
          <a:endParaRPr lang="en-US" dirty="0"/>
        </a:p>
      </dgm:t>
    </dgm:pt>
    <dgm:pt modelId="{41FFA3F1-CAF6-4B0C-90FB-AAF097D8C840}" type="parTrans" cxnId="{792FB76A-389C-45B7-8308-227DADB5CF70}">
      <dgm:prSet/>
      <dgm:spPr/>
      <dgm:t>
        <a:bodyPr/>
        <a:lstStyle/>
        <a:p>
          <a:pPr algn="ctr"/>
          <a:endParaRPr lang="en-US"/>
        </a:p>
      </dgm:t>
    </dgm:pt>
    <dgm:pt modelId="{66E711EC-17A3-40E0-B60B-5A2F466C9D11}" type="sibTrans" cxnId="{792FB76A-389C-45B7-8308-227DADB5CF70}">
      <dgm:prSet/>
      <dgm:spPr/>
      <dgm:t>
        <a:bodyPr/>
        <a:lstStyle/>
        <a:p>
          <a:pPr algn="ctr"/>
          <a:endParaRPr lang="en-US"/>
        </a:p>
      </dgm:t>
    </dgm:pt>
    <dgm:pt modelId="{E1D0C85F-256A-49D0-98B1-EF82B460BEB8}">
      <dgm:prSet phldrT="[Text]"/>
      <dgm:spPr/>
      <dgm:t>
        <a:bodyPr/>
        <a:lstStyle/>
        <a:p>
          <a:pPr algn="ctr"/>
          <a:r>
            <a:rPr lang="en-US"/>
            <a:t>Notas</a:t>
          </a:r>
          <a:endParaRPr lang="en-US" dirty="0"/>
        </a:p>
      </dgm:t>
    </dgm:pt>
    <dgm:pt modelId="{1C8D7E60-3B0A-48AF-910A-1EB22CD9E575}" type="parTrans" cxnId="{32BFDFF5-BA4A-4E7F-976E-6B223C296004}">
      <dgm:prSet/>
      <dgm:spPr/>
      <dgm:t>
        <a:bodyPr/>
        <a:lstStyle/>
        <a:p>
          <a:endParaRPr lang="pt-BR"/>
        </a:p>
      </dgm:t>
    </dgm:pt>
    <dgm:pt modelId="{D3CF22CB-A42B-478D-97EF-2BFA6DFB59AA}" type="sibTrans" cxnId="{32BFDFF5-BA4A-4E7F-976E-6B223C296004}">
      <dgm:prSet/>
      <dgm:spPr/>
      <dgm:t>
        <a:bodyPr/>
        <a:lstStyle/>
        <a:p>
          <a:endParaRPr lang="pt-BR"/>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1" custLinFactNeighborX="0" custLinFactNeighborY="77"/>
      <dgm:spPr/>
    </dgm:pt>
    <dgm:pt modelId="{F032D9DC-6E96-4533-82F7-966FA94900AA}" type="pres">
      <dgm:prSet presAssocID="{0F9F144E-5A69-4079-9CFE-833FB141B5B7}" presName="textNode" presStyleLbl="bgShp" presStyleIdx="0" presStyleCnt="1"/>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2" custLinFactNeighborX="1102" custLinFactNeighborY="-8923">
        <dgm:presLayoutVars>
          <dgm:bulletEnabled val="1"/>
        </dgm:presLayoutVars>
      </dgm:prSet>
      <dgm:spPr/>
    </dgm:pt>
    <dgm:pt modelId="{D745CFF1-2B85-49E4-8F39-4348401A7D3D}" type="pres">
      <dgm:prSet presAssocID="{32074760-1CE6-4EA9-A667-33C7E19C2D94}" presName="aSpace2" presStyleCnt="0"/>
      <dgm:spPr/>
    </dgm:pt>
    <dgm:pt modelId="{A78DE45E-C60B-4E9B-83BA-CD2E2B4B1E78}" type="pres">
      <dgm:prSet presAssocID="{E1D0C85F-256A-49D0-98B1-EF82B460BEB8}" presName="childNode" presStyleLbl="node1" presStyleIdx="1" presStyleCnt="2" custLinFactNeighborX="1102" custLinFactNeighborY="-2738">
        <dgm:presLayoutVars>
          <dgm:bulletEnabled val="1"/>
        </dgm:presLayoutVars>
      </dgm:prSet>
      <dgm:spPr/>
    </dgm:pt>
  </dgm:ptLst>
  <dgm:cxnLst>
    <dgm:cxn modelId="{5D00CF3B-960E-4F22-9482-F7C0216D09BA}" type="presOf" srcId="{32074760-1CE6-4EA9-A667-33C7E19C2D94}" destId="{A8FD0D76-AFC6-4802-9090-E980FDBECC91}"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289EF76D-F45F-4E2D-9034-82A92BE13009}" type="presOf" srcId="{0F9F144E-5A69-4079-9CFE-833FB141B5B7}" destId="{F032D9DC-6E96-4533-82F7-966FA94900AA}" srcOrd="1" destOrd="0" presId="urn:microsoft.com/office/officeart/2005/8/layout/lProcess2"/>
    <dgm:cxn modelId="{E50C2150-C487-4A7A-8378-DABB69742D08}" type="presOf" srcId="{0F9F144E-5A69-4079-9CFE-833FB141B5B7}" destId="{9046789A-6150-4534-817A-88A1F11F0BDA}"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CA6053EA-5507-471C-A32A-4594D9A1A2C0}" type="presOf" srcId="{E1D0C85F-256A-49D0-98B1-EF82B460BEB8}" destId="{A78DE45E-C60B-4E9B-83BA-CD2E2B4B1E78}" srcOrd="0" destOrd="0" presId="urn:microsoft.com/office/officeart/2005/8/layout/lProcess2"/>
    <dgm:cxn modelId="{32BFDFF5-BA4A-4E7F-976E-6B223C296004}" srcId="{0F9F144E-5A69-4079-9CFE-833FB141B5B7}" destId="{E1D0C85F-256A-49D0-98B1-EF82B460BEB8}" srcOrd="1" destOrd="0" parTransId="{1C8D7E60-3B0A-48AF-910A-1EB22CD9E575}" sibTransId="{D3CF22CB-A42B-478D-97EF-2BFA6DFB59AA}"/>
    <dgm:cxn modelId="{E2944EF7-F23E-450D-ACBF-27740D3132DA}" type="presOf" srcId="{DF4857E7-5C40-4E4D-8F9E-0F40BE240B2F}" destId="{4514D2E9-87FF-454C-A554-FD761A8568C7}" srcOrd="0" destOrd="0" presId="urn:microsoft.com/office/officeart/2005/8/layout/lProcess2"/>
    <dgm:cxn modelId="{87662C25-1674-4359-9488-1BB6E8FB7C5E}" type="presParOf" srcId="{4514D2E9-87FF-454C-A554-FD761A8568C7}" destId="{D7F4306A-6D29-4C14-BF5D-EE8CBCC47C9B}" srcOrd="0" destOrd="0" presId="urn:microsoft.com/office/officeart/2005/8/layout/lProcess2"/>
    <dgm:cxn modelId="{B97EE0F9-2192-4DC4-B213-C50AE73F06C7}" type="presParOf" srcId="{D7F4306A-6D29-4C14-BF5D-EE8CBCC47C9B}" destId="{9046789A-6150-4534-817A-88A1F11F0BDA}" srcOrd="0" destOrd="0" presId="urn:microsoft.com/office/officeart/2005/8/layout/lProcess2"/>
    <dgm:cxn modelId="{B99CFBFA-0343-4C03-B2BA-5BF04CA6B25A}" type="presParOf" srcId="{D7F4306A-6D29-4C14-BF5D-EE8CBCC47C9B}" destId="{F032D9DC-6E96-4533-82F7-966FA94900AA}" srcOrd="1" destOrd="0" presId="urn:microsoft.com/office/officeart/2005/8/layout/lProcess2"/>
    <dgm:cxn modelId="{D1405E6F-1AB1-446A-B6CB-D65890F82A80}" type="presParOf" srcId="{D7F4306A-6D29-4C14-BF5D-EE8CBCC47C9B}" destId="{B5BC7729-4343-49E6-A4EF-D07AFE39FD9B}" srcOrd="2" destOrd="0" presId="urn:microsoft.com/office/officeart/2005/8/layout/lProcess2"/>
    <dgm:cxn modelId="{DD24EB41-5480-4343-8AE6-38A0A8891005}" type="presParOf" srcId="{B5BC7729-4343-49E6-A4EF-D07AFE39FD9B}" destId="{77D879FB-9835-4934-9699-09AF88C70266}" srcOrd="0" destOrd="0" presId="urn:microsoft.com/office/officeart/2005/8/layout/lProcess2"/>
    <dgm:cxn modelId="{D2248297-3C1F-4669-9AE2-C4DCACAB213B}" type="presParOf" srcId="{77D879FB-9835-4934-9699-09AF88C70266}" destId="{A8FD0D76-AFC6-4802-9090-E980FDBECC91}" srcOrd="0" destOrd="0" presId="urn:microsoft.com/office/officeart/2005/8/layout/lProcess2"/>
    <dgm:cxn modelId="{57D4AE1C-2433-4FCF-B32C-A7D40B494A13}" type="presParOf" srcId="{77D879FB-9835-4934-9699-09AF88C70266}" destId="{D745CFF1-2B85-49E4-8F39-4348401A7D3D}" srcOrd="1" destOrd="0" presId="urn:microsoft.com/office/officeart/2005/8/layout/lProcess2"/>
    <dgm:cxn modelId="{7C8E5041-4E13-4EC2-8F75-17F16DB111F1}" type="presParOf" srcId="{77D879FB-9835-4934-9699-09AF88C70266}" destId="{A78DE45E-C60B-4E9B-83BA-CD2E2B4B1E7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Entrega</a:t>
          </a:r>
          <a:r>
            <a:rPr lang="en-US" sz="1400" dirty="0"/>
            <a:t> do Wireframe </a:t>
          </a:r>
          <a:r>
            <a:rPr lang="en-US" sz="1400" dirty="0" err="1"/>
            <a:t>inicial</a:t>
          </a:r>
          <a:r>
            <a:rPr lang="en-US" sz="1400" dirty="0"/>
            <a:t> do </a:t>
          </a:r>
          <a:r>
            <a:rPr lang="en-US" sz="1400" dirty="0" err="1"/>
            <a:t>sistema</a:t>
          </a:r>
          <a:r>
            <a:rPr lang="en-US" sz="1400" dirty="0"/>
            <a:t>.</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do design </a:t>
          </a:r>
          <a:r>
            <a:rPr lang="en-US" sz="1400" dirty="0" err="1"/>
            <a:t>inicial</a:t>
          </a:r>
          <a:r>
            <a:rPr lang="en-US" sz="1400" dirty="0"/>
            <a:t> do </a:t>
          </a:r>
          <a:r>
            <a:rPr lang="en-US" sz="1400" dirty="0" err="1"/>
            <a:t>sistema</a:t>
          </a:r>
          <a:r>
            <a:rPr lang="en-US" sz="1400" dirty="0"/>
            <a:t>.</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Entrega</a:t>
          </a:r>
          <a:r>
            <a:rPr lang="en-US" sz="1400" dirty="0"/>
            <a:t> do </a:t>
          </a:r>
          <a:r>
            <a:rPr lang="en-US" sz="1400" dirty="0" err="1"/>
            <a:t>protótipo</a:t>
          </a:r>
          <a:r>
            <a:rPr lang="en-US" sz="1400" dirty="0"/>
            <a:t> do </a:t>
          </a:r>
          <a:r>
            <a:rPr lang="en-US" sz="1400" dirty="0" err="1"/>
            <a:t>sistema</a:t>
          </a:r>
          <a:r>
            <a:rPr lang="en-US" sz="1400" dirty="0"/>
            <a:t>.</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pPr algn="ctr"/>
          <a:r>
            <a:rPr lang="en-US" sz="1400" dirty="0" err="1"/>
            <a:t>Finalização</a:t>
          </a:r>
          <a:r>
            <a:rPr lang="en-US" sz="1400" dirty="0"/>
            <a:t>  da 1º </a:t>
          </a:r>
          <a:r>
            <a:rPr lang="en-US" sz="1400" dirty="0" err="1"/>
            <a:t>versão</a:t>
          </a:r>
          <a:r>
            <a:rPr lang="en-US" sz="1400" dirty="0"/>
            <a:t> do </a:t>
          </a:r>
          <a:r>
            <a:rPr lang="en-US" sz="1400" dirty="0" err="1"/>
            <a:t>sistema</a:t>
          </a:r>
          <a:r>
            <a:rPr lang="en-US" sz="1400" dirty="0"/>
            <a:t>.</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custT="1"/>
      <dgm:spPr/>
      <dgm:t>
        <a:bodyPr/>
        <a:lstStyle/>
        <a:p>
          <a:pPr algn="l"/>
          <a:r>
            <a:rPr lang="en-US" sz="1600" dirty="0"/>
            <a:t>31/05/2017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09/06/2017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16/06/2017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custT="1"/>
      <dgm:spPr/>
      <dgm:t>
        <a:bodyPr/>
        <a:lstStyle/>
        <a:p>
          <a:pPr algn="l"/>
          <a:r>
            <a:rPr lang="en-US" sz="1600" dirty="0"/>
            <a:t>17/07/2017</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8DAA4B39-AF8F-4F9A-90C7-8D44C750DA96}" srcId="{3D196BA1-8327-42F7-B9E5-87D503CB93F4}" destId="{82D8FC0B-BF2D-40D0-8601-CFE56FD67B92}" srcOrd="0" destOrd="0" parTransId="{3F6E66F8-3F0A-4E92-84F6-1A9E7ED94FBF}" sibTransId="{020A973A-613B-4F38-9A1E-085548B6DF68}"/>
    <dgm:cxn modelId="{067BF560-6A96-446B-ACBF-7B0C3A3F9CB2}" type="presOf" srcId="{67A02677-135E-4B0F-BC35-8E5F1E51F9A6}" destId="{6A304773-9EB8-4E73-8888-D75C2036D148}" srcOrd="0" destOrd="1"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EF528179-B50A-4065-BBAE-E01C0E88098A}" type="presOf" srcId="{B7F213D6-AC1C-4269-8455-91A2A9931F05}" destId="{6A304773-9EB8-4E73-8888-D75C2036D148}"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 modelId="{6D249A68-8AA9-4C91-AF1E-C41327F32784}" type="presParOf" srcId="{03C1E04F-85F6-40B3-A0F3-213FB8AE107E}" destId="{7662593A-0DBA-4DD1-9B80-A9CDE3EEA36F}" srcOrd="5" destOrd="0" presId="urn:microsoft.com/office/officeart/2005/8/layout/chevronAccent+Icon"/>
    <dgm:cxn modelId="{3A0C850C-B2CC-4A03-81EE-672BD921952B}" type="presParOf" srcId="{03C1E04F-85F6-40B3-A0F3-213FB8AE107E}" destId="{8EC6BC53-5DB8-4769-9D7D-706542416C7F}" srcOrd="6" destOrd="0" presId="urn:microsoft.com/office/officeart/2005/8/layout/chevronAccent+Icon"/>
    <dgm:cxn modelId="{5A0B8243-8A0B-4DB9-9800-4C2552D227D3}" type="presParOf" srcId="{8EC6BC53-5DB8-4769-9D7D-706542416C7F}" destId="{2E5F26DE-5046-425E-8CE5-81AABA87F06B}" srcOrd="0" destOrd="0" presId="urn:microsoft.com/office/officeart/2005/8/layout/chevronAccent+Icon"/>
    <dgm:cxn modelId="{410FC4B9-0ACF-4672-8E25-BF0AC3517A62}"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Finalização</a:t>
          </a:r>
          <a:r>
            <a:rPr lang="en-US" sz="1400" dirty="0"/>
            <a:t> do </a:t>
          </a:r>
          <a:r>
            <a:rPr lang="en-US" sz="1400" dirty="0" err="1"/>
            <a:t>período</a:t>
          </a:r>
          <a:r>
            <a:rPr lang="en-US" sz="1400" dirty="0"/>
            <a:t> de testes</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de </a:t>
          </a:r>
          <a:r>
            <a:rPr lang="en-US" sz="1400" dirty="0" err="1"/>
            <a:t>correções</a:t>
          </a:r>
          <a:endParaRPr lang="en-US" sz="1400" dirty="0"/>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Finalização</a:t>
          </a:r>
          <a:r>
            <a:rPr lang="en-US" sz="1400" dirty="0"/>
            <a:t> da </a:t>
          </a:r>
          <a:r>
            <a:rPr lang="en-US" sz="1400" dirty="0" err="1"/>
            <a:t>implantação</a:t>
          </a:r>
          <a:r>
            <a:rPr lang="en-US" sz="1400" dirty="0"/>
            <a:t> </a:t>
          </a:r>
          <a:r>
            <a:rPr lang="en-US" sz="1400" dirty="0" err="1"/>
            <a:t>sistema</a:t>
          </a:r>
          <a:endParaRPr lang="en-US" sz="1400" dirty="0"/>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custT="1"/>
      <dgm:spPr/>
      <dgm:t>
        <a:bodyPr/>
        <a:lstStyle/>
        <a:p>
          <a:pPr algn="l"/>
          <a:r>
            <a:rPr lang="en-US" sz="1600" dirty="0"/>
            <a:t>26/07/2017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16/08/2017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30/08/2017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5178683"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5358445" y="1075924"/>
          <a:ext cx="91440" cy="1975650"/>
        </a:xfrm>
        <a:custGeom>
          <a:avLst/>
          <a:gdLst/>
          <a:ahLst/>
          <a:cxnLst/>
          <a:rect l="0" t="0" r="0" b="0"/>
          <a:pathLst>
            <a:path>
              <a:moveTo>
                <a:pt x="45720" y="0"/>
              </a:moveTo>
              <a:lnTo>
                <a:pt x="4572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4330441" y="2201"/>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Bruno Oliveira</a:t>
          </a:r>
          <a:br>
            <a:rPr lang="en-US" sz="2200" kern="1200" dirty="0"/>
          </a:br>
          <a:r>
            <a:rPr lang="en-US" sz="2200" kern="1200" dirty="0" err="1"/>
            <a:t>Gerente</a:t>
          </a:r>
          <a:r>
            <a:rPr lang="en-US" sz="2200" kern="1200" dirty="0"/>
            <a:t> de </a:t>
          </a:r>
          <a:r>
            <a:rPr lang="en-US" sz="2200" kern="1200" dirty="0" err="1"/>
            <a:t>Projeto</a:t>
          </a:r>
          <a:endParaRPr lang="en-US" sz="2200" kern="1200" dirty="0"/>
        </a:p>
      </dsp:txBody>
      <dsp:txXfrm>
        <a:off x="4330441" y="2201"/>
        <a:ext cx="2147446" cy="1073723"/>
      </dsp:txXfrm>
    </dsp:sp>
    <dsp:sp modelId="{7174A553-29A2-4360-80CF-40A80BE1E5E1}">
      <dsp:nvSpPr>
        <dsp:cNvPr id="0" name=""/>
        <dsp:cNvSpPr/>
      </dsp:nvSpPr>
      <dsp:spPr>
        <a:xfrm>
          <a:off x="4330441"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Gabriel Augusto</a:t>
          </a:r>
        </a:p>
        <a:p>
          <a:pPr marL="0" lvl="0" indent="0" algn="ctr" defTabSz="977900">
            <a:lnSpc>
              <a:spcPct val="90000"/>
            </a:lnSpc>
            <a:spcBef>
              <a:spcPct val="0"/>
            </a:spcBef>
            <a:spcAft>
              <a:spcPct val="35000"/>
            </a:spcAft>
            <a:buNone/>
          </a:pPr>
          <a:r>
            <a:rPr lang="en-US" sz="2200" kern="1200" dirty="0" err="1"/>
            <a:t>Desenvolvedor</a:t>
          </a:r>
          <a:endParaRPr lang="en-US" sz="2200" kern="1200" dirty="0"/>
        </a:p>
      </dsp:txBody>
      <dsp:txXfrm>
        <a:off x="4330441" y="3051575"/>
        <a:ext cx="2147446" cy="1073723"/>
      </dsp:txXfrm>
    </dsp:sp>
    <dsp:sp modelId="{940E95D1-7142-4E02-A0BE-B91C30369A64}">
      <dsp:nvSpPr>
        <dsp:cNvPr id="0" name=""/>
        <dsp:cNvSpPr/>
      </dsp:nvSpPr>
      <dsp:spPr>
        <a:xfrm>
          <a:off x="3031236" y="1526888"/>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Ian Pablo </a:t>
          </a:r>
          <a:r>
            <a:rPr lang="en-US" sz="2200" kern="1200" dirty="0" err="1"/>
            <a:t>Arquiteto</a:t>
          </a:r>
          <a:r>
            <a:rPr lang="en-US" sz="2200" kern="1200" dirty="0"/>
            <a:t> de Software</a:t>
          </a:r>
        </a:p>
      </dsp:txBody>
      <dsp:txXfrm>
        <a:off x="3031236"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0" y="0"/>
          <a:ext cx="3078161"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err="1"/>
            <a:t>Pessoas</a:t>
          </a:r>
          <a:endParaRPr lang="en-US" sz="4000" kern="1200" dirty="0"/>
        </a:p>
      </dsp:txBody>
      <dsp:txXfrm>
        <a:off x="0" y="0"/>
        <a:ext cx="3078161" cy="1238250"/>
      </dsp:txXfrm>
    </dsp:sp>
    <dsp:sp modelId="{A8FD0D76-AFC6-4802-9090-E980FDBECC91}">
      <dsp:nvSpPr>
        <dsp:cNvPr id="0" name=""/>
        <dsp:cNvSpPr/>
      </dsp:nvSpPr>
      <dsp:spPr>
        <a:xfrm>
          <a:off x="334953" y="12223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 </a:t>
          </a:r>
          <a:r>
            <a:rPr lang="en-US" sz="1800" kern="1200" dirty="0" err="1"/>
            <a:t>Gerente</a:t>
          </a:r>
          <a:r>
            <a:rPr lang="en-US" sz="1800" kern="1200" dirty="0"/>
            <a:t> do </a:t>
          </a:r>
          <a:r>
            <a:rPr lang="en-US" sz="1800" kern="1200" dirty="0" err="1"/>
            <a:t>projeto</a:t>
          </a:r>
          <a:r>
            <a:rPr lang="en-US" sz="1800" kern="1200" dirty="0"/>
            <a:t>;</a:t>
          </a:r>
          <a:br>
            <a:rPr lang="en-US" sz="1800" kern="1200" dirty="0"/>
          </a:br>
          <a:r>
            <a:rPr lang="en-US" sz="1800" kern="1200" dirty="0"/>
            <a:t>- </a:t>
          </a:r>
          <a:r>
            <a:rPr lang="en-US" sz="1800" kern="1200" dirty="0" err="1"/>
            <a:t>Arquiteto</a:t>
          </a:r>
          <a:r>
            <a:rPr lang="en-US" sz="1800" kern="1200" dirty="0"/>
            <a:t> de Software;</a:t>
          </a:r>
          <a:br>
            <a:rPr lang="en-US" sz="1800" kern="1200" dirty="0"/>
          </a:br>
          <a:r>
            <a:rPr lang="en-US" sz="1800" kern="1200" dirty="0"/>
            <a:t>- </a:t>
          </a:r>
          <a:r>
            <a:rPr lang="en-US" sz="1800" kern="1200" dirty="0" err="1"/>
            <a:t>Desenvolvedor</a:t>
          </a:r>
          <a:r>
            <a:rPr lang="en-US" sz="1800" kern="1200" dirty="0"/>
            <a:t>;</a:t>
          </a:r>
          <a:br>
            <a:rPr lang="en-US" sz="1800" kern="1200" dirty="0"/>
          </a:br>
          <a:endParaRPr lang="en-US" sz="1800" kern="1200" dirty="0"/>
        </a:p>
      </dsp:txBody>
      <dsp:txXfrm>
        <a:off x="371403" y="1258825"/>
        <a:ext cx="2389628" cy="1171597"/>
      </dsp:txXfrm>
    </dsp:sp>
    <dsp:sp modelId="{A78DE45E-C60B-4E9B-83BA-CD2E2B4B1E78}">
      <dsp:nvSpPr>
        <dsp:cNvPr id="0" name=""/>
        <dsp:cNvSpPr/>
      </dsp:nvSpPr>
      <dsp:spPr>
        <a:xfrm>
          <a:off x="334953" y="26701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Notas</a:t>
          </a:r>
          <a:endParaRPr lang="en-US" sz="1800" kern="1200" dirty="0"/>
        </a:p>
      </dsp:txBody>
      <dsp:txXfrm>
        <a:off x="371403" y="2706625"/>
        <a:ext cx="2389628" cy="1171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933"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24084"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Wireframe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31/05/2017</a:t>
          </a:r>
        </a:p>
      </dsp:txBody>
      <dsp:txXfrm>
        <a:off x="650333" y="2095228"/>
        <a:ext cx="1908148" cy="843723"/>
      </dsp:txXfrm>
    </dsp:sp>
    <dsp:sp modelId="{A33B6407-611A-47C1-8F11-11F4B43E3BA6}">
      <dsp:nvSpPr>
        <dsp:cNvPr id="0" name=""/>
        <dsp:cNvSpPr/>
      </dsp:nvSpPr>
      <dsp:spPr>
        <a:xfrm>
          <a:off x="2656965"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76117"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design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09/06/2017</a:t>
          </a:r>
        </a:p>
      </dsp:txBody>
      <dsp:txXfrm>
        <a:off x="3302366" y="2095228"/>
        <a:ext cx="1908148" cy="843723"/>
      </dsp:txXfrm>
    </dsp:sp>
    <dsp:sp modelId="{8A97269C-C120-4B0D-8241-794015A53C15}">
      <dsp:nvSpPr>
        <dsp:cNvPr id="0" name=""/>
        <dsp:cNvSpPr/>
      </dsp:nvSpPr>
      <dsp:spPr>
        <a:xfrm>
          <a:off x="5308998"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928149"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a:t>
          </a:r>
          <a:r>
            <a:rPr lang="en-US" sz="1400" kern="1200" dirty="0" err="1"/>
            <a:t>protótipo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16/06/2017</a:t>
          </a:r>
        </a:p>
      </dsp:txBody>
      <dsp:txXfrm>
        <a:off x="5954398" y="2095228"/>
        <a:ext cx="1908148" cy="843723"/>
      </dsp:txXfrm>
    </dsp:sp>
    <dsp:sp modelId="{2E5F26DE-5046-425E-8CE5-81AABA87F06B}">
      <dsp:nvSpPr>
        <dsp:cNvPr id="0" name=""/>
        <dsp:cNvSpPr/>
      </dsp:nvSpPr>
      <dsp:spPr>
        <a:xfrm>
          <a:off x="7961030"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8580182"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1º </a:t>
          </a:r>
          <a:r>
            <a:rPr lang="en-US" sz="1400" kern="1200" dirty="0" err="1"/>
            <a:t>versão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17/07/2017</a:t>
          </a:r>
        </a:p>
      </dsp:txBody>
      <dsp:txXfrm>
        <a:off x="8606431" y="2095228"/>
        <a:ext cx="1908148" cy="84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919"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17157"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do </a:t>
          </a:r>
          <a:r>
            <a:rPr lang="en-US" sz="1400" kern="1200" dirty="0" err="1"/>
            <a:t>período</a:t>
          </a:r>
          <a:r>
            <a:rPr lang="en-US" sz="1400" kern="1200" dirty="0"/>
            <a:t> de testes</a:t>
          </a:r>
        </a:p>
        <a:p>
          <a:pPr marL="171450" lvl="1" indent="-171450" algn="l" defTabSz="711200">
            <a:lnSpc>
              <a:spcPct val="90000"/>
            </a:lnSpc>
            <a:spcBef>
              <a:spcPct val="0"/>
            </a:spcBef>
            <a:spcAft>
              <a:spcPct val="15000"/>
            </a:spcAft>
            <a:buChar char="•"/>
          </a:pPr>
          <a:r>
            <a:rPr lang="en-US" sz="1600" kern="1200" dirty="0"/>
            <a:t>26/07/2017</a:t>
          </a:r>
        </a:p>
      </dsp:txBody>
      <dsp:txXfrm>
        <a:off x="643283" y="1481572"/>
        <a:ext cx="1899167" cy="839752"/>
      </dsp:txXfrm>
    </dsp:sp>
    <dsp:sp modelId="{A33B6407-611A-47C1-8F11-11F4B43E3BA6}">
      <dsp:nvSpPr>
        <dsp:cNvPr id="0" name=""/>
        <dsp:cNvSpPr/>
      </dsp:nvSpPr>
      <dsp:spPr>
        <a:xfrm>
          <a:off x="2640471"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56709"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de </a:t>
          </a:r>
          <a:r>
            <a:rPr lang="en-US" sz="1400" kern="1200" dirty="0" err="1"/>
            <a:t>correções</a:t>
          </a:r>
          <a:endParaRPr lang="en-US" sz="1400" kern="1200" dirty="0"/>
        </a:p>
        <a:p>
          <a:pPr marL="171450" lvl="1" indent="-171450" algn="l" defTabSz="711200">
            <a:lnSpc>
              <a:spcPct val="90000"/>
            </a:lnSpc>
            <a:spcBef>
              <a:spcPct val="0"/>
            </a:spcBef>
            <a:spcAft>
              <a:spcPct val="15000"/>
            </a:spcAft>
            <a:buChar char="•"/>
          </a:pPr>
          <a:r>
            <a:rPr lang="en-US" sz="1600" kern="1200" dirty="0"/>
            <a:t>16/08/2017</a:t>
          </a:r>
        </a:p>
      </dsp:txBody>
      <dsp:txXfrm>
        <a:off x="3282835" y="1481572"/>
        <a:ext cx="1899167" cy="839752"/>
      </dsp:txXfrm>
    </dsp:sp>
    <dsp:sp modelId="{8A97269C-C120-4B0D-8241-794015A53C15}">
      <dsp:nvSpPr>
        <dsp:cNvPr id="0" name=""/>
        <dsp:cNvSpPr/>
      </dsp:nvSpPr>
      <dsp:spPr>
        <a:xfrm>
          <a:off x="5280023"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896260"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a:t>
          </a:r>
          <a:r>
            <a:rPr lang="en-US" sz="1400" kern="1200" dirty="0" err="1"/>
            <a:t>implantação</a:t>
          </a:r>
          <a:r>
            <a:rPr lang="en-US" sz="1400" kern="1200" dirty="0"/>
            <a:t> </a:t>
          </a:r>
          <a:r>
            <a:rPr lang="en-US" sz="1400" kern="1200" dirty="0" err="1"/>
            <a:t>sistema</a:t>
          </a:r>
          <a:endParaRPr lang="en-US" sz="1400" kern="1200" dirty="0"/>
        </a:p>
        <a:p>
          <a:pPr marL="171450" lvl="1" indent="-171450" algn="l" defTabSz="711200">
            <a:lnSpc>
              <a:spcPct val="90000"/>
            </a:lnSpc>
            <a:spcBef>
              <a:spcPct val="0"/>
            </a:spcBef>
            <a:spcAft>
              <a:spcPct val="15000"/>
            </a:spcAft>
            <a:buChar char="•"/>
          </a:pPr>
          <a:r>
            <a:rPr lang="en-US" sz="1600" kern="1200" dirty="0"/>
            <a:t>30/08/2017</a:t>
          </a:r>
        </a:p>
      </dsp:txBody>
      <dsp:txXfrm>
        <a:off x="5922386" y="1481572"/>
        <a:ext cx="1899167" cy="8397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AF7DC3-5DFB-46E8-A13B-BFBD7044DB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B0029481-33BB-465E-99C3-82F81B9AC3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6D26B23-5971-4EFE-93CF-D5F9EC9D68C4}" type="datetimeFigureOut">
              <a:rPr lang="en-US"/>
              <a:pPr>
                <a:defRPr/>
              </a:pPr>
              <a:t>6/23/2017</a:t>
            </a:fld>
            <a:endParaRPr/>
          </a:p>
        </p:txBody>
      </p:sp>
      <p:sp>
        <p:nvSpPr>
          <p:cNvPr id="4" name="Footer Placeholder 3">
            <a:extLst>
              <a:ext uri="{FF2B5EF4-FFF2-40B4-BE49-F238E27FC236}">
                <a16:creationId xmlns:a16="http://schemas.microsoft.com/office/drawing/2014/main" id="{5BF2AF8C-CE4D-44A0-A9C1-598B759ABB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5" name="Slide Number Placeholder 4">
            <a:extLst>
              <a:ext uri="{FF2B5EF4-FFF2-40B4-BE49-F238E27FC236}">
                <a16:creationId xmlns:a16="http://schemas.microsoft.com/office/drawing/2014/main" id="{05EB16EB-5420-496A-A60A-8DE67B96A42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369086-B178-4FDD-BE4B-63BE502337D7}" type="slidenum">
              <a:rPr lang="en-US" altLang="pt-BR"/>
              <a:pPr/>
              <a:t>‹nº›</a:t>
            </a:fld>
            <a:endParaRPr lang="en-US"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28B6E-F138-4BA6-B191-1E7C042FCA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67195ED0-109F-432B-93C1-75E9B347761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E57D739-26BE-4692-874A-D7CD35162E04}" type="datetimeFigureOut">
              <a:rPr lang="en-US"/>
              <a:pPr>
                <a:defRPr/>
              </a:pPr>
              <a:t>6/23/2017</a:t>
            </a:fld>
            <a:endParaRPr/>
          </a:p>
        </p:txBody>
      </p:sp>
      <p:sp>
        <p:nvSpPr>
          <p:cNvPr id="4" name="Slide Image Placeholder 3">
            <a:extLst>
              <a:ext uri="{FF2B5EF4-FFF2-40B4-BE49-F238E27FC236}">
                <a16:creationId xmlns:a16="http://schemas.microsoft.com/office/drawing/2014/main" id="{C9FE2108-6FB6-48A1-BBC8-3D3DF5E18AC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5A4710E1-BC65-4A16-87B6-D344C61AFAE7}"/>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dirty="0"/>
              <a:t>Click to edit Master text styles</a:t>
            </a:r>
          </a:p>
          <a:p>
            <a:pPr lvl="1"/>
            <a:r>
              <a:rPr noProof="0" dirty="0"/>
              <a:t>Second level</a:t>
            </a:r>
          </a:p>
          <a:p>
            <a:pPr lvl="2"/>
            <a:r>
              <a:rPr noProof="0" dirty="0"/>
              <a:t>Third level</a:t>
            </a:r>
          </a:p>
          <a:p>
            <a:pPr lvl="3"/>
            <a:r>
              <a:rPr noProof="0" dirty="0"/>
              <a:t>Fourth level</a:t>
            </a:r>
          </a:p>
          <a:p>
            <a:pPr lvl="4"/>
            <a:r>
              <a:rPr noProof="0" dirty="0"/>
              <a:t>Fifth level</a:t>
            </a:r>
          </a:p>
        </p:txBody>
      </p:sp>
      <p:sp>
        <p:nvSpPr>
          <p:cNvPr id="6" name="Footer Placeholder 5">
            <a:extLst>
              <a:ext uri="{FF2B5EF4-FFF2-40B4-BE49-F238E27FC236}">
                <a16:creationId xmlns:a16="http://schemas.microsoft.com/office/drawing/2014/main" id="{BCCEB904-341E-476D-9368-42A7ECBA5FA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7" name="Slide Number Placeholder 6">
            <a:extLst>
              <a:ext uri="{FF2B5EF4-FFF2-40B4-BE49-F238E27FC236}">
                <a16:creationId xmlns:a16="http://schemas.microsoft.com/office/drawing/2014/main" id="{8DDFCF04-F71C-496B-A886-8E59FAD678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C3B353E-1794-4BFE-BB9C-8F4D92561C91}" type="slidenum">
              <a:rPr lang="en-US" altLang="pt-B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CCA107E-220D-4974-9C12-29A525597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B128663-7830-4192-B5AA-62B584DE72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i="1"/>
          </a:p>
        </p:txBody>
      </p:sp>
      <p:sp>
        <p:nvSpPr>
          <p:cNvPr id="30724" name="Slide Number Placeholder 3">
            <a:extLst>
              <a:ext uri="{FF2B5EF4-FFF2-40B4-BE49-F238E27FC236}">
                <a16:creationId xmlns:a16="http://schemas.microsoft.com/office/drawing/2014/main" id="{5A45D452-CA25-4F48-A4D2-6D93E664B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5D0B968-3424-49A0-AF80-8953C65375C1}" type="slidenum">
              <a:rPr lang="en-US" altLang="pt-BR"/>
              <a:pPr/>
              <a:t>2</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8D629E1-4D2C-4A16-894C-4BADB3CB4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30FBD6B-7788-4106-A1BF-2C18BF8503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1748" name="Slide Number Placeholder 3">
            <a:extLst>
              <a:ext uri="{FF2B5EF4-FFF2-40B4-BE49-F238E27FC236}">
                <a16:creationId xmlns:a16="http://schemas.microsoft.com/office/drawing/2014/main" id="{A59F2B6A-C112-4577-92A3-6AAFD013F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B4EBD89-5B79-4518-8194-84ABD9761FCE}" type="slidenum">
              <a:rPr lang="en-US" altLang="pt-BR"/>
              <a:pPr/>
              <a:t>3</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DC85DC8-C798-4D49-8C1A-DA26146811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6761B51-6015-40AA-82CD-DE92EDA2F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32772" name="Slide Number Placeholder 3">
            <a:extLst>
              <a:ext uri="{FF2B5EF4-FFF2-40B4-BE49-F238E27FC236}">
                <a16:creationId xmlns:a16="http://schemas.microsoft.com/office/drawing/2014/main" id="{D0BC2565-B05F-4735-A910-077C38E971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2780DD2E-8623-4A17-966F-3A756175F7B6}" type="slidenum">
              <a:rPr lang="en-US" altLang="pt-BR"/>
              <a:pPr/>
              <a:t>7</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750F8B-678E-441D-9A32-C889FEFBC5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AE74D40-588C-4E65-9F18-BF7353D97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3796" name="Slide Number Placeholder 3">
            <a:extLst>
              <a:ext uri="{FF2B5EF4-FFF2-40B4-BE49-F238E27FC236}">
                <a16:creationId xmlns:a16="http://schemas.microsoft.com/office/drawing/2014/main" id="{89F695FB-2447-4CD8-B47A-26E244F1C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2CD3F6C-2F17-496A-9A83-C604E3C458CF}" type="slidenum">
              <a:rPr lang="en-US" altLang="pt-BR"/>
              <a:pPr/>
              <a:t>8</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2F46C67-E812-40A6-8EDC-DC9E6D1CF6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4FCFEA8-9301-485F-AE60-86D20732EC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4820" name="Slide Number Placeholder 3">
            <a:extLst>
              <a:ext uri="{FF2B5EF4-FFF2-40B4-BE49-F238E27FC236}">
                <a16:creationId xmlns:a16="http://schemas.microsoft.com/office/drawing/2014/main" id="{B11B292C-EEF5-4240-A256-92FEFA115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4D13AAC-CE0B-40F0-BDE8-5BA36135CB98}" type="slidenum">
              <a:rPr lang="en-US" altLang="pt-BR"/>
              <a:pPr/>
              <a:t>15</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un rising over grassy hills">
            <a:extLst>
              <a:ext uri="{FF2B5EF4-FFF2-40B4-BE49-F238E27FC236}">
                <a16:creationId xmlns:a16="http://schemas.microsoft.com/office/drawing/2014/main" id="{3001E4B9-DFD3-43F7-8B35-69E2FD605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792E56A0-55F4-468A-8214-ACECED73DDA7}"/>
              </a:ext>
            </a:extLst>
          </p:cNvPr>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6" name="Rectangle 10">
            <a:extLst>
              <a:ext uri="{FF2B5EF4-FFF2-40B4-BE49-F238E27FC236}">
                <a16:creationId xmlns:a16="http://schemas.microsoft.com/office/drawing/2014/main" id="{A4C7C43F-1F2E-403B-9CE7-2B73890D74CE}"/>
              </a:ext>
            </a:extLst>
          </p:cNvPr>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100215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641EB61-496F-4961-A266-DCDB41D331A3}"/>
              </a:ext>
            </a:extLst>
          </p:cNvPr>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a:extLst>
              <a:ext uri="{FF2B5EF4-FFF2-40B4-BE49-F238E27FC236}">
                <a16:creationId xmlns:a16="http://schemas.microsoft.com/office/drawing/2014/main" id="{46E1DDC4-3BF1-4B53-A378-80A793172D5C}"/>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1A1AAB6B-093D-4B93-BE94-B8171B34B66D}"/>
              </a:ext>
            </a:extLst>
          </p:cNvPr>
          <p:cNvSpPr>
            <a:spLocks noGrp="1"/>
          </p:cNvSpPr>
          <p:nvPr>
            <p:ph type="dt" sz="half" idx="11"/>
          </p:nvPr>
        </p:nvSpPr>
        <p:spPr/>
        <p:txBody>
          <a:bodyPr/>
          <a:lstStyle>
            <a:lvl1pPr>
              <a:defRPr>
                <a:solidFill>
                  <a:schemeClr val="tx2"/>
                </a:solidFill>
              </a:defRPr>
            </a:lvl1pPr>
          </a:lstStyle>
          <a:p>
            <a:pPr>
              <a:defRPr/>
            </a:pPr>
            <a:fld id="{C6E3A286-73C2-4DD1-8E2C-4E9F248883A0}" type="datetimeFigureOut">
              <a:rPr lang="en-US"/>
              <a:pPr>
                <a:defRPr/>
              </a:pPr>
              <a:t>6/23/2017</a:t>
            </a:fld>
            <a:endParaRPr/>
          </a:p>
        </p:txBody>
      </p:sp>
      <p:sp>
        <p:nvSpPr>
          <p:cNvPr id="8" name="Slide Number Placeholder 6">
            <a:extLst>
              <a:ext uri="{FF2B5EF4-FFF2-40B4-BE49-F238E27FC236}">
                <a16:creationId xmlns:a16="http://schemas.microsoft.com/office/drawing/2014/main" id="{327543AD-DB02-4B56-A87A-7AA5E54FB9DD}"/>
              </a:ext>
            </a:extLst>
          </p:cNvPr>
          <p:cNvSpPr>
            <a:spLocks noGrp="1"/>
          </p:cNvSpPr>
          <p:nvPr>
            <p:ph type="sldNum" sz="quarter" idx="12"/>
          </p:nvPr>
        </p:nvSpPr>
        <p:spPr/>
        <p:txBody>
          <a:bodyPr/>
          <a:lstStyle>
            <a:lvl1pPr>
              <a:defRPr>
                <a:solidFill>
                  <a:schemeClr val="tx2"/>
                </a:solidFill>
              </a:defRPr>
            </a:lvl1pPr>
          </a:lstStyle>
          <a:p>
            <a:fld id="{9777096B-8ED7-449F-8ABF-EA652A35597F}" type="slidenum">
              <a:rPr lang="en-US" altLang="pt-BR"/>
              <a:pPr/>
              <a:t>‹nº›</a:t>
            </a:fld>
            <a:endParaRPr lang="en-US" altLang="pt-BR"/>
          </a:p>
        </p:txBody>
      </p:sp>
    </p:spTree>
    <p:extLst>
      <p:ext uri="{BB962C8B-B14F-4D97-AF65-F5344CB8AC3E}">
        <p14:creationId xmlns:p14="http://schemas.microsoft.com/office/powerpoint/2010/main" val="420299486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C5249568-4D2E-4BCA-942A-6557E30A4DDF}"/>
              </a:ext>
            </a:extLst>
          </p:cNvPr>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4A215B79-DD36-40E8-B929-23D721C38F13}"/>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CBCEEF41-6BE0-4C66-8136-291A4C5873BE}"/>
              </a:ext>
            </a:extLst>
          </p:cNvPr>
          <p:cNvSpPr>
            <a:spLocks noGrp="1"/>
          </p:cNvSpPr>
          <p:nvPr>
            <p:ph type="dt" sz="half" idx="11"/>
          </p:nvPr>
        </p:nvSpPr>
        <p:spPr/>
        <p:txBody>
          <a:bodyPr/>
          <a:lstStyle>
            <a:lvl1pPr>
              <a:defRPr/>
            </a:lvl1pPr>
          </a:lstStyle>
          <a:p>
            <a:pPr>
              <a:defRPr/>
            </a:pPr>
            <a:fld id="{57931F8C-438C-49C5-9805-9BC540D79DBA}" type="datetimeFigureOut">
              <a:rPr lang="en-US"/>
              <a:pPr>
                <a:defRPr/>
              </a:pPr>
              <a:t>6/23/2017</a:t>
            </a:fld>
            <a:endParaRPr/>
          </a:p>
        </p:txBody>
      </p:sp>
      <p:sp>
        <p:nvSpPr>
          <p:cNvPr id="8" name="Slide Number Placeholder 6">
            <a:extLst>
              <a:ext uri="{FF2B5EF4-FFF2-40B4-BE49-F238E27FC236}">
                <a16:creationId xmlns:a16="http://schemas.microsoft.com/office/drawing/2014/main" id="{0DFF8D14-4219-4789-B25F-640157C482FF}"/>
              </a:ext>
            </a:extLst>
          </p:cNvPr>
          <p:cNvSpPr>
            <a:spLocks noGrp="1"/>
          </p:cNvSpPr>
          <p:nvPr>
            <p:ph type="sldNum" sz="quarter" idx="12"/>
          </p:nvPr>
        </p:nvSpPr>
        <p:spPr/>
        <p:txBody>
          <a:bodyPr/>
          <a:lstStyle>
            <a:lvl1pPr>
              <a:defRPr/>
            </a:lvl1pPr>
          </a:lstStyle>
          <a:p>
            <a:fld id="{E2E3F893-2714-432F-8832-0FD41BBD517C}" type="slidenum">
              <a:rPr lang="en-US" altLang="pt-BR"/>
              <a:pPr/>
              <a:t>‹nº›</a:t>
            </a:fld>
            <a:endParaRPr lang="en-US" altLang="pt-BR"/>
          </a:p>
        </p:txBody>
      </p:sp>
    </p:spTree>
    <p:extLst>
      <p:ext uri="{BB962C8B-B14F-4D97-AF65-F5344CB8AC3E}">
        <p14:creationId xmlns:p14="http://schemas.microsoft.com/office/powerpoint/2010/main" val="405932398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11172B9F-4914-403D-A332-DDB5A6DFD18C}"/>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A021FA9A-9E62-4D39-B5D4-90CD084ED3BA}"/>
              </a:ext>
            </a:extLst>
          </p:cNvPr>
          <p:cNvSpPr>
            <a:spLocks noGrp="1"/>
          </p:cNvSpPr>
          <p:nvPr>
            <p:ph type="dt" sz="half" idx="11"/>
          </p:nvPr>
        </p:nvSpPr>
        <p:spPr/>
        <p:txBody>
          <a:bodyPr/>
          <a:lstStyle>
            <a:lvl1pPr>
              <a:defRPr/>
            </a:lvl1pPr>
          </a:lstStyle>
          <a:p>
            <a:pPr>
              <a:defRPr/>
            </a:pPr>
            <a:fld id="{63CAA9AE-A4A5-4CF6-B674-BCED879A6CDC}" type="datetimeFigureOut">
              <a:rPr lang="en-US"/>
              <a:pPr>
                <a:defRPr/>
              </a:pPr>
              <a:t>6/23/2017</a:t>
            </a:fld>
            <a:endParaRPr/>
          </a:p>
        </p:txBody>
      </p:sp>
      <p:sp>
        <p:nvSpPr>
          <p:cNvPr id="6" name="Slide Number Placeholder 5">
            <a:extLst>
              <a:ext uri="{FF2B5EF4-FFF2-40B4-BE49-F238E27FC236}">
                <a16:creationId xmlns:a16="http://schemas.microsoft.com/office/drawing/2014/main" id="{A6E2A154-3BCB-4A7E-B1E6-CFF081D98F54}"/>
              </a:ext>
            </a:extLst>
          </p:cNvPr>
          <p:cNvSpPr>
            <a:spLocks noGrp="1"/>
          </p:cNvSpPr>
          <p:nvPr>
            <p:ph type="sldNum" sz="quarter" idx="12"/>
          </p:nvPr>
        </p:nvSpPr>
        <p:spPr/>
        <p:txBody>
          <a:bodyPr/>
          <a:lstStyle>
            <a:lvl1pPr>
              <a:defRPr/>
            </a:lvl1pPr>
          </a:lstStyle>
          <a:p>
            <a:fld id="{09DA5771-3AD0-45DB-B0F4-24FB2D562CA1}" type="slidenum">
              <a:rPr lang="en-US" altLang="pt-BR"/>
              <a:pPr/>
              <a:t>‹nº›</a:t>
            </a:fld>
            <a:endParaRPr lang="en-US" altLang="pt-BR"/>
          </a:p>
        </p:txBody>
      </p:sp>
    </p:spTree>
    <p:extLst>
      <p:ext uri="{BB962C8B-B14F-4D97-AF65-F5344CB8AC3E}">
        <p14:creationId xmlns:p14="http://schemas.microsoft.com/office/powerpoint/2010/main" val="14368253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760FD0EE-43DF-42DB-8013-93CA17F1AD05}"/>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D33613E3-4EBE-4B9B-B2C2-5821D89AECC9}"/>
              </a:ext>
            </a:extLst>
          </p:cNvPr>
          <p:cNvSpPr>
            <a:spLocks noGrp="1"/>
          </p:cNvSpPr>
          <p:nvPr>
            <p:ph type="dt" sz="half" idx="11"/>
          </p:nvPr>
        </p:nvSpPr>
        <p:spPr/>
        <p:txBody>
          <a:bodyPr/>
          <a:lstStyle>
            <a:lvl1pPr>
              <a:defRPr/>
            </a:lvl1pPr>
          </a:lstStyle>
          <a:p>
            <a:pPr>
              <a:defRPr/>
            </a:pPr>
            <a:fld id="{8B756878-9945-400B-94AD-6B51423A0398}" type="datetimeFigureOut">
              <a:rPr lang="en-US"/>
              <a:pPr>
                <a:defRPr/>
              </a:pPr>
              <a:t>6/23/2017</a:t>
            </a:fld>
            <a:endParaRPr/>
          </a:p>
        </p:txBody>
      </p:sp>
      <p:sp>
        <p:nvSpPr>
          <p:cNvPr id="6" name="Slide Number Placeholder 5">
            <a:extLst>
              <a:ext uri="{FF2B5EF4-FFF2-40B4-BE49-F238E27FC236}">
                <a16:creationId xmlns:a16="http://schemas.microsoft.com/office/drawing/2014/main" id="{2840D5A2-A29D-4A24-AB3D-A4B21475C8D1}"/>
              </a:ext>
            </a:extLst>
          </p:cNvPr>
          <p:cNvSpPr>
            <a:spLocks noGrp="1"/>
          </p:cNvSpPr>
          <p:nvPr>
            <p:ph type="sldNum" sz="quarter" idx="12"/>
          </p:nvPr>
        </p:nvSpPr>
        <p:spPr/>
        <p:txBody>
          <a:bodyPr/>
          <a:lstStyle>
            <a:lvl1pPr>
              <a:defRPr/>
            </a:lvl1pPr>
          </a:lstStyle>
          <a:p>
            <a:fld id="{66064A1E-6170-4CB0-885A-898809092992}" type="slidenum">
              <a:rPr lang="en-US" altLang="pt-BR"/>
              <a:pPr/>
              <a:t>‹nº›</a:t>
            </a:fld>
            <a:endParaRPr lang="en-US" altLang="pt-BR"/>
          </a:p>
        </p:txBody>
      </p:sp>
    </p:spTree>
    <p:extLst>
      <p:ext uri="{BB962C8B-B14F-4D97-AF65-F5344CB8AC3E}">
        <p14:creationId xmlns:p14="http://schemas.microsoft.com/office/powerpoint/2010/main" val="278536126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AB1A90F0-B2B2-4FA5-873B-B5AA84193942}"/>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481C3D3D-5CB4-4183-B2E5-B24D714C8AE1}"/>
              </a:ext>
            </a:extLst>
          </p:cNvPr>
          <p:cNvSpPr>
            <a:spLocks noGrp="1"/>
          </p:cNvSpPr>
          <p:nvPr>
            <p:ph type="dt" sz="half" idx="11"/>
          </p:nvPr>
        </p:nvSpPr>
        <p:spPr/>
        <p:txBody>
          <a:bodyPr/>
          <a:lstStyle>
            <a:lvl1pPr>
              <a:defRPr/>
            </a:lvl1pPr>
          </a:lstStyle>
          <a:p>
            <a:pPr>
              <a:defRPr/>
            </a:pPr>
            <a:fld id="{BB9D3DDA-847C-4608-84D0-B95EF8AC5204}" type="datetimeFigureOut">
              <a:rPr lang="en-US"/>
              <a:pPr>
                <a:defRPr/>
              </a:pPr>
              <a:t>6/23/2017</a:t>
            </a:fld>
            <a:endParaRPr dirty="0"/>
          </a:p>
        </p:txBody>
      </p:sp>
      <p:sp>
        <p:nvSpPr>
          <p:cNvPr id="6" name="Slide Number Placeholder 5">
            <a:extLst>
              <a:ext uri="{FF2B5EF4-FFF2-40B4-BE49-F238E27FC236}">
                <a16:creationId xmlns:a16="http://schemas.microsoft.com/office/drawing/2014/main" id="{34C40292-0BD7-4625-9CEC-D1188A6D3C0D}"/>
              </a:ext>
            </a:extLst>
          </p:cNvPr>
          <p:cNvSpPr>
            <a:spLocks noGrp="1"/>
          </p:cNvSpPr>
          <p:nvPr>
            <p:ph type="sldNum" sz="quarter" idx="12"/>
          </p:nvPr>
        </p:nvSpPr>
        <p:spPr/>
        <p:txBody>
          <a:bodyPr/>
          <a:lstStyle>
            <a:lvl1pPr>
              <a:defRPr/>
            </a:lvl1pPr>
          </a:lstStyle>
          <a:p>
            <a:fld id="{67ED039C-90EC-492E-8DAE-FD22F7EE932B}" type="slidenum">
              <a:rPr lang="en-US" altLang="pt-BR"/>
              <a:pPr/>
              <a:t>‹nº›</a:t>
            </a:fld>
            <a:endParaRPr lang="en-US" altLang="pt-BR"/>
          </a:p>
        </p:txBody>
      </p:sp>
    </p:spTree>
    <p:extLst>
      <p:ext uri="{BB962C8B-B14F-4D97-AF65-F5344CB8AC3E}">
        <p14:creationId xmlns:p14="http://schemas.microsoft.com/office/powerpoint/2010/main" val="40112657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CE060C8C-9833-4401-A051-3E2AEEA52A3A}"/>
              </a:ext>
            </a:extLst>
          </p:cNvPr>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5" name="Rectangle 9">
            <a:extLst>
              <a:ext uri="{FF2B5EF4-FFF2-40B4-BE49-F238E27FC236}">
                <a16:creationId xmlns:a16="http://schemas.microsoft.com/office/drawing/2014/main" id="{9450190C-9F62-4BE2-BC59-13E3E75AF5E9}"/>
              </a:ext>
            </a:extLst>
          </p:cNvPr>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E1E19A1F-66DE-40BC-B992-9E85BCE6F2A8}"/>
              </a:ext>
            </a:extLst>
          </p:cNvPr>
          <p:cNvSpPr>
            <a:spLocks noGrp="1"/>
          </p:cNvSpPr>
          <p:nvPr>
            <p:ph type="ftr" sz="quarter" idx="10"/>
          </p:nvPr>
        </p:nvSpPr>
        <p:spPr/>
        <p:txBody>
          <a:bodyPr/>
          <a:lstStyle>
            <a:lvl1pPr>
              <a:defRPr/>
            </a:lvl1pPr>
          </a:lstStyle>
          <a:p>
            <a:pPr>
              <a:defRPr/>
            </a:pPr>
            <a:endParaRPr/>
          </a:p>
        </p:txBody>
      </p:sp>
      <p:sp>
        <p:nvSpPr>
          <p:cNvPr id="7" name="Date Placeholder 3">
            <a:extLst>
              <a:ext uri="{FF2B5EF4-FFF2-40B4-BE49-F238E27FC236}">
                <a16:creationId xmlns:a16="http://schemas.microsoft.com/office/drawing/2014/main" id="{8BC33A2E-389E-4C29-9FEA-12A0A4EA4AC6}"/>
              </a:ext>
            </a:extLst>
          </p:cNvPr>
          <p:cNvSpPr>
            <a:spLocks noGrp="1"/>
          </p:cNvSpPr>
          <p:nvPr>
            <p:ph type="dt" sz="half" idx="11"/>
          </p:nvPr>
        </p:nvSpPr>
        <p:spPr/>
        <p:txBody>
          <a:bodyPr/>
          <a:lstStyle>
            <a:lvl1pPr>
              <a:defRPr/>
            </a:lvl1pPr>
          </a:lstStyle>
          <a:p>
            <a:pPr>
              <a:defRPr/>
            </a:pPr>
            <a:fld id="{22D64985-71F6-4311-B070-5F0617113FE3}" type="datetimeFigureOut">
              <a:rPr lang="en-US"/>
              <a:pPr>
                <a:defRPr/>
              </a:pPr>
              <a:t>6/23/2017</a:t>
            </a:fld>
            <a:endParaRPr/>
          </a:p>
        </p:txBody>
      </p:sp>
      <p:sp>
        <p:nvSpPr>
          <p:cNvPr id="8" name="Slide Number Placeholder 5">
            <a:extLst>
              <a:ext uri="{FF2B5EF4-FFF2-40B4-BE49-F238E27FC236}">
                <a16:creationId xmlns:a16="http://schemas.microsoft.com/office/drawing/2014/main" id="{26959888-9599-4FA5-9FA8-299AA4272B30}"/>
              </a:ext>
            </a:extLst>
          </p:cNvPr>
          <p:cNvSpPr>
            <a:spLocks noGrp="1"/>
          </p:cNvSpPr>
          <p:nvPr>
            <p:ph type="sldNum" sz="quarter" idx="12"/>
          </p:nvPr>
        </p:nvSpPr>
        <p:spPr/>
        <p:txBody>
          <a:bodyPr/>
          <a:lstStyle>
            <a:lvl1pPr>
              <a:defRPr/>
            </a:lvl1pPr>
          </a:lstStyle>
          <a:p>
            <a:fld id="{9CBDE97E-7833-45BD-82E2-E12BE8C9CD82}" type="slidenum">
              <a:rPr lang="en-US" altLang="pt-BR"/>
              <a:pPr/>
              <a:t>‹nº›</a:t>
            </a:fld>
            <a:endParaRPr lang="en-US" altLang="pt-BR"/>
          </a:p>
        </p:txBody>
      </p:sp>
    </p:spTree>
    <p:extLst>
      <p:ext uri="{BB962C8B-B14F-4D97-AF65-F5344CB8AC3E}">
        <p14:creationId xmlns:p14="http://schemas.microsoft.com/office/powerpoint/2010/main" val="180034825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BC4A9374-4A9B-49E5-9E46-F68DDB4B954D}"/>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5" name="Date Placeholder 3">
            <a:extLst>
              <a:ext uri="{FF2B5EF4-FFF2-40B4-BE49-F238E27FC236}">
                <a16:creationId xmlns:a16="http://schemas.microsoft.com/office/drawing/2014/main" id="{E000CDA8-4BF8-4A27-9549-22FE53B7F26C}"/>
              </a:ext>
            </a:extLst>
          </p:cNvPr>
          <p:cNvSpPr>
            <a:spLocks noGrp="1"/>
          </p:cNvSpPr>
          <p:nvPr>
            <p:ph type="dt" sz="half" idx="11"/>
          </p:nvPr>
        </p:nvSpPr>
        <p:spPr/>
        <p:txBody>
          <a:bodyPr/>
          <a:lstStyle>
            <a:lvl1pPr>
              <a:defRPr>
                <a:solidFill>
                  <a:schemeClr val="tx2"/>
                </a:solidFill>
              </a:defRPr>
            </a:lvl1pPr>
          </a:lstStyle>
          <a:p>
            <a:pPr>
              <a:defRPr/>
            </a:pPr>
            <a:fld id="{FBD8257D-F43C-4709-9D69-C4C9D57B2C67}" type="datetimeFigureOut">
              <a:rPr lang="en-US"/>
              <a:pPr>
                <a:defRPr/>
              </a:pPr>
              <a:t>6/23/2017</a:t>
            </a:fld>
            <a:endParaRPr/>
          </a:p>
        </p:txBody>
      </p:sp>
      <p:sp>
        <p:nvSpPr>
          <p:cNvPr id="6" name="Slide Number Placeholder 5">
            <a:extLst>
              <a:ext uri="{FF2B5EF4-FFF2-40B4-BE49-F238E27FC236}">
                <a16:creationId xmlns:a16="http://schemas.microsoft.com/office/drawing/2014/main" id="{3E1B920E-F5A8-4367-9063-D1915A4DF959}"/>
              </a:ext>
            </a:extLst>
          </p:cNvPr>
          <p:cNvSpPr>
            <a:spLocks noGrp="1"/>
          </p:cNvSpPr>
          <p:nvPr>
            <p:ph type="sldNum" sz="quarter" idx="12"/>
          </p:nvPr>
        </p:nvSpPr>
        <p:spPr/>
        <p:txBody>
          <a:bodyPr/>
          <a:lstStyle>
            <a:lvl1pPr>
              <a:defRPr>
                <a:solidFill>
                  <a:schemeClr val="tx2"/>
                </a:solidFill>
              </a:defRPr>
            </a:lvl1pPr>
          </a:lstStyle>
          <a:p>
            <a:fld id="{4798C6AB-FA93-41D9-B7BF-0019A54C40DB}" type="slidenum">
              <a:rPr lang="en-US" altLang="pt-BR"/>
              <a:pPr/>
              <a:t>‹nº›</a:t>
            </a:fld>
            <a:endParaRPr lang="en-US" altLang="pt-BR"/>
          </a:p>
        </p:txBody>
      </p:sp>
    </p:spTree>
    <p:extLst>
      <p:ext uri="{BB962C8B-B14F-4D97-AF65-F5344CB8AC3E}">
        <p14:creationId xmlns:p14="http://schemas.microsoft.com/office/powerpoint/2010/main" val="141094201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0D85863-2B2B-4DC4-8E6B-2F04216DD07F}"/>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7676EB29-3C37-4774-8D9C-24AB03431C50}"/>
              </a:ext>
            </a:extLst>
          </p:cNvPr>
          <p:cNvSpPr>
            <a:spLocks noGrp="1"/>
          </p:cNvSpPr>
          <p:nvPr>
            <p:ph type="dt" sz="half" idx="11"/>
          </p:nvPr>
        </p:nvSpPr>
        <p:spPr/>
        <p:txBody>
          <a:bodyPr/>
          <a:lstStyle>
            <a:lvl1pPr>
              <a:defRPr/>
            </a:lvl1pPr>
          </a:lstStyle>
          <a:p>
            <a:pPr>
              <a:defRPr/>
            </a:pPr>
            <a:fld id="{0F6B7C2F-1EEB-496A-9C1A-0E5AD28D3107}" type="datetimeFigureOut">
              <a:rPr lang="en-US"/>
              <a:pPr>
                <a:defRPr/>
              </a:pPr>
              <a:t>6/23/2017</a:t>
            </a:fld>
            <a:endParaRPr/>
          </a:p>
        </p:txBody>
      </p:sp>
      <p:sp>
        <p:nvSpPr>
          <p:cNvPr id="7" name="Slide Number Placeholder 6">
            <a:extLst>
              <a:ext uri="{FF2B5EF4-FFF2-40B4-BE49-F238E27FC236}">
                <a16:creationId xmlns:a16="http://schemas.microsoft.com/office/drawing/2014/main" id="{82043A89-1EC6-4847-8E21-A232D0AB70F9}"/>
              </a:ext>
            </a:extLst>
          </p:cNvPr>
          <p:cNvSpPr>
            <a:spLocks noGrp="1"/>
          </p:cNvSpPr>
          <p:nvPr>
            <p:ph type="sldNum" sz="quarter" idx="12"/>
          </p:nvPr>
        </p:nvSpPr>
        <p:spPr/>
        <p:txBody>
          <a:bodyPr/>
          <a:lstStyle>
            <a:lvl1pPr>
              <a:defRPr/>
            </a:lvl1pPr>
          </a:lstStyle>
          <a:p>
            <a:fld id="{459A1273-F356-453E-A49A-841A93ED1E4C}" type="slidenum">
              <a:rPr lang="en-US" altLang="pt-BR"/>
              <a:pPr/>
              <a:t>‹nº›</a:t>
            </a:fld>
            <a:endParaRPr lang="en-US" altLang="pt-BR"/>
          </a:p>
        </p:txBody>
      </p:sp>
    </p:spTree>
    <p:extLst>
      <p:ext uri="{BB962C8B-B14F-4D97-AF65-F5344CB8AC3E}">
        <p14:creationId xmlns:p14="http://schemas.microsoft.com/office/powerpoint/2010/main" val="377199030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7">
            <a:extLst>
              <a:ext uri="{FF2B5EF4-FFF2-40B4-BE49-F238E27FC236}">
                <a16:creationId xmlns:a16="http://schemas.microsoft.com/office/drawing/2014/main" id="{8EDEE697-5DEB-4F4B-8077-A73AD1953F87}"/>
              </a:ext>
            </a:extLst>
          </p:cNvPr>
          <p:cNvSpPr>
            <a:spLocks noGrp="1"/>
          </p:cNvSpPr>
          <p:nvPr>
            <p:ph type="ftr" sz="quarter" idx="10"/>
          </p:nvPr>
        </p:nvSpPr>
        <p:spPr/>
        <p:txBody>
          <a:bodyPr/>
          <a:lstStyle>
            <a:lvl1pPr>
              <a:defRPr/>
            </a:lvl1pPr>
          </a:lstStyle>
          <a:p>
            <a:pPr>
              <a:defRPr/>
            </a:pPr>
            <a:endParaRPr/>
          </a:p>
        </p:txBody>
      </p:sp>
      <p:sp>
        <p:nvSpPr>
          <p:cNvPr id="8" name="Date Placeholder 6">
            <a:extLst>
              <a:ext uri="{FF2B5EF4-FFF2-40B4-BE49-F238E27FC236}">
                <a16:creationId xmlns:a16="http://schemas.microsoft.com/office/drawing/2014/main" id="{DB47B16D-A3D3-462A-906F-792BEC8467E8}"/>
              </a:ext>
            </a:extLst>
          </p:cNvPr>
          <p:cNvSpPr>
            <a:spLocks noGrp="1"/>
          </p:cNvSpPr>
          <p:nvPr>
            <p:ph type="dt" sz="half" idx="11"/>
          </p:nvPr>
        </p:nvSpPr>
        <p:spPr/>
        <p:txBody>
          <a:bodyPr/>
          <a:lstStyle>
            <a:lvl1pPr>
              <a:defRPr/>
            </a:lvl1pPr>
          </a:lstStyle>
          <a:p>
            <a:pPr>
              <a:defRPr/>
            </a:pPr>
            <a:fld id="{C40EBCA0-AE2C-48EC-AB27-9700DC30C07C}" type="datetimeFigureOut">
              <a:rPr lang="en-US"/>
              <a:pPr>
                <a:defRPr/>
              </a:pPr>
              <a:t>6/23/2017</a:t>
            </a:fld>
            <a:endParaRPr/>
          </a:p>
        </p:txBody>
      </p:sp>
      <p:sp>
        <p:nvSpPr>
          <p:cNvPr id="9" name="Slide Number Placeholder 8">
            <a:extLst>
              <a:ext uri="{FF2B5EF4-FFF2-40B4-BE49-F238E27FC236}">
                <a16:creationId xmlns:a16="http://schemas.microsoft.com/office/drawing/2014/main" id="{E12ECE2C-2E4B-4766-996E-F7495BDB11A7}"/>
              </a:ext>
            </a:extLst>
          </p:cNvPr>
          <p:cNvSpPr>
            <a:spLocks noGrp="1"/>
          </p:cNvSpPr>
          <p:nvPr>
            <p:ph type="sldNum" sz="quarter" idx="12"/>
          </p:nvPr>
        </p:nvSpPr>
        <p:spPr/>
        <p:txBody>
          <a:bodyPr/>
          <a:lstStyle>
            <a:lvl1pPr>
              <a:defRPr/>
            </a:lvl1pPr>
          </a:lstStyle>
          <a:p>
            <a:fld id="{41AD6429-33F6-4F9C-9B1E-E9967233A257}" type="slidenum">
              <a:rPr lang="en-US" altLang="pt-BR"/>
              <a:pPr/>
              <a:t>‹nº›</a:t>
            </a:fld>
            <a:endParaRPr lang="en-US" altLang="pt-BR"/>
          </a:p>
        </p:txBody>
      </p:sp>
    </p:spTree>
    <p:extLst>
      <p:ext uri="{BB962C8B-B14F-4D97-AF65-F5344CB8AC3E}">
        <p14:creationId xmlns:p14="http://schemas.microsoft.com/office/powerpoint/2010/main" val="26648292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3">
            <a:extLst>
              <a:ext uri="{FF2B5EF4-FFF2-40B4-BE49-F238E27FC236}">
                <a16:creationId xmlns:a16="http://schemas.microsoft.com/office/drawing/2014/main" id="{AFE4AE53-9F12-4E6D-A45C-7AD49C1EFB07}"/>
              </a:ext>
            </a:extLst>
          </p:cNvPr>
          <p:cNvSpPr>
            <a:spLocks noGrp="1"/>
          </p:cNvSpPr>
          <p:nvPr>
            <p:ph type="ftr" sz="quarter" idx="10"/>
          </p:nvPr>
        </p:nvSpPr>
        <p:spPr/>
        <p:txBody>
          <a:bodyPr/>
          <a:lstStyle>
            <a:lvl1pPr>
              <a:defRPr/>
            </a:lvl1pPr>
          </a:lstStyle>
          <a:p>
            <a:pPr>
              <a:defRPr/>
            </a:pPr>
            <a:endParaRPr/>
          </a:p>
        </p:txBody>
      </p:sp>
      <p:sp>
        <p:nvSpPr>
          <p:cNvPr id="4" name="Date Placeholder 2">
            <a:extLst>
              <a:ext uri="{FF2B5EF4-FFF2-40B4-BE49-F238E27FC236}">
                <a16:creationId xmlns:a16="http://schemas.microsoft.com/office/drawing/2014/main" id="{C5BDC6BD-2D75-49B4-AE7A-B9C85C15E5E2}"/>
              </a:ext>
            </a:extLst>
          </p:cNvPr>
          <p:cNvSpPr>
            <a:spLocks noGrp="1"/>
          </p:cNvSpPr>
          <p:nvPr>
            <p:ph type="dt" sz="half" idx="11"/>
          </p:nvPr>
        </p:nvSpPr>
        <p:spPr/>
        <p:txBody>
          <a:bodyPr/>
          <a:lstStyle>
            <a:lvl1pPr>
              <a:defRPr/>
            </a:lvl1pPr>
          </a:lstStyle>
          <a:p>
            <a:pPr>
              <a:defRPr/>
            </a:pPr>
            <a:fld id="{245F9AD5-2826-4167-BEA9-821C085A78AA}" type="datetimeFigureOut">
              <a:rPr lang="en-US"/>
              <a:pPr>
                <a:defRPr/>
              </a:pPr>
              <a:t>6/23/2017</a:t>
            </a:fld>
            <a:endParaRPr/>
          </a:p>
        </p:txBody>
      </p:sp>
      <p:sp>
        <p:nvSpPr>
          <p:cNvPr id="5" name="Slide Number Placeholder 4">
            <a:extLst>
              <a:ext uri="{FF2B5EF4-FFF2-40B4-BE49-F238E27FC236}">
                <a16:creationId xmlns:a16="http://schemas.microsoft.com/office/drawing/2014/main" id="{AB4E6C9B-EEEA-4FA4-9928-A97DE9EAE1EB}"/>
              </a:ext>
            </a:extLst>
          </p:cNvPr>
          <p:cNvSpPr>
            <a:spLocks noGrp="1"/>
          </p:cNvSpPr>
          <p:nvPr>
            <p:ph type="sldNum" sz="quarter" idx="12"/>
          </p:nvPr>
        </p:nvSpPr>
        <p:spPr/>
        <p:txBody>
          <a:bodyPr/>
          <a:lstStyle>
            <a:lvl1pPr>
              <a:defRPr/>
            </a:lvl1pPr>
          </a:lstStyle>
          <a:p>
            <a:fld id="{E0C90BAA-F651-4FD8-837D-BA79BAC0521C}" type="slidenum">
              <a:rPr lang="en-US" altLang="pt-BR"/>
              <a:pPr/>
              <a:t>‹nº›</a:t>
            </a:fld>
            <a:endParaRPr lang="en-US" altLang="pt-BR"/>
          </a:p>
        </p:txBody>
      </p:sp>
    </p:spTree>
    <p:extLst>
      <p:ext uri="{BB962C8B-B14F-4D97-AF65-F5344CB8AC3E}">
        <p14:creationId xmlns:p14="http://schemas.microsoft.com/office/powerpoint/2010/main" val="14540018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CB26F7DF-C1F9-428B-87C8-7DB756220E4B}"/>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3" name="Date Placeholder 1">
            <a:extLst>
              <a:ext uri="{FF2B5EF4-FFF2-40B4-BE49-F238E27FC236}">
                <a16:creationId xmlns:a16="http://schemas.microsoft.com/office/drawing/2014/main" id="{B5012A21-5431-4AEA-9370-ABCA022A233F}"/>
              </a:ext>
            </a:extLst>
          </p:cNvPr>
          <p:cNvSpPr>
            <a:spLocks noGrp="1"/>
          </p:cNvSpPr>
          <p:nvPr>
            <p:ph type="dt" sz="half" idx="11"/>
          </p:nvPr>
        </p:nvSpPr>
        <p:spPr/>
        <p:txBody>
          <a:bodyPr/>
          <a:lstStyle>
            <a:lvl1pPr>
              <a:defRPr>
                <a:solidFill>
                  <a:schemeClr val="tx2"/>
                </a:solidFill>
              </a:defRPr>
            </a:lvl1pPr>
          </a:lstStyle>
          <a:p>
            <a:pPr>
              <a:defRPr/>
            </a:pPr>
            <a:fld id="{24B6ADF1-0895-4B38-8125-0C9F83FA0FDE}" type="datetimeFigureOut">
              <a:rPr lang="en-US"/>
              <a:pPr>
                <a:defRPr/>
              </a:pPr>
              <a:t>6/23/2017</a:t>
            </a:fld>
            <a:endParaRPr/>
          </a:p>
        </p:txBody>
      </p:sp>
      <p:sp>
        <p:nvSpPr>
          <p:cNvPr id="4" name="Slide Number Placeholder 3">
            <a:extLst>
              <a:ext uri="{FF2B5EF4-FFF2-40B4-BE49-F238E27FC236}">
                <a16:creationId xmlns:a16="http://schemas.microsoft.com/office/drawing/2014/main" id="{C2BEF3DC-0B21-4BDA-99B0-990BB5BE908A}"/>
              </a:ext>
            </a:extLst>
          </p:cNvPr>
          <p:cNvSpPr>
            <a:spLocks noGrp="1"/>
          </p:cNvSpPr>
          <p:nvPr>
            <p:ph type="sldNum" sz="quarter" idx="12"/>
          </p:nvPr>
        </p:nvSpPr>
        <p:spPr/>
        <p:txBody>
          <a:bodyPr/>
          <a:lstStyle>
            <a:lvl1pPr>
              <a:defRPr>
                <a:solidFill>
                  <a:schemeClr val="tx2"/>
                </a:solidFill>
              </a:defRPr>
            </a:lvl1pPr>
          </a:lstStyle>
          <a:p>
            <a:fld id="{E323A865-C918-4AE8-A5C2-C93B20E1EF4A}" type="slidenum">
              <a:rPr lang="en-US" altLang="pt-BR"/>
              <a:pPr/>
              <a:t>‹nº›</a:t>
            </a:fld>
            <a:endParaRPr lang="en-US" altLang="pt-BR"/>
          </a:p>
        </p:txBody>
      </p:sp>
    </p:spTree>
    <p:extLst>
      <p:ext uri="{BB962C8B-B14F-4D97-AF65-F5344CB8AC3E}">
        <p14:creationId xmlns:p14="http://schemas.microsoft.com/office/powerpoint/2010/main" val="91520213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7F41717-3642-4622-BF74-AF214ADD7B59}"/>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10EDF5E0-D8BF-44C5-8B33-D3254A24CF3D}"/>
              </a:ext>
            </a:extLst>
          </p:cNvPr>
          <p:cNvSpPr>
            <a:spLocks noGrp="1"/>
          </p:cNvSpPr>
          <p:nvPr>
            <p:ph type="dt" sz="half" idx="11"/>
          </p:nvPr>
        </p:nvSpPr>
        <p:spPr/>
        <p:txBody>
          <a:bodyPr/>
          <a:lstStyle>
            <a:lvl1pPr>
              <a:defRPr/>
            </a:lvl1pPr>
          </a:lstStyle>
          <a:p>
            <a:pPr>
              <a:defRPr/>
            </a:pPr>
            <a:fld id="{A6C11D5B-B1FD-45AB-8560-C304E386F270}" type="datetimeFigureOut">
              <a:rPr lang="en-US"/>
              <a:pPr>
                <a:defRPr/>
              </a:pPr>
              <a:t>6/23/2017</a:t>
            </a:fld>
            <a:endParaRPr/>
          </a:p>
        </p:txBody>
      </p:sp>
      <p:sp>
        <p:nvSpPr>
          <p:cNvPr id="7" name="Slide Number Placeholder 6">
            <a:extLst>
              <a:ext uri="{FF2B5EF4-FFF2-40B4-BE49-F238E27FC236}">
                <a16:creationId xmlns:a16="http://schemas.microsoft.com/office/drawing/2014/main" id="{667876F4-C163-44CC-841A-EB75BD14C19A}"/>
              </a:ext>
            </a:extLst>
          </p:cNvPr>
          <p:cNvSpPr>
            <a:spLocks noGrp="1"/>
          </p:cNvSpPr>
          <p:nvPr>
            <p:ph type="sldNum" sz="quarter" idx="12"/>
          </p:nvPr>
        </p:nvSpPr>
        <p:spPr/>
        <p:txBody>
          <a:bodyPr/>
          <a:lstStyle>
            <a:lvl1pPr>
              <a:defRPr/>
            </a:lvl1pPr>
          </a:lstStyle>
          <a:p>
            <a:fld id="{B5084043-7F49-4D91-8BD3-7DE8F7641BDD}" type="slidenum">
              <a:rPr lang="en-US" altLang="pt-BR"/>
              <a:pPr/>
              <a:t>‹nº›</a:t>
            </a:fld>
            <a:endParaRPr lang="en-US" altLang="pt-BR"/>
          </a:p>
        </p:txBody>
      </p:sp>
    </p:spTree>
    <p:extLst>
      <p:ext uri="{BB962C8B-B14F-4D97-AF65-F5344CB8AC3E}">
        <p14:creationId xmlns:p14="http://schemas.microsoft.com/office/powerpoint/2010/main" val="73132639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72000">
              <a:srgbClr val="E5E8E8"/>
            </a:gs>
            <a:gs pos="100000">
              <a:srgbClr val="CDD2D2"/>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063B40-0843-4072-A1C2-4B3303EA2E52}"/>
              </a:ext>
            </a:extLst>
          </p:cNvPr>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8" name="Rectangle 7">
            <a:extLst>
              <a:ext uri="{FF2B5EF4-FFF2-40B4-BE49-F238E27FC236}">
                <a16:creationId xmlns:a16="http://schemas.microsoft.com/office/drawing/2014/main" id="{B39AA05A-3540-4FFC-A518-C937EADD3F5A}"/>
              </a:ext>
            </a:extLst>
          </p:cNvPr>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30" name="Title Placeholder 1">
            <a:extLst>
              <a:ext uri="{FF2B5EF4-FFF2-40B4-BE49-F238E27FC236}">
                <a16:creationId xmlns:a16="http://schemas.microsoft.com/office/drawing/2014/main" id="{61A4AEB1-371A-4055-B653-3C068DE023C1}"/>
              </a:ext>
            </a:extLst>
          </p:cNvPr>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t-BR"/>
              <a:t>Click to edit Master title style</a:t>
            </a:r>
          </a:p>
        </p:txBody>
      </p:sp>
      <p:sp>
        <p:nvSpPr>
          <p:cNvPr id="1031" name="Text Placeholder 2">
            <a:extLst>
              <a:ext uri="{FF2B5EF4-FFF2-40B4-BE49-F238E27FC236}">
                <a16:creationId xmlns:a16="http://schemas.microsoft.com/office/drawing/2014/main" id="{C4C2E78F-D74E-49D2-B55A-B1E388BE6A66}"/>
              </a:ext>
            </a:extLst>
          </p:cNvPr>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5" name="Footer Placeholder 4">
            <a:extLst>
              <a:ext uri="{FF2B5EF4-FFF2-40B4-BE49-F238E27FC236}">
                <a16:creationId xmlns:a16="http://schemas.microsoft.com/office/drawing/2014/main" id="{D90F3D14-ACD1-42B0-9CF2-AD62D659B6C3}"/>
              </a:ext>
            </a:extLst>
          </p:cNvPr>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1100" cap="all" baseline="0">
                <a:solidFill>
                  <a:schemeClr val="bg2"/>
                </a:solidFill>
                <a:latin typeface="+mn-lt"/>
              </a:defRPr>
            </a:lvl1pPr>
          </a:lstStyle>
          <a:p>
            <a:pPr>
              <a:defRPr/>
            </a:pPr>
            <a:endParaRPr lang="en-US"/>
          </a:p>
        </p:txBody>
      </p:sp>
      <p:sp>
        <p:nvSpPr>
          <p:cNvPr id="4" name="Date Placeholder 3">
            <a:extLst>
              <a:ext uri="{FF2B5EF4-FFF2-40B4-BE49-F238E27FC236}">
                <a16:creationId xmlns:a16="http://schemas.microsoft.com/office/drawing/2014/main" id="{065FE942-00F9-40B0-B810-7B22110C6CE9}"/>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1100">
                <a:solidFill>
                  <a:schemeClr val="bg2"/>
                </a:solidFill>
                <a:latin typeface="+mn-lt"/>
              </a:defRPr>
            </a:lvl1pPr>
          </a:lstStyle>
          <a:p>
            <a:pPr>
              <a:defRPr/>
            </a:pPr>
            <a:fld id="{12939C0D-3C40-40E4-A8C9-D1A83F9B5042}" type="datetimeFigureOut">
              <a:rPr lang="en-US"/>
              <a:pPr>
                <a:defRPr/>
              </a:pPr>
              <a:t>6/23/2017</a:t>
            </a:fld>
            <a:endParaRPr lang="en-US" dirty="0"/>
          </a:p>
        </p:txBody>
      </p:sp>
      <p:sp>
        <p:nvSpPr>
          <p:cNvPr id="6" name="Slide Number Placeholder 5">
            <a:extLst>
              <a:ext uri="{FF2B5EF4-FFF2-40B4-BE49-F238E27FC236}">
                <a16:creationId xmlns:a16="http://schemas.microsoft.com/office/drawing/2014/main" id="{74C31898-E015-441B-B11B-CE7F7FEC8B97}"/>
              </a:ext>
            </a:extLst>
          </p:cNvPr>
          <p:cNvSpPr>
            <a:spLocks noGrp="1"/>
          </p:cNvSpPr>
          <p:nvPr>
            <p:ph type="sldNum" sz="quarter" idx="4"/>
          </p:nvPr>
        </p:nvSpPr>
        <p:spPr>
          <a:xfrm>
            <a:off x="10210800" y="6602413"/>
            <a:ext cx="639763" cy="2365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chemeClr val="bg2"/>
                </a:solidFill>
              </a:defRPr>
            </a:lvl1pPr>
          </a:lstStyle>
          <a:p>
            <a:fld id="{76B3FA9E-8619-403B-9193-44A839D76431}"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5pPr>
      <a:lvl6pPr marL="457200" algn="l" rtl="0" fontAlgn="base">
        <a:lnSpc>
          <a:spcPct val="90000"/>
        </a:lnSpc>
        <a:spcBef>
          <a:spcPct val="0"/>
        </a:spcBef>
        <a:spcAft>
          <a:spcPct val="0"/>
        </a:spcAft>
        <a:buFont typeface="Arial" charset="0"/>
        <a:defRPr sz="3400">
          <a:solidFill>
            <a:srgbClr val="1D243C"/>
          </a:solidFill>
          <a:latin typeface="Corbel" pitchFamily="34" charset="0"/>
        </a:defRPr>
      </a:lvl6pPr>
      <a:lvl7pPr marL="914400" algn="l" rtl="0" fontAlgn="base">
        <a:lnSpc>
          <a:spcPct val="90000"/>
        </a:lnSpc>
        <a:spcBef>
          <a:spcPct val="0"/>
        </a:spcBef>
        <a:spcAft>
          <a:spcPct val="0"/>
        </a:spcAft>
        <a:buFont typeface="Arial" charset="0"/>
        <a:defRPr sz="3400">
          <a:solidFill>
            <a:srgbClr val="1D243C"/>
          </a:solidFill>
          <a:latin typeface="Corbel" pitchFamily="34" charset="0"/>
        </a:defRPr>
      </a:lvl7pPr>
      <a:lvl8pPr marL="1371600" algn="l" rtl="0" fontAlgn="base">
        <a:lnSpc>
          <a:spcPct val="90000"/>
        </a:lnSpc>
        <a:spcBef>
          <a:spcPct val="0"/>
        </a:spcBef>
        <a:spcAft>
          <a:spcPct val="0"/>
        </a:spcAft>
        <a:buFont typeface="Arial" charset="0"/>
        <a:defRPr sz="3400">
          <a:solidFill>
            <a:srgbClr val="1D243C"/>
          </a:solidFill>
          <a:latin typeface="Corbel" pitchFamily="34" charset="0"/>
        </a:defRPr>
      </a:lvl8pPr>
      <a:lvl9pPr marL="1828800" algn="l" rtl="0" fontAlgn="base">
        <a:lnSpc>
          <a:spcPct val="90000"/>
        </a:lnSpc>
        <a:spcBef>
          <a:spcPct val="0"/>
        </a:spcBef>
        <a:spcAft>
          <a:spcPct val="0"/>
        </a:spcAft>
        <a:buFont typeface="Arial" charset="0"/>
        <a:defRPr sz="3400">
          <a:solidFill>
            <a:srgbClr val="1D243C"/>
          </a:solidFill>
          <a:latin typeface="Corbel" pitchFamily="34" charset="0"/>
        </a:defRPr>
      </a:lvl9pPr>
    </p:titleStyle>
    <p:bodyStyle>
      <a:lvl1pPr marL="273050" indent="-228600" algn="l" rtl="0" eaLnBrk="0" fontAlgn="base" hangingPunct="0">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0" fontAlgn="base" hangingPunct="0">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630F50D-B237-4B50-8660-E8DF0E69AC50}"/>
              </a:ext>
            </a:extLst>
          </p:cNvPr>
          <p:cNvSpPr>
            <a:spLocks noGrp="1"/>
          </p:cNvSpPr>
          <p:nvPr>
            <p:ph type="ctrTitle"/>
          </p:nvPr>
        </p:nvSpPr>
        <p:spPr>
          <a:xfrm>
            <a:off x="1524000" y="4800600"/>
            <a:ext cx="9144000" cy="1143000"/>
          </a:xfrm>
        </p:spPr>
        <p:txBody>
          <a:bodyPr/>
          <a:lstStyle/>
          <a:p>
            <a:pPr eaLnBrk="1" hangingPunct="1"/>
            <a:r>
              <a:rPr lang="en-US" altLang="pt-BR"/>
              <a:t>Plano de Negócio do Projeto</a:t>
            </a:r>
          </a:p>
        </p:txBody>
      </p:sp>
      <p:sp>
        <p:nvSpPr>
          <p:cNvPr id="15363" name="Subtitle 3">
            <a:extLst>
              <a:ext uri="{FF2B5EF4-FFF2-40B4-BE49-F238E27FC236}">
                <a16:creationId xmlns:a16="http://schemas.microsoft.com/office/drawing/2014/main" id="{9EE65C08-9E2B-478D-8CD9-3AB78C11C247}"/>
              </a:ext>
            </a:extLst>
          </p:cNvPr>
          <p:cNvSpPr>
            <a:spLocks noGrp="1"/>
          </p:cNvSpPr>
          <p:nvPr>
            <p:ph type="subTitle" idx="1"/>
          </p:nvPr>
        </p:nvSpPr>
        <p:spPr>
          <a:xfrm>
            <a:off x="1522413" y="5943600"/>
            <a:ext cx="9144000" cy="762000"/>
          </a:xfrm>
        </p:spPr>
        <p:txBody>
          <a:bodyPr/>
          <a:lstStyle/>
          <a:p>
            <a:pPr eaLnBrk="1" hangingPunct="1">
              <a:spcBef>
                <a:spcPct val="0"/>
              </a:spcBef>
            </a:pPr>
            <a:r>
              <a:rPr lang="en-US" altLang="pt-BR" dirty="0"/>
              <a:t>Bruno Oliveira, Gabriel Augusto e Ian Pablo | IT SOLUTIONS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70DDE70-1392-468E-A33E-6F2246042CE6}"/>
              </a:ext>
            </a:extLst>
          </p:cNvPr>
          <p:cNvSpPr>
            <a:spLocks noGrp="1"/>
          </p:cNvSpPr>
          <p:nvPr>
            <p:ph type="title"/>
          </p:nvPr>
        </p:nvSpPr>
        <p:spPr/>
        <p:txBody>
          <a:bodyPr/>
          <a:lstStyle/>
          <a:p>
            <a:pPr eaLnBrk="1" hangingPunct="1"/>
            <a:r>
              <a:rPr lang="en-US" altLang="pt-BR"/>
              <a:t>Análise de Custos</a:t>
            </a:r>
          </a:p>
        </p:txBody>
      </p:sp>
      <p:graphicFrame>
        <p:nvGraphicFramePr>
          <p:cNvPr id="5" name="Espaço Reservado para Conteúdo 4">
            <a:extLst>
              <a:ext uri="{FF2B5EF4-FFF2-40B4-BE49-F238E27FC236}">
                <a16:creationId xmlns:a16="http://schemas.microsoft.com/office/drawing/2014/main" id="{9EA52F86-040F-47A1-85D6-933AE80CEE00}"/>
              </a:ext>
            </a:extLst>
          </p:cNvPr>
          <p:cNvGraphicFramePr>
            <a:graphicFrameLocks noGrp="1"/>
          </p:cNvGraphicFramePr>
          <p:nvPr>
            <p:ph idx="1"/>
            <p:extLst>
              <p:ext uri="{D42A27DB-BD31-4B8C-83A1-F6EECF244321}">
                <p14:modId xmlns:p14="http://schemas.microsoft.com/office/powerpoint/2010/main" val="1100810916"/>
              </p:ext>
            </p:extLst>
          </p:nvPr>
        </p:nvGraphicFramePr>
        <p:xfrm>
          <a:off x="1341438" y="1901825"/>
          <a:ext cx="9509125" cy="3660775"/>
        </p:xfrm>
        <a:graphic>
          <a:graphicData uri="http://schemas.openxmlformats.org/drawingml/2006/chart">
            <c:chart xmlns:c="http://schemas.openxmlformats.org/drawingml/2006/chart" xmlns:r="http://schemas.openxmlformats.org/officeDocument/2006/relationships" r:id="rId2"/>
          </a:graphicData>
        </a:graphic>
      </p:graphicFrame>
      <p:sp>
        <p:nvSpPr>
          <p:cNvPr id="7" name="CaixaDeTexto 6">
            <a:extLst>
              <a:ext uri="{FF2B5EF4-FFF2-40B4-BE49-F238E27FC236}">
                <a16:creationId xmlns:a16="http://schemas.microsoft.com/office/drawing/2014/main" id="{F7F2742D-C8BF-4FBD-BF74-6293A3FD7A96}"/>
              </a:ext>
            </a:extLst>
          </p:cNvPr>
          <p:cNvSpPr txBox="1"/>
          <p:nvPr/>
        </p:nvSpPr>
        <p:spPr>
          <a:xfrm>
            <a:off x="4495800" y="5764212"/>
            <a:ext cx="5257800" cy="492443"/>
          </a:xfrm>
          <a:prstGeom prst="rect">
            <a:avLst/>
          </a:prstGeom>
          <a:noFill/>
        </p:spPr>
        <p:txBody>
          <a:bodyPr wrap="square" rtlCol="0">
            <a:spAutoFit/>
          </a:bodyPr>
          <a:lstStyle/>
          <a:p>
            <a:r>
              <a:rPr lang="pt-BR" sz="2600" dirty="0"/>
              <a:t>TOTAL</a:t>
            </a:r>
            <a:r>
              <a:rPr lang="pt-BR" dirty="0"/>
              <a:t>:</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053B811-E9A0-4E11-B70B-E7107BB068A0}"/>
              </a:ext>
            </a:extLst>
          </p:cNvPr>
          <p:cNvSpPr>
            <a:spLocks noGrp="1"/>
          </p:cNvSpPr>
          <p:nvPr>
            <p:ph type="title"/>
          </p:nvPr>
        </p:nvSpPr>
        <p:spPr/>
        <p:txBody>
          <a:bodyPr/>
          <a:lstStyle/>
          <a:p>
            <a:pPr eaLnBrk="1" hangingPunct="1"/>
            <a:r>
              <a:rPr lang="en-US" altLang="pt-BR"/>
              <a:t>Milestones do Projeto</a:t>
            </a:r>
          </a:p>
        </p:txBody>
      </p:sp>
      <p:graphicFrame>
        <p:nvGraphicFramePr>
          <p:cNvPr id="4" name="Content Placeholder 3" descr="Chevron Access Process diagram showing 4 milestones from left to right with bullet points inside each milestone box.">
            <a:extLst>
              <a:ext uri="{FF2B5EF4-FFF2-40B4-BE49-F238E27FC236}">
                <a16:creationId xmlns:a16="http://schemas.microsoft.com/office/drawing/2014/main" id="{008F62A8-37F4-4926-945E-1873B472710D}"/>
              </a:ext>
            </a:extLst>
          </p:cNvPr>
          <p:cNvGraphicFramePr>
            <a:graphicFrameLocks noGrp="1"/>
          </p:cNvGraphicFramePr>
          <p:nvPr>
            <p:ph idx="1"/>
            <p:extLst>
              <p:ext uri="{D42A27DB-BD31-4B8C-83A1-F6EECF244321}">
                <p14:modId xmlns:p14="http://schemas.microsoft.com/office/powerpoint/2010/main" val="1380818371"/>
              </p:ext>
            </p:extLst>
          </p:nvPr>
        </p:nvGraphicFramePr>
        <p:xfrm>
          <a:off x="685800" y="235744"/>
          <a:ext cx="10545762" cy="481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descr="Chevron Access Process diagram showing 4 milestones from left to right with bullet points inside each milestone box.">
            <a:extLst>
              <a:ext uri="{FF2B5EF4-FFF2-40B4-BE49-F238E27FC236}">
                <a16:creationId xmlns:a16="http://schemas.microsoft.com/office/drawing/2014/main" id="{014590A4-6AC6-4443-9D9D-6C0F782388AB}"/>
              </a:ext>
            </a:extLst>
          </p:cNvPr>
          <p:cNvGraphicFramePr>
            <a:graphicFrameLocks/>
          </p:cNvGraphicFramePr>
          <p:nvPr>
            <p:extLst>
              <p:ext uri="{D42A27DB-BD31-4B8C-83A1-F6EECF244321}">
                <p14:modId xmlns:p14="http://schemas.microsoft.com/office/powerpoint/2010/main" val="2150098647"/>
              </p:ext>
            </p:extLst>
          </p:nvPr>
        </p:nvGraphicFramePr>
        <p:xfrm>
          <a:off x="2171700" y="3138800"/>
          <a:ext cx="7848600" cy="3579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3" y="15240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35668963"/>
              </p:ext>
            </p:extLst>
          </p:nvPr>
        </p:nvGraphicFramePr>
        <p:xfrm>
          <a:off x="914401" y="1219200"/>
          <a:ext cx="10166246" cy="5099891"/>
        </p:xfrm>
        <a:graphic>
          <a:graphicData uri="http://schemas.openxmlformats.org/drawingml/2006/table">
            <a:tbl>
              <a:tblPr firstRow="1" bandRow="1">
                <a:tableStyleId>{793D81CF-94F2-401A-BA57-92F5A7B2D0C5}</a:tableStyleId>
              </a:tblPr>
              <a:tblGrid>
                <a:gridCol w="24383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38584">
                  <a:extLst>
                    <a:ext uri="{9D8B030D-6E8A-4147-A177-3AD203B41FA5}">
                      <a16:colId xmlns:a16="http://schemas.microsoft.com/office/drawing/2014/main" val="20002"/>
                    </a:ext>
                  </a:extLst>
                </a:gridCol>
                <a:gridCol w="1547849">
                  <a:extLst>
                    <a:ext uri="{9D8B030D-6E8A-4147-A177-3AD203B41FA5}">
                      <a16:colId xmlns:a16="http://schemas.microsoft.com/office/drawing/2014/main" val="20003"/>
                    </a:ext>
                  </a:extLst>
                </a:gridCol>
                <a:gridCol w="2965014">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689018">
                <a:tc>
                  <a:txBody>
                    <a:bodyPr/>
                    <a:lstStyle/>
                    <a:p>
                      <a:pPr algn="l"/>
                      <a:r>
                        <a:rPr lang="pt-BR" sz="1800" kern="1200" dirty="0">
                          <a:solidFill>
                            <a:schemeClr val="dk1"/>
                          </a:solidFill>
                          <a:effectLst/>
                          <a:latin typeface="+mn-lt"/>
                          <a:ea typeface="+mn-ea"/>
                          <a:cs typeface="+mn-cs"/>
                        </a:rPr>
                        <a:t>Incompatibilidade de conexão do sistema de compras com o sistema de fornecedores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Modificar o conceito dessas funcionalidades para que funcionem de maneira não dependente de outros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Falta de mão de obra para produção do sistema</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Manter o funcionário satisfeito e sempre engajado no projeto, proporcionando aos melhores premiações e benefícios.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Infraestrutura inapta para o desenvolvimento do projeto</a:t>
                      </a:r>
                      <a:endParaRPr lang="en-US" sz="1800" dirty="0"/>
                    </a:p>
                  </a:txBody>
                  <a:tcPr marT="45732" marB="45732" anchor="ctr"/>
                </a:tc>
                <a:tc>
                  <a:txBody>
                    <a:bodyPr/>
                    <a:lstStyle/>
                    <a:p>
                      <a:pPr algn="ctr"/>
                      <a:r>
                        <a:rPr lang="en-US" sz="1800" dirty="0"/>
                        <a:t>Alta</a:t>
                      </a:r>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Manter os computadores sempre em bom estado de uso e realizar manutenções preventivas.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2465793674"/>
              </p:ext>
            </p:extLst>
          </p:nvPr>
        </p:nvGraphicFramePr>
        <p:xfrm>
          <a:off x="854762" y="990600"/>
          <a:ext cx="10578841" cy="5303568"/>
        </p:xfrm>
        <a:graphic>
          <a:graphicData uri="http://schemas.openxmlformats.org/drawingml/2006/table">
            <a:tbl>
              <a:tblPr firstRow="1" bandRow="1">
                <a:tableStyleId>{793D81CF-94F2-401A-BA57-92F5A7B2D0C5}</a:tableStyleId>
              </a:tblPr>
              <a:tblGrid>
                <a:gridCol w="249803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815838">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Problemas do financiador do projeto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Sempre manter contato com o financiador do projeto e manter ele satisfeito e envolvido no projeto.</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Estouro do prazo devido a falhas no desenvolvimento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Desenvolvedor</a:t>
                      </a:r>
                      <a:endParaRPr lang="en-US" sz="1800" dirty="0"/>
                    </a:p>
                  </a:txBody>
                  <a:tcPr marT="45732" marB="45732" anchor="ctr"/>
                </a:tc>
                <a:tc>
                  <a:txBody>
                    <a:bodyPr/>
                    <a:lstStyle/>
                    <a:p>
                      <a:pPr algn="l"/>
                      <a:r>
                        <a:rPr lang="pt-BR" sz="1800" dirty="0"/>
                        <a:t>O gestor do projeto deverá sempre acompanhar todas as etapas do desenvolvimento e garantir que tudo esteja sendo desenvolvido com qualidade como previsto </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 complexidade do sistema, não devidamente percebida nas etapas iniciais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Arquiteto</a:t>
                      </a:r>
                      <a:r>
                        <a:rPr lang="en-US" sz="1800" dirty="0"/>
                        <a:t> Software, </a:t>
                      </a:r>
                      <a:r>
                        <a:rPr lang="en-US" sz="1800" dirty="0" err="1"/>
                        <a:t>Desenvolvedor</a:t>
                      </a:r>
                      <a:endParaRPr lang="en-US" sz="1800" dirty="0"/>
                    </a:p>
                  </a:txBody>
                  <a:tcPr marT="45732" marB="45732" anchor="ctr"/>
                </a:tc>
                <a:tc>
                  <a:txBody>
                    <a:bodyPr/>
                    <a:lstStyle/>
                    <a:p>
                      <a:pPr algn="l"/>
                      <a:r>
                        <a:rPr lang="pt-BR" sz="1800" dirty="0"/>
                        <a:t>Planejar as etapas iniciais como levantamento de requisitos, regras de negócio, tecnologias necessárias com cautela, levando em consideração todos os problemas possíveis.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26132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713751193"/>
              </p:ext>
            </p:extLst>
          </p:nvPr>
        </p:nvGraphicFramePr>
        <p:xfrm>
          <a:off x="854762" y="990600"/>
          <a:ext cx="10515601" cy="4706273"/>
        </p:xfrm>
        <a:graphic>
          <a:graphicData uri="http://schemas.openxmlformats.org/drawingml/2006/table">
            <a:tbl>
              <a:tblPr firstRow="1" bandRow="1">
                <a:tableStyleId>{793D81CF-94F2-401A-BA57-92F5A7B2D0C5}</a:tableStyleId>
              </a:tblPr>
              <a:tblGrid>
                <a:gridCol w="2645577">
                  <a:extLst>
                    <a:ext uri="{9D8B030D-6E8A-4147-A177-3AD203B41FA5}">
                      <a16:colId xmlns:a16="http://schemas.microsoft.com/office/drawing/2014/main" val="20000"/>
                    </a:ext>
                  </a:extLst>
                </a:gridCol>
                <a:gridCol w="1609706">
                  <a:extLst>
                    <a:ext uri="{9D8B030D-6E8A-4147-A177-3AD203B41FA5}">
                      <a16:colId xmlns:a16="http://schemas.microsoft.com/office/drawing/2014/main" val="20001"/>
                    </a:ext>
                  </a:extLst>
                </a:gridCol>
                <a:gridCol w="1160532">
                  <a:extLst>
                    <a:ext uri="{9D8B030D-6E8A-4147-A177-3AD203B41FA5}">
                      <a16:colId xmlns:a16="http://schemas.microsoft.com/office/drawing/2014/main" val="20002"/>
                    </a:ext>
                  </a:extLst>
                </a:gridCol>
                <a:gridCol w="1654221">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Pressão do cliente</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endParaRPr lang="en-US" sz="1800" dirty="0"/>
                    </a:p>
                  </a:txBody>
                  <a:tcPr marT="45732" marB="45732" anchor="ctr"/>
                </a:tc>
                <a:tc>
                  <a:txBody>
                    <a:bodyPr/>
                    <a:lstStyle/>
                    <a:p>
                      <a:pPr algn="l"/>
                      <a:r>
                        <a:rPr lang="pt-BR" sz="1800" dirty="0"/>
                        <a:t>Desenvolvedor o projeto dentro do prazo, de acordo com os requisitos para o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Problemas com o grupo de desenvolvimento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Contratação de profissionais experientes, que atuaram juntos em outros projetos.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Alteração do escopo inicial do projeto</a:t>
                      </a:r>
                      <a:endParaRPr lang="en-US" sz="1800" dirty="0"/>
                    </a:p>
                  </a:txBody>
                  <a:tcPr marT="45732" marB="45732" anchor="ctr"/>
                </a:tc>
                <a:tc>
                  <a:txBody>
                    <a:bodyPr/>
                    <a:lstStyle/>
                    <a:p>
                      <a:pPr algn="ctr"/>
                      <a:r>
                        <a:rPr lang="en-US" sz="1800" dirty="0" err="1"/>
                        <a:t>Média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Definir o escopo do projeto e criar um documento assinado pelo cliente mostrando que está ciente sobre o planejamento do escopo.</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34819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7CFA850-B544-403E-A7DD-3583241C26B7}"/>
              </a:ext>
            </a:extLst>
          </p:cNvPr>
          <p:cNvSpPr>
            <a:spLocks noGrp="1"/>
          </p:cNvSpPr>
          <p:nvPr>
            <p:ph type="title"/>
          </p:nvPr>
        </p:nvSpPr>
        <p:spPr/>
        <p:txBody>
          <a:bodyPr/>
          <a:lstStyle/>
          <a:p>
            <a:pPr eaLnBrk="1" hangingPunct="1"/>
            <a:r>
              <a:rPr lang="en-US" altLang="pt-BR"/>
              <a:t>Gestão de Qualidade e Performance do Projeto</a:t>
            </a:r>
          </a:p>
        </p:txBody>
      </p:sp>
      <p:sp>
        <p:nvSpPr>
          <p:cNvPr id="27651" name="Content Placeholder 2">
            <a:extLst>
              <a:ext uri="{FF2B5EF4-FFF2-40B4-BE49-F238E27FC236}">
                <a16:creationId xmlns:a16="http://schemas.microsoft.com/office/drawing/2014/main" id="{D94F5050-D28C-4037-A53C-C276B87CB788}"/>
              </a:ext>
            </a:extLst>
          </p:cNvPr>
          <p:cNvSpPr>
            <a:spLocks noGrp="1"/>
          </p:cNvSpPr>
          <p:nvPr>
            <p:ph idx="1"/>
          </p:nvPr>
        </p:nvSpPr>
        <p:spPr/>
        <p:txBody>
          <a:bodyPr/>
          <a:lstStyle/>
          <a:p>
            <a:pPr eaLnBrk="1" hangingPunct="1"/>
            <a:r>
              <a:rPr lang="en-US" altLang="pt-BR"/>
              <a:t>[Definir plano de qualidade]</a:t>
            </a:r>
          </a:p>
          <a:p>
            <a:pPr eaLnBrk="1" hangingPunct="1"/>
            <a:r>
              <a:rPr lang="en-US" altLang="pt-BR"/>
              <a:t>[Como será controlado o escopo? Os custos?]</a:t>
            </a:r>
          </a:p>
          <a:p>
            <a:pPr eaLnBrk="1" hangingPunct="1"/>
            <a:r>
              <a:rPr lang="en-US" altLang="pt-BR"/>
              <a:t>[Como será controlado o cronograma?]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29EDE85-F132-4E5B-9634-555635D563A6}"/>
              </a:ext>
            </a:extLst>
          </p:cNvPr>
          <p:cNvSpPr>
            <a:spLocks noGrp="1"/>
          </p:cNvSpPr>
          <p:nvPr>
            <p:ph type="title"/>
          </p:nvPr>
        </p:nvSpPr>
        <p:spPr/>
        <p:txBody>
          <a:bodyPr/>
          <a:lstStyle/>
          <a:p>
            <a:pPr eaLnBrk="1" hangingPunct="1"/>
            <a:r>
              <a:rPr lang="en-US" altLang="pt-BR"/>
              <a:t>Apendice</a:t>
            </a:r>
          </a:p>
        </p:txBody>
      </p:sp>
      <p:sp>
        <p:nvSpPr>
          <p:cNvPr id="28675" name="Content Placeholder 2">
            <a:extLst>
              <a:ext uri="{FF2B5EF4-FFF2-40B4-BE49-F238E27FC236}">
                <a16:creationId xmlns:a16="http://schemas.microsoft.com/office/drawing/2014/main" id="{B8D7233A-2E37-485F-ABAB-C6F7EEA0CEF5}"/>
              </a:ext>
            </a:extLst>
          </p:cNvPr>
          <p:cNvSpPr>
            <a:spLocks noGrp="1"/>
          </p:cNvSpPr>
          <p:nvPr>
            <p:ph sz="half" idx="1"/>
          </p:nvPr>
        </p:nvSpPr>
        <p:spPr>
          <a:xfrm>
            <a:off x="1341438" y="1901825"/>
            <a:ext cx="4572000" cy="4124325"/>
          </a:xfrm>
        </p:spPr>
        <p:txBody>
          <a:bodyPr/>
          <a:lstStyle/>
          <a:p>
            <a:pPr eaLnBrk="1" hangingPunct="1"/>
            <a:r>
              <a:rPr lang="en-US" altLang="pt-BR"/>
              <a:t>[Material Suplementar e recursos]</a:t>
            </a:r>
          </a:p>
        </p:txBody>
      </p:sp>
      <p:sp>
        <p:nvSpPr>
          <p:cNvPr id="28676" name="Content Placeholder 3">
            <a:extLst>
              <a:ext uri="{FF2B5EF4-FFF2-40B4-BE49-F238E27FC236}">
                <a16:creationId xmlns:a16="http://schemas.microsoft.com/office/drawing/2014/main" id="{D0B50DEF-8A08-4370-B8E5-8A518204E1BC}"/>
              </a:ext>
            </a:extLst>
          </p:cNvPr>
          <p:cNvSpPr>
            <a:spLocks noGrp="1"/>
          </p:cNvSpPr>
          <p:nvPr>
            <p:ph sz="half" idx="2"/>
          </p:nvPr>
        </p:nvSpPr>
        <p:spPr>
          <a:xfrm>
            <a:off x="6278563" y="1901825"/>
            <a:ext cx="4572000" cy="4124325"/>
          </a:xfrm>
        </p:spPr>
        <p:txBody>
          <a:bodyPr/>
          <a:lstStyle/>
          <a:p>
            <a:pPr eaLnBrk="1" hangingPunct="1"/>
            <a:endParaRPr lang="pt-BR" altLang="pt-B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DE7304E-3202-4C4A-9EEB-1F381E43C0E0}"/>
              </a:ext>
            </a:extLst>
          </p:cNvPr>
          <p:cNvSpPr>
            <a:spLocks noGrp="1"/>
          </p:cNvSpPr>
          <p:nvPr>
            <p:ph type="title"/>
          </p:nvPr>
        </p:nvSpPr>
        <p:spPr/>
        <p:txBody>
          <a:bodyPr/>
          <a:lstStyle/>
          <a:p>
            <a:pPr eaLnBrk="1" hangingPunct="1"/>
            <a:r>
              <a:rPr lang="en-US" altLang="pt-BR"/>
              <a:t>Descrição do Projeto</a:t>
            </a:r>
          </a:p>
        </p:txBody>
      </p:sp>
      <p:sp>
        <p:nvSpPr>
          <p:cNvPr id="16387" name="Content Placeholder 2">
            <a:extLst>
              <a:ext uri="{FF2B5EF4-FFF2-40B4-BE49-F238E27FC236}">
                <a16:creationId xmlns:a16="http://schemas.microsoft.com/office/drawing/2014/main" id="{6E6EEC8F-66ED-4241-BB14-BB1D81FCFFDE}"/>
              </a:ext>
            </a:extLst>
          </p:cNvPr>
          <p:cNvSpPr>
            <a:spLocks noGrp="1"/>
          </p:cNvSpPr>
          <p:nvPr>
            <p:ph type="body" idx="1"/>
          </p:nvPr>
        </p:nvSpPr>
        <p:spPr/>
        <p:txBody>
          <a:bodyPr/>
          <a:lstStyle/>
          <a:p>
            <a:pPr eaLnBrk="1" hangingPunct="1">
              <a:spcBef>
                <a:spcPct val="0"/>
              </a:spcBef>
            </a:pPr>
            <a:r>
              <a:rPr lang="en-US" altLang="pt-BR"/>
              <a:t>[Incluir uma descrição sumaria do seu projeto aqui]</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AEE30F-95BA-4B34-B518-1FC0233BF9CD}"/>
              </a:ext>
            </a:extLst>
          </p:cNvPr>
          <p:cNvSpPr>
            <a:spLocks noGrp="1"/>
          </p:cNvSpPr>
          <p:nvPr>
            <p:ph type="title"/>
          </p:nvPr>
        </p:nvSpPr>
        <p:spPr/>
        <p:txBody>
          <a:bodyPr/>
          <a:lstStyle/>
          <a:p>
            <a:pPr eaLnBrk="1" hangingPunct="1"/>
            <a:r>
              <a:rPr lang="en-US" altLang="pt-BR"/>
              <a:t>Escopo do projeto</a:t>
            </a:r>
          </a:p>
        </p:txBody>
      </p:sp>
      <p:sp>
        <p:nvSpPr>
          <p:cNvPr id="17411" name="Content Placeholder 2">
            <a:extLst>
              <a:ext uri="{FF2B5EF4-FFF2-40B4-BE49-F238E27FC236}">
                <a16:creationId xmlns:a16="http://schemas.microsoft.com/office/drawing/2014/main" id="{112DD6CE-EBF6-42E8-89C0-5B0EE7FDFDE5}"/>
              </a:ext>
            </a:extLst>
          </p:cNvPr>
          <p:cNvSpPr>
            <a:spLocks noGrp="1"/>
          </p:cNvSpPr>
          <p:nvPr>
            <p:ph idx="1"/>
          </p:nvPr>
        </p:nvSpPr>
        <p:spPr/>
        <p:txBody>
          <a:bodyPr/>
          <a:lstStyle/>
          <a:p>
            <a:pPr eaLnBrk="1" hangingPunct="1"/>
            <a:r>
              <a:rPr lang="en-US" altLang="pt-BR"/>
              <a:t>[Descrever o trabalho a ser completado]</a:t>
            </a:r>
          </a:p>
          <a:p>
            <a:pPr eaLnBrk="1" hangingPunct="1"/>
            <a:r>
              <a:rPr lang="en-US" altLang="pt-BR"/>
              <a:t>[Quais são os objetivos ou as necessidades de negócio para este projeto?]</a:t>
            </a:r>
          </a:p>
          <a:p>
            <a:pPr eaLnBrk="1" hangingPunct="1"/>
            <a:r>
              <a:rPr lang="en-US" altLang="pt-BR"/>
              <a:t>[Há alguma relação com outro projeto?]</a:t>
            </a:r>
          </a:p>
          <a:p>
            <a:pPr eaLnBrk="1" hangingPunct="1"/>
            <a:r>
              <a:rPr lang="en-US" altLang="pt-BR"/>
              <a:t>[Quem são as partes interessadas?]</a:t>
            </a:r>
          </a:p>
          <a:p>
            <a:pPr eaLnBrk="1" hangingPunct="1"/>
            <a:r>
              <a:rPr lang="en-US" altLang="pt-BR"/>
              <a:t>[Existe algum trabalho adicional que não faz parte do escopo deste projeto?]</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D0BD61-AB24-41FD-84E4-1EE77E24E394}"/>
              </a:ext>
            </a:extLst>
          </p:cNvPr>
          <p:cNvSpPr>
            <a:spLocks noGrp="1"/>
          </p:cNvSpPr>
          <p:nvPr>
            <p:ph type="title"/>
          </p:nvPr>
        </p:nvSpPr>
        <p:spPr/>
        <p:txBody>
          <a:bodyPr/>
          <a:lstStyle/>
          <a:p>
            <a:pPr eaLnBrk="1" hangingPunct="1"/>
            <a:r>
              <a:rPr lang="en-US" altLang="pt-BR"/>
              <a:t>Objetivos</a:t>
            </a:r>
          </a:p>
        </p:txBody>
      </p:sp>
      <p:sp>
        <p:nvSpPr>
          <p:cNvPr id="18435" name="Content Placeholder 2">
            <a:extLst>
              <a:ext uri="{FF2B5EF4-FFF2-40B4-BE49-F238E27FC236}">
                <a16:creationId xmlns:a16="http://schemas.microsoft.com/office/drawing/2014/main" id="{781B3696-ED30-46A7-8096-97CF4056C942}"/>
              </a:ext>
            </a:extLst>
          </p:cNvPr>
          <p:cNvSpPr>
            <a:spLocks noGrp="1"/>
          </p:cNvSpPr>
          <p:nvPr>
            <p:ph idx="1"/>
          </p:nvPr>
        </p:nvSpPr>
        <p:spPr/>
        <p:txBody>
          <a:bodyPr/>
          <a:lstStyle/>
          <a:p>
            <a:pPr eaLnBrk="1" hangingPunct="1"/>
            <a:r>
              <a:rPr lang="en-US" altLang="pt-BR" dirty="0"/>
              <a:t>[</a:t>
            </a:r>
            <a:r>
              <a:rPr lang="en-US" altLang="pt-BR" dirty="0" err="1"/>
              <a:t>Identificar</a:t>
            </a:r>
            <a:r>
              <a:rPr lang="en-US" altLang="pt-BR" dirty="0"/>
              <a:t> </a:t>
            </a:r>
            <a:r>
              <a:rPr lang="en-US" altLang="pt-BR" dirty="0" err="1"/>
              <a:t>os</a:t>
            </a:r>
            <a:r>
              <a:rPr lang="en-US" altLang="pt-BR" dirty="0"/>
              <a:t> </a:t>
            </a:r>
            <a:r>
              <a:rPr lang="en-US" altLang="pt-BR" dirty="0" err="1"/>
              <a:t>objetivos</a:t>
            </a:r>
            <a:r>
              <a:rPr lang="en-US" altLang="pt-BR" dirty="0"/>
              <a:t> </a:t>
            </a:r>
            <a:r>
              <a:rPr lang="en-US" altLang="pt-BR" dirty="0" err="1"/>
              <a:t>deste</a:t>
            </a:r>
            <a:r>
              <a:rPr lang="en-US" altLang="pt-BR" dirty="0"/>
              <a:t> </a:t>
            </a:r>
            <a:r>
              <a:rPr lang="en-US" altLang="pt-BR" dirty="0" err="1"/>
              <a:t>projeto</a:t>
            </a:r>
            <a:r>
              <a:rPr lang="en-US" altLang="pt-BR" dirty="0"/>
              <a:t>: (</a:t>
            </a:r>
            <a:r>
              <a:rPr lang="en-US" altLang="pt-BR" dirty="0" err="1"/>
              <a:t>exemplo</a:t>
            </a:r>
            <a:r>
              <a:rPr lang="en-US" altLang="pt-BR" dirty="0"/>
              <a:t>)</a:t>
            </a:r>
          </a:p>
          <a:p>
            <a:pPr lvl="1" eaLnBrk="1" hangingPunct="1"/>
            <a:r>
              <a:rPr lang="pt-BR" dirty="0"/>
              <a:t>Com a execução do projeto é esperado um sistema totalmente voltado para plataforma web, com baixa propensão a erros e falhas;</a:t>
            </a:r>
          </a:p>
          <a:p>
            <a:pPr lvl="1" eaLnBrk="1" hangingPunct="1"/>
            <a:r>
              <a:rPr lang="pt-BR" dirty="0"/>
              <a:t> falhas desenvolvido em 3 meses e atendendo às necessidades da empresa sendo a principal delas o controle do processo de compras.</a:t>
            </a:r>
          </a:p>
          <a:p>
            <a:pPr lvl="1" eaLnBrk="1" hangingPunct="1"/>
            <a:r>
              <a:rPr lang="en-US" altLang="pt-BR" dirty="0" err="1"/>
              <a:t>Objetivos</a:t>
            </a:r>
            <a:r>
              <a:rPr lang="en-US" altLang="pt-BR" dirty="0"/>
              <a:t> de </a:t>
            </a:r>
            <a:r>
              <a:rPr lang="en-US" altLang="pt-BR" dirty="0" err="1"/>
              <a:t>Custo</a:t>
            </a:r>
            <a:endParaRPr lang="en-US" altLang="pt-BR" dirty="0"/>
          </a:p>
          <a:p>
            <a:pPr lvl="1" eaLnBrk="1" hangingPunct="1"/>
            <a:r>
              <a:rPr lang="en-US" altLang="pt-BR" dirty="0" err="1"/>
              <a:t>Objetivos</a:t>
            </a:r>
            <a:r>
              <a:rPr lang="en-US" altLang="pt-BR" dirty="0"/>
              <a:t> </a:t>
            </a:r>
            <a:r>
              <a:rPr lang="en-US" altLang="pt-BR" dirty="0" err="1"/>
              <a:t>Especiais</a:t>
            </a:r>
            <a:endParaRPr lang="en-US" altLang="pt-BR" dirty="0"/>
          </a:p>
          <a:p>
            <a:pPr eaLnBrk="1" hangingPunct="1"/>
            <a:r>
              <a:rPr lang="en-US" altLang="pt-BR" dirty="0" err="1"/>
              <a:t>Não</a:t>
            </a:r>
            <a:r>
              <a:rPr lang="en-US" altLang="pt-BR" dirty="0"/>
              <a:t>- </a:t>
            </a:r>
            <a:r>
              <a:rPr lang="en-US" altLang="pt-BR" dirty="0" err="1"/>
              <a:t>Objetivos</a:t>
            </a:r>
            <a:r>
              <a:rPr lang="en-US" altLang="pt-BR" dirty="0"/>
              <a:t>.]</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860AC74-3302-49C9-95BD-5A4890B21773}"/>
              </a:ext>
            </a:extLst>
          </p:cNvPr>
          <p:cNvSpPr>
            <a:spLocks noGrp="1"/>
          </p:cNvSpPr>
          <p:nvPr>
            <p:ph type="title"/>
          </p:nvPr>
        </p:nvSpPr>
        <p:spPr/>
        <p:txBody>
          <a:bodyPr/>
          <a:lstStyle/>
          <a:p>
            <a:pPr eaLnBrk="1" hangingPunct="1"/>
            <a:r>
              <a:rPr lang="en-US" altLang="pt-BR"/>
              <a:t>Entregas</a:t>
            </a:r>
          </a:p>
        </p:txBody>
      </p:sp>
      <p:sp>
        <p:nvSpPr>
          <p:cNvPr id="19459" name="Content Placeholder 2">
            <a:extLst>
              <a:ext uri="{FF2B5EF4-FFF2-40B4-BE49-F238E27FC236}">
                <a16:creationId xmlns:a16="http://schemas.microsoft.com/office/drawing/2014/main" id="{66F64B35-3D20-4645-9747-D7826DF21388}"/>
              </a:ext>
            </a:extLst>
          </p:cNvPr>
          <p:cNvSpPr>
            <a:spLocks noGrp="1"/>
          </p:cNvSpPr>
          <p:nvPr>
            <p:ph idx="1"/>
          </p:nvPr>
        </p:nvSpPr>
        <p:spPr/>
        <p:txBody>
          <a:bodyPr/>
          <a:lstStyle/>
          <a:p>
            <a:pPr eaLnBrk="1" hangingPunct="1"/>
            <a:r>
              <a:rPr lang="en-US" altLang="pt-BR"/>
              <a:t>[Quais produtos ou serviços serão entregues durante e/ou no término do projeto?]</a:t>
            </a:r>
          </a:p>
          <a:p>
            <a:pPr eaLnBrk="1" hangingPunct="1"/>
            <a:r>
              <a:rPr lang="en-US" altLang="pt-BR"/>
              <a:t>[Incluir requisitos do cliente (se houver – ver briefing)]</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C120D5D-8879-45BF-B81D-82F1C2E6C876}"/>
              </a:ext>
            </a:extLst>
          </p:cNvPr>
          <p:cNvSpPr>
            <a:spLocks noGrp="1"/>
          </p:cNvSpPr>
          <p:nvPr>
            <p:ph type="title"/>
          </p:nvPr>
        </p:nvSpPr>
        <p:spPr/>
        <p:txBody>
          <a:bodyPr/>
          <a:lstStyle/>
          <a:p>
            <a:pPr eaLnBrk="1" hangingPunct="1"/>
            <a:r>
              <a:rPr lang="en-US" altLang="pt-BR"/>
              <a:t>Fatores de Sucesso</a:t>
            </a:r>
          </a:p>
        </p:txBody>
      </p:sp>
      <p:sp>
        <p:nvSpPr>
          <p:cNvPr id="20483" name="Content Placeholder 2">
            <a:extLst>
              <a:ext uri="{FF2B5EF4-FFF2-40B4-BE49-F238E27FC236}">
                <a16:creationId xmlns:a16="http://schemas.microsoft.com/office/drawing/2014/main" id="{50EB9C71-A6A3-4D3B-93FC-C0DD1929CD98}"/>
              </a:ext>
            </a:extLst>
          </p:cNvPr>
          <p:cNvSpPr>
            <a:spLocks noGrp="1"/>
          </p:cNvSpPr>
          <p:nvPr>
            <p:ph idx="1"/>
          </p:nvPr>
        </p:nvSpPr>
        <p:spPr/>
        <p:txBody>
          <a:bodyPr/>
          <a:lstStyle/>
          <a:p>
            <a:pPr eaLnBrk="1" hangingPunct="1"/>
            <a:r>
              <a:rPr lang="en-US" altLang="pt-BR"/>
              <a:t>[Identificar os elementos que são fatores chaves no sucesso do projeto, como:</a:t>
            </a:r>
          </a:p>
          <a:p>
            <a:pPr lvl="1" eaLnBrk="1" hangingPunct="1"/>
            <a:r>
              <a:rPr lang="en-US" altLang="pt-BR"/>
              <a:t>Satisfação do Cliente ou Parte interessadas (Quais são as expectativas deles?)</a:t>
            </a:r>
          </a:p>
          <a:p>
            <a:pPr lvl="1" eaLnBrk="1" hangingPunct="1"/>
            <a:r>
              <a:rPr lang="en-US" altLang="pt-BR"/>
              <a:t>Atendimento dos objetivos do projeto (Listar os objetivos)</a:t>
            </a:r>
          </a:p>
          <a:p>
            <a:pPr lvl="1" eaLnBrk="1" hangingPunct="1"/>
            <a:r>
              <a:rPr lang="en-US" altLang="pt-BR"/>
              <a:t>Completar o projeto no orçamento (Qual é a meta de orçamento? HH -&gt; $)</a:t>
            </a:r>
          </a:p>
          <a:p>
            <a:pPr lvl="1" eaLnBrk="1" hangingPunct="1"/>
            <a:r>
              <a:rPr lang="en-US" altLang="pt-BR"/>
              <a:t>Entregar no prazo (Qual é o prazo do Projeto?)]</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3AC6A58-E573-45C8-A5E3-A3BE23031424}"/>
              </a:ext>
            </a:extLst>
          </p:cNvPr>
          <p:cNvSpPr>
            <a:spLocks noGrp="1"/>
          </p:cNvSpPr>
          <p:nvPr>
            <p:ph type="title"/>
          </p:nvPr>
        </p:nvSpPr>
        <p:spPr/>
        <p:txBody>
          <a:bodyPr/>
          <a:lstStyle/>
          <a:p>
            <a:pPr eaLnBrk="1" hangingPunct="1"/>
            <a:r>
              <a:rPr lang="en-US" altLang="pt-BR"/>
              <a:t>Time Do Projeto – Papeis e Responsabilidades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a:extLst>
              <a:ext uri="{FF2B5EF4-FFF2-40B4-BE49-F238E27FC236}">
                <a16:creationId xmlns:a16="http://schemas.microsoft.com/office/drawing/2014/main" id="{9D08DC2D-AC23-427C-85EE-0E7BB88466AF}"/>
              </a:ext>
            </a:extLst>
          </p:cNvPr>
          <p:cNvGraphicFramePr>
            <a:graphicFrameLocks noGrp="1"/>
          </p:cNvGraphicFramePr>
          <p:nvPr>
            <p:ph idx="1"/>
            <p:extLst>
              <p:ext uri="{D42A27DB-BD31-4B8C-83A1-F6EECF244321}">
                <p14:modId xmlns:p14="http://schemas.microsoft.com/office/powerpoint/2010/main" val="192165411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EE4962E-A782-4EAA-B803-2B23674EE5B4}"/>
              </a:ext>
            </a:extLst>
          </p:cNvPr>
          <p:cNvSpPr>
            <a:spLocks noGrp="1"/>
          </p:cNvSpPr>
          <p:nvPr>
            <p:ph type="title"/>
          </p:nvPr>
        </p:nvSpPr>
        <p:spPr/>
        <p:txBody>
          <a:bodyPr/>
          <a:lstStyle/>
          <a:p>
            <a:pPr eaLnBrk="1" hangingPunct="1"/>
            <a:r>
              <a:rPr lang="en-US" altLang="pt-BR"/>
              <a:t>Implementação</a:t>
            </a:r>
          </a:p>
        </p:txBody>
      </p:sp>
      <p:sp>
        <p:nvSpPr>
          <p:cNvPr id="3" name="Content Placeholder 2">
            <a:extLst>
              <a:ext uri="{FF2B5EF4-FFF2-40B4-BE49-F238E27FC236}">
                <a16:creationId xmlns:a16="http://schemas.microsoft.com/office/drawing/2014/main" id="{263C76E4-8CAD-4049-9B9A-ABF320514AB8}"/>
              </a:ext>
            </a:extLst>
          </p:cNvPr>
          <p:cNvSpPr>
            <a:spLocks noGrp="1"/>
          </p:cNvSpPr>
          <p:nvPr>
            <p:ph idx="1"/>
          </p:nvPr>
        </p:nvSpPr>
        <p:spPr/>
        <p:txBody>
          <a:bodyPr rtlCol="0">
            <a:normAutofit/>
          </a:bodyPr>
          <a:lstStyle/>
          <a:p>
            <a:pPr marL="274320" eaLnBrk="1" fontAlgn="auto" hangingPunct="1">
              <a:spcAft>
                <a:spcPts val="0"/>
              </a:spcAft>
              <a:defRPr/>
            </a:pPr>
            <a:r>
              <a:rPr lang="en-US" dirty="0"/>
              <a:t>[</a:t>
            </a:r>
            <a:r>
              <a:rPr lang="en-US" dirty="0" err="1"/>
              <a:t>Tarefas</a:t>
            </a:r>
            <a:r>
              <a:rPr lang="en-US" dirty="0"/>
              <a:t>/</a:t>
            </a:r>
            <a:r>
              <a:rPr lang="en-US" dirty="0" err="1"/>
              <a:t>Atividades</a:t>
            </a:r>
            <a:r>
              <a:rPr lang="en-US" dirty="0"/>
              <a:t>]</a:t>
            </a:r>
          </a:p>
          <a:p>
            <a:pPr marL="274320" eaLnBrk="1" fontAlgn="auto" hangingPunct="1">
              <a:spcAft>
                <a:spcPts val="0"/>
              </a:spcAft>
              <a:defRPr/>
            </a:pPr>
            <a:r>
              <a:rPr lang="en-US" dirty="0"/>
              <a:t>[</a:t>
            </a:r>
            <a:r>
              <a:rPr lang="en-US" dirty="0" err="1"/>
              <a:t>Procedimentos</a:t>
            </a:r>
            <a:r>
              <a:rPr lang="en-US" dirty="0"/>
              <a:t>]</a:t>
            </a:r>
          </a:p>
          <a:p>
            <a:pPr marL="274320" eaLnBrk="1" fontAlgn="auto" hangingPunct="1">
              <a:spcAft>
                <a:spcPts val="0"/>
              </a:spcAft>
              <a:defRPr/>
            </a:pPr>
            <a:r>
              <a:rPr lang="en-US" dirty="0"/>
              <a:t>[</a:t>
            </a:r>
            <a:r>
              <a:rPr lang="en-US" dirty="0" err="1"/>
              <a:t>Ferramentas</a:t>
            </a:r>
            <a:r>
              <a:rPr lang="en-US" dirty="0"/>
              <a:t>/</a:t>
            </a:r>
            <a:r>
              <a:rPr lang="en-US" dirty="0" err="1"/>
              <a:t>Tecnologia</a:t>
            </a:r>
            <a:r>
              <a:rPr lang="en-US" dirty="0"/>
              <a:t>]</a:t>
            </a:r>
          </a:p>
          <a:p>
            <a:pPr marL="274320" eaLnBrk="1" fontAlgn="auto" hangingPunct="1">
              <a:spcAft>
                <a:spcPts val="0"/>
              </a:spcAft>
              <a:defRPr/>
            </a:pPr>
            <a:r>
              <a:rPr lang="en-US" dirty="0"/>
              <a:t>[</a:t>
            </a:r>
            <a:r>
              <a:rPr lang="en-US" dirty="0" err="1"/>
              <a:t>Processo</a:t>
            </a:r>
            <a:r>
              <a:rPr lang="en-US" dirty="0"/>
              <a:t> de </a:t>
            </a:r>
            <a:r>
              <a:rPr lang="en-US" dirty="0" err="1"/>
              <a:t>controle</a:t>
            </a:r>
            <a:r>
              <a:rPr lang="en-US" dirty="0"/>
              <a:t> de </a:t>
            </a:r>
            <a:r>
              <a:rPr lang="en-US" dirty="0" err="1"/>
              <a:t>mudança</a:t>
            </a:r>
            <a:r>
              <a:rPr lang="en-US" dirty="0"/>
              <a:t>]</a:t>
            </a:r>
          </a:p>
          <a:p>
            <a:pPr marL="274320" eaLnBrk="1" fontAlgn="auto" hangingPunct="1">
              <a:spcAft>
                <a:spcPts val="0"/>
              </a:spcAft>
              <a:defRPr/>
            </a:pPr>
            <a:endParaRPr lang="en-US" dirty="0"/>
          </a:p>
          <a:p>
            <a:pPr marL="274320" eaLnBrk="1" fontAlgn="auto" hangingPunct="1">
              <a:spcAft>
                <a:spcPts val="0"/>
              </a:spcAft>
              <a:defRPr/>
            </a:pPr>
            <a:endParaRPr lang="en-US" dirty="0"/>
          </a:p>
          <a:p>
            <a:pPr marL="45720" indent="0" eaLnBrk="1" fontAlgn="auto" hangingPunct="1">
              <a:spcAft>
                <a:spcPts val="0"/>
              </a:spcAft>
              <a:buFont typeface="Wingdings" panose="05000000000000000000" pitchFamily="2" charset="2"/>
              <a:buNone/>
              <a:defRPr/>
            </a:pPr>
            <a:r>
              <a:rPr lang="en-US" dirty="0"/>
              <a:t>[DYA: </a:t>
            </a:r>
            <a:r>
              <a:rPr lang="en-US" dirty="0" err="1"/>
              <a:t>definir</a:t>
            </a:r>
            <a:r>
              <a:rPr lang="en-US" dirty="0"/>
              <a:t> </a:t>
            </a:r>
            <a:r>
              <a:rPr lang="en-US" dirty="0" err="1"/>
              <a:t>os</a:t>
            </a:r>
            <a:r>
              <a:rPr lang="en-US" dirty="0"/>
              <a:t> </a:t>
            </a:r>
            <a:r>
              <a:rPr lang="en-US" dirty="0" err="1"/>
              <a:t>seus</a:t>
            </a:r>
            <a:r>
              <a:rPr lang="en-US" dirty="0"/>
              <a:t> </a:t>
            </a:r>
            <a:r>
              <a:rPr lang="en-US" dirty="0" err="1"/>
              <a:t>acrônimos</a:t>
            </a:r>
            <a:r>
              <a:rPr lang="en-US" dirty="0"/>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057AA76-D0DA-4B44-9E99-DC8317DC529E}"/>
              </a:ext>
            </a:extLst>
          </p:cNvPr>
          <p:cNvSpPr>
            <a:spLocks noGrp="1"/>
          </p:cNvSpPr>
          <p:nvPr>
            <p:ph type="title"/>
          </p:nvPr>
        </p:nvSpPr>
        <p:spPr>
          <a:xfrm>
            <a:off x="1341439" y="152400"/>
            <a:ext cx="9509125" cy="1233488"/>
          </a:xfrm>
        </p:spPr>
        <p:txBody>
          <a:bodyPr/>
          <a:lstStyle/>
          <a:p>
            <a:pPr eaLnBrk="1" hangingPunct="1"/>
            <a:r>
              <a:rPr lang="en-US" altLang="pt-BR" dirty="0" err="1"/>
              <a:t>Recursos</a:t>
            </a:r>
            <a:endParaRPr lang="en-US" altLang="pt-BR" dirty="0"/>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a:extLst>
              <a:ext uri="{FF2B5EF4-FFF2-40B4-BE49-F238E27FC236}">
                <a16:creationId xmlns:a16="http://schemas.microsoft.com/office/drawing/2014/main" id="{B3F1B812-FBE0-4C8F-AC6B-87100DBE29A5}"/>
              </a:ext>
            </a:extLst>
          </p:cNvPr>
          <p:cNvGraphicFramePr>
            <a:graphicFrameLocks noGrp="1"/>
          </p:cNvGraphicFramePr>
          <p:nvPr>
            <p:ph idx="1"/>
            <p:extLst>
              <p:ext uri="{D42A27DB-BD31-4B8C-83A1-F6EECF244321}">
                <p14:modId xmlns:p14="http://schemas.microsoft.com/office/powerpoint/2010/main" val="751906090"/>
              </p:ext>
            </p:extLst>
          </p:nvPr>
        </p:nvGraphicFramePr>
        <p:xfrm>
          <a:off x="1341439" y="1901825"/>
          <a:ext cx="3078161"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Business project plan presentation (widescreen)</Template>
  <TotalTime>125</TotalTime>
  <Words>735</Words>
  <Application>Microsoft Office PowerPoint</Application>
  <PresentationFormat>Widescreen</PresentationFormat>
  <Paragraphs>137</Paragraphs>
  <Slides>16</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Corbel</vt:lpstr>
      <vt:lpstr>Euphemia</vt:lpstr>
      <vt:lpstr>Wingdings</vt:lpstr>
      <vt:lpstr>Banded Design Blue 16x9</vt:lpstr>
      <vt:lpstr>Plano de Negócio do Projeto</vt:lpstr>
      <vt:lpstr>Descrição do Projeto</vt:lpstr>
      <vt:lpstr>Escopo do projeto</vt:lpstr>
      <vt:lpstr>Objetivos</vt:lpstr>
      <vt:lpstr>Entregas</vt:lpstr>
      <vt:lpstr>Fatores de Sucesso</vt:lpstr>
      <vt:lpstr>Time Do Projeto – Papeis e Responsabilidades</vt:lpstr>
      <vt:lpstr>Implementação</vt:lpstr>
      <vt:lpstr>Recursos</vt:lpstr>
      <vt:lpstr>Análise de Custos</vt:lpstr>
      <vt:lpstr>Milestones do Projeto</vt:lpstr>
      <vt:lpstr>Plano de Gestão de Risco</vt:lpstr>
      <vt:lpstr>Plano de Gestão de Risco</vt:lpstr>
      <vt:lpstr>Plano de Gestão de Risco</vt:lpstr>
      <vt:lpstr>Gestão de Qualidade e Performance do Projeto</vt:lpstr>
      <vt:lpstr>Apendice</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epjunior</dc:creator>
  <cp:lastModifiedBy>Gabriel Augusto</cp:lastModifiedBy>
  <cp:revision>17</cp:revision>
  <dcterms:created xsi:type="dcterms:W3CDTF">2017-05-26T19:47:45Z</dcterms:created>
  <dcterms:modified xsi:type="dcterms:W3CDTF">2017-06-24T02:01:05Z</dcterms:modified>
</cp:coreProperties>
</file>