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252D04-3DDF-4989-8ED7-4FE6A00B6A19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685153"/>
            <a:ext cx="6400800" cy="1145989"/>
          </a:xfrm>
        </p:spPr>
        <p:txBody>
          <a:bodyPr>
            <a:normAutofit fontScale="8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 Coordenador: Glauber </a:t>
            </a:r>
            <a:r>
              <a:rPr lang="pt-BR" dirty="0" err="1"/>
              <a:t>Cini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Desenvolvedores: Bruno </a:t>
            </a:r>
            <a:r>
              <a:rPr lang="pt-BR" dirty="0" err="1"/>
              <a:t>Emer</a:t>
            </a:r>
            <a:r>
              <a:rPr lang="pt-BR" dirty="0"/>
              <a:t> e Fernando </a:t>
            </a:r>
            <a:r>
              <a:rPr lang="pt-BR" dirty="0" err="1"/>
              <a:t>Molon</a:t>
            </a:r>
            <a:r>
              <a:rPr lang="pt-BR" dirty="0"/>
              <a:t> </a:t>
            </a:r>
            <a:r>
              <a:rPr lang="pt-BR" dirty="0" err="1"/>
              <a:t>Toigo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Analistas: </a:t>
            </a:r>
            <a:r>
              <a:rPr lang="pt-BR" dirty="0" err="1"/>
              <a:t>Tiezer</a:t>
            </a:r>
            <a:r>
              <a:rPr lang="pt-BR" dirty="0"/>
              <a:t> Costa de Melo e Leonardo Machado Pereira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16" y="116632"/>
            <a:ext cx="7772400" cy="576063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Sistema </a:t>
            </a:r>
            <a:r>
              <a:rPr lang="pt-BR" b="1" dirty="0" err="1"/>
              <a:t>Cooptel</a:t>
            </a:r>
            <a:r>
              <a:rPr lang="pt-BR" b="1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163536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br>
              <a:rPr lang="pt-BR" dirty="0" smtClean="0"/>
            </a:br>
            <a:r>
              <a:rPr lang="pt-BR" dirty="0" smtClean="0"/>
              <a:t>Disponibilizar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980953" cy="3171429"/>
          </a:xfrm>
        </p:spPr>
      </p:pic>
    </p:spTree>
    <p:extLst>
      <p:ext uri="{BB962C8B-B14F-4D97-AF65-F5344CB8AC3E}">
        <p14:creationId xmlns:p14="http://schemas.microsoft.com/office/powerpoint/2010/main" val="9742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Solicitar </a:t>
            </a:r>
            <a:r>
              <a:rPr lang="pt-BR" b="1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Colaborador efetua o cadastro </a:t>
            </a:r>
          </a:p>
          <a:p>
            <a:pPr lvl="1"/>
            <a:r>
              <a:rPr lang="pt-BR" dirty="0"/>
              <a:t>2. Administrador libera acesso ao colaborador 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Teste</a:t>
            </a:r>
            <a:endParaRPr lang="pt-BR" dirty="0"/>
          </a:p>
          <a:p>
            <a:pPr lvl="1"/>
            <a:r>
              <a:rPr lang="pt-BR" sz="1800" dirty="0"/>
              <a:t>Validar cadastro de colaborador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se o CPF do colaborador é válido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liberado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não liberado 	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</a:t>
            </a:r>
            <a:r>
              <a:rPr lang="pt-BR" b="1" dirty="0" smtClean="0"/>
              <a:t>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Principal 	</a:t>
            </a:r>
          </a:p>
          <a:p>
            <a:pPr lvl="1"/>
            <a:r>
              <a:rPr lang="pt-BR" sz="1800" dirty="0" smtClean="0"/>
              <a:t>1. Colaborador </a:t>
            </a:r>
            <a:r>
              <a:rPr lang="pt-BR" sz="1800" dirty="0"/>
              <a:t>acessa o sistema </a:t>
            </a:r>
          </a:p>
          <a:p>
            <a:pPr lvl="1"/>
            <a:r>
              <a:rPr lang="pt-BR" sz="1800" dirty="0"/>
              <a:t>2. Colaborador cadastra acomodação </a:t>
            </a:r>
          </a:p>
          <a:p>
            <a:pPr lvl="1"/>
            <a:r>
              <a:rPr lang="pt-BR" sz="1800" dirty="0"/>
              <a:t>3. Sistema disponibiliza acomodação para </a:t>
            </a:r>
            <a:r>
              <a:rPr lang="pt-BR" sz="1800" dirty="0" smtClean="0"/>
              <a:t>consulta</a:t>
            </a:r>
          </a:p>
          <a:p>
            <a:r>
              <a:rPr lang="pt-BR" sz="1800" dirty="0"/>
              <a:t>Casos de </a:t>
            </a:r>
            <a:r>
              <a:rPr lang="pt-BR" sz="1800" dirty="0" smtClean="0"/>
              <a:t>Teste</a:t>
            </a:r>
          </a:p>
          <a:p>
            <a:pPr lvl="1"/>
            <a:r>
              <a:rPr lang="pt-BR" sz="1800" dirty="0"/>
              <a:t>Validar cadastro de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da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do valor da diária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consulta de informações sobre reservas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disponibilização de acomodação, conforme </a:t>
            </a:r>
            <a:r>
              <a:rPr lang="pt-BR" sz="1800" dirty="0" smtClean="0"/>
              <a:t>período</a:t>
            </a:r>
            <a:r>
              <a:rPr lang="pt-BR" sz="1800" dirty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7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279" y="116632"/>
            <a:ext cx="7924800" cy="652934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0890"/>
            <a:ext cx="5286014" cy="58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do colaborador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5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liberação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4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de 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</TotalTime>
  <Words>64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Horizonte</vt:lpstr>
      <vt:lpstr>  Sistema Cooptel </vt:lpstr>
      <vt:lpstr>Caso de uso Disponibilizar acomodação</vt:lpstr>
      <vt:lpstr>Solicitar acesso</vt:lpstr>
      <vt:lpstr>Cadastrar acomodação</vt:lpstr>
      <vt:lpstr>arquitetura</vt:lpstr>
      <vt:lpstr>Tela de cadastro do colaborador</vt:lpstr>
      <vt:lpstr>Tela de liberação</vt:lpstr>
      <vt:lpstr>Tela de cadastro de acomodação</vt:lpstr>
      <vt:lpstr>Demonstração do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Cooptel</dc:title>
  <dc:creator>leo</dc:creator>
  <cp:lastModifiedBy>leo</cp:lastModifiedBy>
  <cp:revision>3</cp:revision>
  <dcterms:created xsi:type="dcterms:W3CDTF">2012-10-07T22:50:26Z</dcterms:created>
  <dcterms:modified xsi:type="dcterms:W3CDTF">2012-10-07T23:13:18Z</dcterms:modified>
</cp:coreProperties>
</file>