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7" r:id="rId10"/>
    <p:sldId id="278" r:id="rId11"/>
    <p:sldId id="279" r:id="rId12"/>
    <p:sldId id="280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685153"/>
            <a:ext cx="6400800" cy="1145989"/>
          </a:xfrm>
        </p:spPr>
        <p:txBody>
          <a:bodyPr>
            <a:normAutofit fontScale="8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 smtClean="0"/>
              <a:t>Coordenador</a:t>
            </a:r>
            <a:r>
              <a:rPr lang="pt-BR" dirty="0"/>
              <a:t>: Glauber </a:t>
            </a:r>
            <a:r>
              <a:rPr lang="pt-BR" dirty="0" err="1"/>
              <a:t>Cini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Desenvolvedores: Bruno </a:t>
            </a:r>
            <a:r>
              <a:rPr lang="pt-BR" dirty="0" err="1"/>
              <a:t>Emer</a:t>
            </a:r>
            <a:r>
              <a:rPr lang="pt-BR" dirty="0"/>
              <a:t> e Fernando </a:t>
            </a:r>
            <a:r>
              <a:rPr lang="pt-BR" dirty="0" err="1"/>
              <a:t>Molon</a:t>
            </a:r>
            <a:r>
              <a:rPr lang="pt-BR" dirty="0"/>
              <a:t> </a:t>
            </a:r>
            <a:r>
              <a:rPr lang="pt-BR" dirty="0" err="1"/>
              <a:t>Toigo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Analistas: </a:t>
            </a:r>
            <a:r>
              <a:rPr lang="pt-BR" dirty="0" err="1"/>
              <a:t>Tiezer</a:t>
            </a:r>
            <a:r>
              <a:rPr lang="pt-BR" dirty="0"/>
              <a:t> Costa de Melo e Leonardo Machado Pereira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16" y="116632"/>
            <a:ext cx="7772400" cy="576063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Sistema </a:t>
            </a:r>
            <a:r>
              <a:rPr lang="pt-BR" b="1" dirty="0" err="1"/>
              <a:t>Cooptel</a:t>
            </a:r>
            <a:r>
              <a:rPr lang="pt-BR" b="1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163536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classes de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776863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 de projeto: Acomodação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7920000" cy="513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1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 de projeto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9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Tela de cadastro de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256584" cy="5832648"/>
          </a:xfrm>
        </p:spPr>
      </p:pic>
    </p:spTree>
    <p:extLst>
      <p:ext uri="{BB962C8B-B14F-4D97-AF65-F5344CB8AC3E}">
        <p14:creationId xmlns:p14="http://schemas.microsoft.com/office/powerpoint/2010/main" val="11878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664" y="274638"/>
            <a:ext cx="6626696" cy="634082"/>
          </a:xfrm>
        </p:spPr>
        <p:txBody>
          <a:bodyPr/>
          <a:lstStyle/>
          <a:p>
            <a:r>
              <a:rPr lang="pt-BR" dirty="0" smtClean="0"/>
              <a:t>Tela de cadastro do 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56589"/>
            <a:ext cx="6264696" cy="3758817"/>
          </a:xfrm>
        </p:spPr>
      </p:pic>
    </p:spTree>
    <p:extLst>
      <p:ext uri="{BB962C8B-B14F-4D97-AF65-F5344CB8AC3E}">
        <p14:creationId xmlns:p14="http://schemas.microsoft.com/office/powerpoint/2010/main" val="3047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344816" cy="562074"/>
          </a:xfrm>
        </p:spPr>
        <p:txBody>
          <a:bodyPr/>
          <a:lstStyle/>
          <a:p>
            <a:pPr algn="ctr"/>
            <a:r>
              <a:rPr lang="pt-BR" dirty="0" smtClean="0"/>
              <a:t>Tela de liberação de Colaborador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Projeto: </a:t>
            </a:r>
            <a:r>
              <a:rPr lang="pt-BR" b="1" dirty="0" err="1"/>
              <a:t>Cooptel</a:t>
            </a:r>
            <a:r>
              <a:rPr lang="pt-BR" b="1" dirty="0"/>
              <a:t> - Cooperativa de </a:t>
            </a:r>
            <a:r>
              <a:rPr lang="pt-BR" b="1" dirty="0" smtClean="0"/>
              <a:t>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 </a:t>
            </a:r>
            <a:r>
              <a:rPr lang="pt-BR" sz="2400" dirty="0" err="1"/>
              <a:t>Cooptel</a:t>
            </a:r>
            <a:r>
              <a:rPr lang="pt-BR" sz="2400" dirty="0"/>
              <a:t> é uma cooperativa de hospedagem para visitantes da copa do mundo e de outros eventos que devem ocorrer no país. O Sistema </a:t>
            </a:r>
            <a:r>
              <a:rPr lang="pt-BR" sz="2400" dirty="0" err="1"/>
              <a:t>Cooptel</a:t>
            </a:r>
            <a:r>
              <a:rPr lang="pt-BR" sz="2400" dirty="0"/>
              <a:t> deve contar com uma rede de colaboradores que disponibilizam acomodações para visitantes. As acomodações são classificadas e ofertadas segundo uma padronização definida pela administração do sistema. O visitante, então, pode pesquisar as acomodações oferecidas conforme suas necessidades e, através do sistema, efetuar a reserva.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279" y="116632"/>
            <a:ext cx="7924800" cy="652934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0890"/>
            <a:ext cx="5286014" cy="58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507" y="1600200"/>
            <a:ext cx="6786985" cy="411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8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conceituais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Caso de uso disponibilizar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931670" y="1600200"/>
            <a:ext cx="5280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Solicitar </a:t>
            </a:r>
            <a:r>
              <a:rPr lang="pt-BR" b="1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Colaborador efetua o cadastro </a:t>
            </a:r>
          </a:p>
          <a:p>
            <a:pPr lvl="1"/>
            <a:r>
              <a:rPr lang="pt-BR" dirty="0"/>
              <a:t>2. Administrador libera acesso ao colaborador 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Teste</a:t>
            </a:r>
            <a:endParaRPr lang="pt-BR" dirty="0"/>
          </a:p>
          <a:p>
            <a:pPr lvl="1"/>
            <a:r>
              <a:rPr lang="pt-BR" sz="1800" dirty="0"/>
              <a:t>Validar cadastro de colaborador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se o CPF do colaborador é válido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liberado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não liberado 	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</a:t>
            </a:r>
            <a:r>
              <a:rPr lang="pt-BR" b="1" dirty="0" smtClean="0"/>
              <a:t>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Principal 	</a:t>
            </a:r>
          </a:p>
          <a:p>
            <a:pPr lvl="1"/>
            <a:r>
              <a:rPr lang="pt-BR" sz="1800" dirty="0" smtClean="0"/>
              <a:t>1. Colaborador </a:t>
            </a:r>
            <a:r>
              <a:rPr lang="pt-BR" sz="1800" dirty="0"/>
              <a:t>acessa o sistema </a:t>
            </a:r>
          </a:p>
          <a:p>
            <a:pPr lvl="1"/>
            <a:r>
              <a:rPr lang="pt-BR" sz="1800" dirty="0"/>
              <a:t>2. Colaborador cadastra acomodação </a:t>
            </a:r>
          </a:p>
          <a:p>
            <a:pPr lvl="1"/>
            <a:r>
              <a:rPr lang="pt-BR" sz="1800" dirty="0"/>
              <a:t>3. Sistema disponibiliza acomodação para </a:t>
            </a:r>
            <a:r>
              <a:rPr lang="pt-BR" sz="1800" dirty="0" smtClean="0"/>
              <a:t>consulta</a:t>
            </a:r>
          </a:p>
          <a:p>
            <a:r>
              <a:rPr lang="pt-BR" sz="1800" dirty="0"/>
              <a:t>Casos de </a:t>
            </a:r>
            <a:r>
              <a:rPr lang="pt-BR" sz="1800" dirty="0" smtClean="0"/>
              <a:t>Teste</a:t>
            </a:r>
          </a:p>
          <a:p>
            <a:pPr lvl="1"/>
            <a:r>
              <a:rPr lang="pt-BR" sz="1800" dirty="0"/>
              <a:t>Validar cadastro de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da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do valor da diária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consulta de informações sobre reservas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disponibilização de acomodação, conforme </a:t>
            </a:r>
            <a:r>
              <a:rPr lang="pt-BR" sz="1800" dirty="0" smtClean="0"/>
              <a:t>período</a:t>
            </a:r>
            <a:r>
              <a:rPr lang="pt-BR" sz="1800" dirty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9800" y="202630"/>
            <a:ext cx="4322440" cy="634082"/>
          </a:xfrm>
        </p:spPr>
        <p:txBody>
          <a:bodyPr/>
          <a:lstStyle/>
          <a:p>
            <a:r>
              <a:rPr lang="pt-BR" dirty="0" smtClean="0"/>
              <a:t>Diagrama de robustez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416823" cy="56166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4356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</TotalTime>
  <Words>178</Words>
  <Application>Microsoft Office PowerPoint</Application>
  <PresentationFormat>Apresentação na tela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Horizonte</vt:lpstr>
      <vt:lpstr>  Sistema Cooptel </vt:lpstr>
      <vt:lpstr>Projeto: Cooptel - Cooperativa de Hospedagem</vt:lpstr>
      <vt:lpstr>arquitetura</vt:lpstr>
      <vt:lpstr>Diagrama de Casos de uso</vt:lpstr>
      <vt:lpstr>Diagrama de classes conceituais</vt:lpstr>
      <vt:lpstr>Caso de uso disponibilizar acomodação</vt:lpstr>
      <vt:lpstr>Solicitar acesso</vt:lpstr>
      <vt:lpstr>Cadastrar acomodação</vt:lpstr>
      <vt:lpstr>Diagrama de robustez</vt:lpstr>
      <vt:lpstr>Diagrama de classes de sistema</vt:lpstr>
      <vt:lpstr>Diagrama de classe de projeto: Acomodação</vt:lpstr>
      <vt:lpstr>Diagrama de classe de projeto: Colaborador</vt:lpstr>
      <vt:lpstr>Tela de cadastro de acomodação</vt:lpstr>
      <vt:lpstr>Tela de cadastro do colaborador</vt:lpstr>
      <vt:lpstr>Tela de liberação de Colaborador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Cooptel</dc:title>
  <dc:creator>leo</dc:creator>
  <cp:lastModifiedBy>Tiézer Costa de Melo</cp:lastModifiedBy>
  <cp:revision>13</cp:revision>
  <dcterms:created xsi:type="dcterms:W3CDTF">2012-10-07T22:50:26Z</dcterms:created>
  <dcterms:modified xsi:type="dcterms:W3CDTF">2012-10-16T16:24:25Z</dcterms:modified>
</cp:coreProperties>
</file>