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6" r:id="rId3"/>
    <p:sldId id="265" r:id="rId4"/>
    <p:sldId id="267" r:id="rId5"/>
    <p:sldId id="268" r:id="rId6"/>
    <p:sldId id="269" r:id="rId7"/>
    <p:sldId id="270" r:id="rId8"/>
    <p:sldId id="271" r:id="rId9"/>
    <p:sldId id="277" r:id="rId10"/>
    <p:sldId id="278" r:id="rId11"/>
    <p:sldId id="279" r:id="rId12"/>
    <p:sldId id="280" r:id="rId13"/>
    <p:sldId id="281" r:id="rId14"/>
    <p:sldId id="275" r:id="rId15"/>
    <p:sldId id="273" r:id="rId16"/>
    <p:sldId id="274" r:id="rId17"/>
    <p:sldId id="282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D04-3DDF-4989-8ED7-4FE6A00B6A19}" type="datetimeFigureOut">
              <a:rPr lang="pt-BR" smtClean="0"/>
              <a:t>16/10/2012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D04-3DDF-4989-8ED7-4FE6A00B6A19}" type="datetimeFigureOut">
              <a:rPr lang="pt-BR" smtClean="0"/>
              <a:t>16/10/2012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D04-3DDF-4989-8ED7-4FE6A00B6A19}" type="datetimeFigureOut">
              <a:rPr lang="pt-BR" smtClean="0"/>
              <a:t>16/10/2012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D04-3DDF-4989-8ED7-4FE6A00B6A19}" type="datetimeFigureOut">
              <a:rPr lang="pt-BR" smtClean="0"/>
              <a:t>16/10/2012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D04-3DDF-4989-8ED7-4FE6A00B6A19}" type="datetimeFigureOut">
              <a:rPr lang="pt-BR" smtClean="0"/>
              <a:t>16/10/2012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D04-3DDF-4989-8ED7-4FE6A00B6A19}" type="datetimeFigureOut">
              <a:rPr lang="pt-BR" smtClean="0"/>
              <a:t>16/10/2012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D04-3DDF-4989-8ED7-4FE6A00B6A19}" type="datetimeFigureOut">
              <a:rPr lang="pt-BR" smtClean="0"/>
              <a:t>16/10/2012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D04-3DDF-4989-8ED7-4FE6A00B6A19}" type="datetimeFigureOut">
              <a:rPr lang="pt-BR" smtClean="0"/>
              <a:t>16/10/2012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D04-3DDF-4989-8ED7-4FE6A00B6A19}" type="datetimeFigureOut">
              <a:rPr lang="pt-BR" smtClean="0"/>
              <a:t>16/10/2012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D04-3DDF-4989-8ED7-4FE6A00B6A19}" type="datetimeFigureOut">
              <a:rPr lang="pt-BR" smtClean="0"/>
              <a:t>16/10/2012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2D04-3DDF-4989-8ED7-4FE6A00B6A19}" type="datetimeFigureOut">
              <a:rPr lang="pt-BR" smtClean="0"/>
              <a:t>16/10/2012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0252D04-3DDF-4989-8ED7-4FE6A00B6A19}" type="datetimeFigureOut">
              <a:rPr lang="pt-BR" smtClean="0"/>
              <a:t>16/10/2012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F5E9F1CF-57F5-4526-8C0C-2F09571532C5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44008" y="5685153"/>
            <a:ext cx="6400800" cy="1145989"/>
          </a:xfrm>
        </p:spPr>
        <p:txBody>
          <a:bodyPr>
            <a:normAutofit fontScale="85000" lnSpcReduction="20000"/>
          </a:bodyPr>
          <a:lstStyle/>
          <a:p>
            <a:pPr algn="l"/>
            <a:endParaRPr lang="pt-BR" dirty="0"/>
          </a:p>
          <a:p>
            <a:pPr algn="l"/>
            <a:r>
              <a:rPr lang="pt-BR" dirty="0" smtClean="0"/>
              <a:t>Coordenador</a:t>
            </a:r>
            <a:r>
              <a:rPr lang="pt-BR" dirty="0"/>
              <a:t>: Glauber </a:t>
            </a:r>
            <a:r>
              <a:rPr lang="pt-BR" dirty="0" err="1"/>
              <a:t>Cini</a:t>
            </a:r>
            <a:r>
              <a:rPr lang="pt-BR" dirty="0"/>
              <a:t> </a:t>
            </a:r>
          </a:p>
          <a:p>
            <a:pPr algn="l"/>
            <a:r>
              <a:rPr lang="pt-BR" dirty="0"/>
              <a:t>Desenvolvedores: Bruno </a:t>
            </a:r>
            <a:r>
              <a:rPr lang="pt-BR" dirty="0" err="1"/>
              <a:t>Emer</a:t>
            </a:r>
            <a:r>
              <a:rPr lang="pt-BR" dirty="0"/>
              <a:t> e Fernando </a:t>
            </a:r>
            <a:r>
              <a:rPr lang="pt-BR" dirty="0" err="1"/>
              <a:t>Molon</a:t>
            </a:r>
            <a:r>
              <a:rPr lang="pt-BR" dirty="0"/>
              <a:t> </a:t>
            </a:r>
            <a:r>
              <a:rPr lang="pt-BR" dirty="0" err="1"/>
              <a:t>Toigo</a:t>
            </a:r>
            <a:r>
              <a:rPr lang="pt-BR" dirty="0"/>
              <a:t> </a:t>
            </a:r>
          </a:p>
          <a:p>
            <a:pPr algn="l"/>
            <a:r>
              <a:rPr lang="pt-BR" dirty="0"/>
              <a:t>Analistas: </a:t>
            </a:r>
            <a:r>
              <a:rPr lang="pt-BR" dirty="0" err="1"/>
              <a:t>Tiezer</a:t>
            </a:r>
            <a:r>
              <a:rPr lang="pt-BR" dirty="0"/>
              <a:t> Costa de Melo e Leonardo Machado Pereira 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99216" y="116632"/>
            <a:ext cx="7772400" cy="576063"/>
          </a:xfrm>
        </p:spPr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> </a:t>
            </a:r>
            <a:r>
              <a:rPr lang="pt-BR" b="1" dirty="0"/>
              <a:t>Sistema </a:t>
            </a:r>
            <a:r>
              <a:rPr lang="pt-BR" b="1" dirty="0" err="1"/>
              <a:t>Cooptel</a:t>
            </a:r>
            <a:r>
              <a:rPr lang="pt-BR" b="1" dirty="0"/>
              <a:t>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980728"/>
            <a:ext cx="6163536" cy="481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6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634082"/>
          </a:xfrm>
        </p:spPr>
        <p:txBody>
          <a:bodyPr/>
          <a:lstStyle/>
          <a:p>
            <a:pPr algn="ctr"/>
            <a:r>
              <a:rPr lang="pt-BR" dirty="0" smtClean="0"/>
              <a:t>Diagrama de classes de sistema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683568" y="1600200"/>
            <a:ext cx="7776863" cy="48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74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Diagrama de classe de projeto: Acomodação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484784"/>
            <a:ext cx="7920000" cy="513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0518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Diagrama de classe de projeto</a:t>
            </a:r>
            <a:r>
              <a:rPr lang="pt-BR" dirty="0" smtClean="0"/>
              <a:t>:</a:t>
            </a:r>
            <a:br>
              <a:rPr lang="pt-BR" dirty="0" smtClean="0"/>
            </a:br>
            <a:r>
              <a:rPr lang="pt-BR" dirty="0" smtClean="0"/>
              <a:t>Colaborador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539552" y="1600200"/>
            <a:ext cx="79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80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05744" y="346646"/>
            <a:ext cx="5330552" cy="634082"/>
          </a:xfrm>
        </p:spPr>
        <p:txBody>
          <a:bodyPr/>
          <a:lstStyle/>
          <a:p>
            <a:pPr algn="ctr"/>
            <a:r>
              <a:rPr lang="pt-BR" dirty="0" smtClean="0"/>
              <a:t>TELA DE LOGIN</a:t>
            </a:r>
            <a:endParaRPr lang="pt-BR" dirty="0"/>
          </a:p>
        </p:txBody>
      </p:sp>
      <p:pic>
        <p:nvPicPr>
          <p:cNvPr id="1026" name="Picture 2" descr="C:\Users\Tiezer\Documents\Turtoise\cooptel-ucs\telas\log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60848"/>
            <a:ext cx="6374687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931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2074"/>
          </a:xfrm>
        </p:spPr>
        <p:txBody>
          <a:bodyPr/>
          <a:lstStyle/>
          <a:p>
            <a:pPr algn="ctr"/>
            <a:r>
              <a:rPr lang="pt-BR" dirty="0" smtClean="0"/>
              <a:t>Tela de cadastro de acomodação</a:t>
            </a:r>
            <a:endParaRPr lang="pt-BR" dirty="0"/>
          </a:p>
        </p:txBody>
      </p:sp>
      <p:pic>
        <p:nvPicPr>
          <p:cNvPr id="2050" name="Picture 2" descr="C:\Users\Tiezer\Documents\Turtoise\cooptel-ucs\telas\cadastro_acomodaca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013453"/>
            <a:ext cx="5688632" cy="551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82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5664" y="274638"/>
            <a:ext cx="6626696" cy="634082"/>
          </a:xfrm>
        </p:spPr>
        <p:txBody>
          <a:bodyPr/>
          <a:lstStyle/>
          <a:p>
            <a:r>
              <a:rPr lang="pt-BR" dirty="0" smtClean="0"/>
              <a:t>Tela de cadastro do colaborador</a:t>
            </a:r>
            <a:endParaRPr lang="pt-BR" dirty="0"/>
          </a:p>
        </p:txBody>
      </p:sp>
      <p:pic>
        <p:nvPicPr>
          <p:cNvPr id="3074" name="Picture 2" descr="C:\Users\Tiezer\Documents\Turtoise\cooptel-ucs\telas\cadastro_colaborad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7706671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07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7344816" cy="562074"/>
          </a:xfrm>
        </p:spPr>
        <p:txBody>
          <a:bodyPr/>
          <a:lstStyle/>
          <a:p>
            <a:pPr algn="ctr"/>
            <a:r>
              <a:rPr lang="pt-BR" dirty="0" smtClean="0"/>
              <a:t>Tela de liberação de Colaborador</a:t>
            </a:r>
            <a:endParaRPr lang="pt-BR" dirty="0"/>
          </a:p>
        </p:txBody>
      </p:sp>
      <p:pic>
        <p:nvPicPr>
          <p:cNvPr id="4098" name="Picture 2" descr="C:\Users\Tiezer\Documents\Turtoise\cooptel-ucs\telas\liberar_acess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574" y="1484784"/>
            <a:ext cx="7190826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4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05503" y="202630"/>
            <a:ext cx="4394448" cy="706090"/>
          </a:xfrm>
        </p:spPr>
        <p:txBody>
          <a:bodyPr/>
          <a:lstStyle/>
          <a:p>
            <a:r>
              <a:rPr lang="pt-BR" dirty="0" smtClean="0"/>
              <a:t>LISTA DE ACOMODAÇÃO</a:t>
            </a:r>
            <a:endParaRPr lang="pt-BR" dirty="0"/>
          </a:p>
        </p:txBody>
      </p:sp>
      <p:pic>
        <p:nvPicPr>
          <p:cNvPr id="5122" name="Picture 2" descr="C:\Users\Tiezer\Documents\Turtoise\cooptel-ucs\telas\lista_acomodaca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632" y="1124744"/>
            <a:ext cx="6400190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04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Projeto: </a:t>
            </a:r>
            <a:r>
              <a:rPr lang="pt-BR" b="1" dirty="0" err="1"/>
              <a:t>Cooptel</a:t>
            </a:r>
            <a:r>
              <a:rPr lang="pt-BR" b="1" dirty="0"/>
              <a:t> - Cooperativa de </a:t>
            </a:r>
            <a:r>
              <a:rPr lang="pt-BR" b="1" dirty="0" smtClean="0"/>
              <a:t>Hospedagem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400" dirty="0"/>
              <a:t>A </a:t>
            </a:r>
            <a:r>
              <a:rPr lang="pt-BR" sz="2400" dirty="0" err="1"/>
              <a:t>Cooptel</a:t>
            </a:r>
            <a:r>
              <a:rPr lang="pt-BR" sz="2400" dirty="0"/>
              <a:t> é uma cooperativa de hospedagem para visitantes da copa do mundo e de outros eventos que devem ocorrer no país. O Sistema </a:t>
            </a:r>
            <a:r>
              <a:rPr lang="pt-BR" sz="2400" dirty="0" err="1"/>
              <a:t>Cooptel</a:t>
            </a:r>
            <a:r>
              <a:rPr lang="pt-BR" sz="2400" dirty="0"/>
              <a:t> deve contar com uma rede de colaboradores que disponibilizam acomodações para visitantes. As acomodações são classificadas e ofertadas segundo uma padronização definida pela administração do sistema. O visitante, então, pode pesquisar as acomodações oferecidas conforme suas necessidades e, através do sistema, efetuar a reserva.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678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0279" y="116632"/>
            <a:ext cx="7924800" cy="652934"/>
          </a:xfrm>
        </p:spPr>
        <p:txBody>
          <a:bodyPr/>
          <a:lstStyle/>
          <a:p>
            <a:pPr algn="ctr"/>
            <a:r>
              <a:rPr lang="pt-BR" dirty="0" smtClean="0"/>
              <a:t>arquitetura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00890"/>
            <a:ext cx="5286014" cy="5836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816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634082"/>
          </a:xfrm>
        </p:spPr>
        <p:txBody>
          <a:bodyPr/>
          <a:lstStyle/>
          <a:p>
            <a:pPr algn="ctr"/>
            <a:r>
              <a:rPr lang="pt-BR" dirty="0" smtClean="0"/>
              <a:t>Diagrama de Casos de uso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8507" y="1600200"/>
            <a:ext cx="6786985" cy="411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785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Diagrama de classes conceituais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8208912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472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2074"/>
          </a:xfrm>
        </p:spPr>
        <p:txBody>
          <a:bodyPr/>
          <a:lstStyle/>
          <a:p>
            <a:pPr algn="ctr"/>
            <a:r>
              <a:rPr lang="pt-BR" dirty="0" smtClean="0"/>
              <a:t>Caso de uso disponibilizar acomodação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1931670" y="1600200"/>
            <a:ext cx="528066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715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Solicitar </a:t>
            </a:r>
            <a:r>
              <a:rPr lang="pt-BR" b="1" dirty="0" smtClean="0"/>
              <a:t>acesso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Fluxo Principal</a:t>
            </a:r>
          </a:p>
          <a:p>
            <a:pPr lvl="1"/>
            <a:r>
              <a:rPr lang="pt-BR" dirty="0" smtClean="0"/>
              <a:t>1</a:t>
            </a:r>
            <a:r>
              <a:rPr lang="pt-BR" dirty="0"/>
              <a:t>. Colaborador efetua o cadastro </a:t>
            </a:r>
          </a:p>
          <a:p>
            <a:pPr lvl="1"/>
            <a:r>
              <a:rPr lang="pt-BR" dirty="0"/>
              <a:t>2. Administrador libera acesso ao colaborador 	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Casos </a:t>
            </a:r>
            <a:r>
              <a:rPr lang="pt-BR" dirty="0"/>
              <a:t>de </a:t>
            </a:r>
            <a:r>
              <a:rPr lang="pt-BR" dirty="0" smtClean="0"/>
              <a:t>Teste</a:t>
            </a:r>
            <a:endParaRPr lang="pt-BR" dirty="0"/>
          </a:p>
          <a:p>
            <a:pPr lvl="1"/>
            <a:r>
              <a:rPr lang="pt-BR" sz="1800" dirty="0"/>
              <a:t>Validar cadastro de colaborador </a:t>
            </a:r>
          </a:p>
          <a:p>
            <a:pPr lvl="1"/>
            <a:r>
              <a:rPr lang="pt-BR" sz="1800" dirty="0" smtClean="0"/>
              <a:t>Validar </a:t>
            </a:r>
            <a:r>
              <a:rPr lang="pt-BR" sz="1800" dirty="0"/>
              <a:t>se o CPF do colaborador é válido </a:t>
            </a:r>
          </a:p>
          <a:p>
            <a:pPr lvl="1"/>
            <a:r>
              <a:rPr lang="pt-BR" sz="1800" dirty="0" smtClean="0"/>
              <a:t>Validar </a:t>
            </a:r>
            <a:r>
              <a:rPr lang="pt-BR" sz="1800" dirty="0"/>
              <a:t>acesso de colaborador liberado </a:t>
            </a:r>
          </a:p>
          <a:p>
            <a:pPr lvl="1"/>
            <a:r>
              <a:rPr lang="pt-BR" sz="1800" dirty="0" smtClean="0"/>
              <a:t>Validar </a:t>
            </a:r>
            <a:r>
              <a:rPr lang="pt-BR" sz="1800" dirty="0"/>
              <a:t>acesso de colaborador não liberado 	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665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Cadastrar </a:t>
            </a:r>
            <a:r>
              <a:rPr lang="pt-BR" b="1" dirty="0" smtClean="0"/>
              <a:t>acomodação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t-BR" dirty="0"/>
              <a:t>Fluxo Principal 	</a:t>
            </a:r>
          </a:p>
          <a:p>
            <a:pPr lvl="1"/>
            <a:r>
              <a:rPr lang="pt-BR" sz="1800" dirty="0" smtClean="0"/>
              <a:t>1. Colaborador </a:t>
            </a:r>
            <a:r>
              <a:rPr lang="pt-BR" sz="1800" dirty="0"/>
              <a:t>acessa o sistema </a:t>
            </a:r>
          </a:p>
          <a:p>
            <a:pPr lvl="1"/>
            <a:r>
              <a:rPr lang="pt-BR" sz="1800" dirty="0"/>
              <a:t>2. Colaborador cadastra acomodação </a:t>
            </a:r>
          </a:p>
          <a:p>
            <a:pPr lvl="1"/>
            <a:r>
              <a:rPr lang="pt-BR" sz="1800" dirty="0"/>
              <a:t>3. Sistema disponibiliza acomodação para </a:t>
            </a:r>
            <a:r>
              <a:rPr lang="pt-BR" sz="1800" dirty="0" smtClean="0"/>
              <a:t>consulta</a:t>
            </a:r>
          </a:p>
          <a:p>
            <a:r>
              <a:rPr lang="pt-BR" sz="1800" dirty="0"/>
              <a:t>Casos de </a:t>
            </a:r>
            <a:r>
              <a:rPr lang="pt-BR" sz="1800" dirty="0" smtClean="0"/>
              <a:t>Teste</a:t>
            </a:r>
          </a:p>
          <a:p>
            <a:pPr lvl="1"/>
            <a:r>
              <a:rPr lang="pt-BR" sz="1800" dirty="0"/>
              <a:t>Validar cadastro de acomodação </a:t>
            </a:r>
          </a:p>
          <a:p>
            <a:pPr lvl="1"/>
            <a:r>
              <a:rPr lang="pt-BR" sz="1800" dirty="0" smtClean="0"/>
              <a:t>Validar </a:t>
            </a:r>
            <a:r>
              <a:rPr lang="pt-BR" sz="1800" dirty="0"/>
              <a:t>alteração da acomodação </a:t>
            </a:r>
          </a:p>
          <a:p>
            <a:pPr lvl="1"/>
            <a:r>
              <a:rPr lang="pt-BR" sz="1800" dirty="0" smtClean="0"/>
              <a:t>Validar </a:t>
            </a:r>
            <a:r>
              <a:rPr lang="pt-BR" sz="1800" dirty="0"/>
              <a:t>alteração do valor da diária </a:t>
            </a:r>
          </a:p>
          <a:p>
            <a:pPr lvl="1"/>
            <a:r>
              <a:rPr lang="pt-BR" sz="1800" dirty="0" smtClean="0"/>
              <a:t>Validar </a:t>
            </a:r>
            <a:r>
              <a:rPr lang="pt-BR" sz="1800" dirty="0"/>
              <a:t>consulta de informações sobre reservas </a:t>
            </a:r>
          </a:p>
          <a:p>
            <a:pPr lvl="1"/>
            <a:r>
              <a:rPr lang="pt-BR" sz="1800" dirty="0" smtClean="0"/>
              <a:t>Validar </a:t>
            </a:r>
            <a:r>
              <a:rPr lang="pt-BR" sz="1800" dirty="0"/>
              <a:t>disponibilização de acomodação, conforme </a:t>
            </a:r>
            <a:r>
              <a:rPr lang="pt-BR" sz="1800" dirty="0" smtClean="0"/>
              <a:t>período</a:t>
            </a:r>
            <a:r>
              <a:rPr lang="pt-BR" sz="1800" dirty="0"/>
              <a:t>	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837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09800" y="202630"/>
            <a:ext cx="4322440" cy="634082"/>
          </a:xfrm>
        </p:spPr>
        <p:txBody>
          <a:bodyPr/>
          <a:lstStyle/>
          <a:p>
            <a:r>
              <a:rPr lang="pt-BR" dirty="0" smtClean="0"/>
              <a:t>Diagrama de robustez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80728"/>
            <a:ext cx="7416823" cy="56166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4843568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te">
  <a:themeElements>
    <a:clrScheme name="Horizonte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e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52</TotalTime>
  <Words>184</Words>
  <Application>Microsoft Office PowerPoint</Application>
  <PresentationFormat>Apresentação na tela (4:3)</PresentationFormat>
  <Paragraphs>41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Horizonte</vt:lpstr>
      <vt:lpstr>  Sistema Cooptel </vt:lpstr>
      <vt:lpstr>Projeto: Cooptel - Cooperativa de Hospedagem</vt:lpstr>
      <vt:lpstr>arquitetura</vt:lpstr>
      <vt:lpstr>Diagrama de Casos de uso</vt:lpstr>
      <vt:lpstr>Diagrama de classes conceituais</vt:lpstr>
      <vt:lpstr>Caso de uso disponibilizar acomodação</vt:lpstr>
      <vt:lpstr>Solicitar acesso</vt:lpstr>
      <vt:lpstr>Cadastrar acomodação</vt:lpstr>
      <vt:lpstr>Diagrama de robustez</vt:lpstr>
      <vt:lpstr>Diagrama de classes de sistema</vt:lpstr>
      <vt:lpstr>Diagrama de classe de projeto: Acomodação</vt:lpstr>
      <vt:lpstr>Diagrama de classe de projeto: Colaborador</vt:lpstr>
      <vt:lpstr>TELA DE LOGIN</vt:lpstr>
      <vt:lpstr>Tela de cadastro de acomodação</vt:lpstr>
      <vt:lpstr>Tela de cadastro do colaborador</vt:lpstr>
      <vt:lpstr>Tela de liberação de Colaborador</vt:lpstr>
      <vt:lpstr>LISTA DE ACOMODAÇÃO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Cooptel</dc:title>
  <dc:creator>leo</dc:creator>
  <cp:lastModifiedBy>Tiézer Costa de Melo</cp:lastModifiedBy>
  <cp:revision>19</cp:revision>
  <dcterms:created xsi:type="dcterms:W3CDTF">2012-10-07T22:50:26Z</dcterms:created>
  <dcterms:modified xsi:type="dcterms:W3CDTF">2012-10-16T19:36:33Z</dcterms:modified>
</cp:coreProperties>
</file>