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8" r:id="rId3"/>
    <p:sldId id="260" r:id="rId4"/>
    <p:sldId id="257" r:id="rId5"/>
    <p:sldId id="266" r:id="rId6"/>
    <p:sldId id="262" r:id="rId7"/>
    <p:sldId id="261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Eduardo de Moura Ferreira" initials="BEdMF" lastIdx="1" clrIdx="0">
    <p:extLst>
      <p:ext uri="{19B8F6BF-5375-455C-9EA6-DF929625EA0E}">
        <p15:presenceInfo xmlns:p15="http://schemas.microsoft.com/office/powerpoint/2012/main" userId="e5aaeb09a3cf95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C7F99-09CD-4F71-93FA-56AAF05640EF}" v="524" dt="2020-04-04T03:18:36.828"/>
    <p1510:client id="{61E4629A-7837-4716-AA25-51466117ABCF}" v="15" dt="2020-04-04T11:57:24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Eduardo de Moura Ferreira" userId="e5aaeb09a3cf9547" providerId="Windows Live" clId="Web-{61E4629A-7837-4716-AA25-51466117ABCF}"/>
    <pc:docChg chg="modSld sldOrd">
      <pc:chgData name="Bruno Eduardo de Moura Ferreira" userId="e5aaeb09a3cf9547" providerId="Windows Live" clId="Web-{61E4629A-7837-4716-AA25-51466117ABCF}" dt="2020-04-04T11:57:24.366" v="14"/>
      <pc:docMkLst>
        <pc:docMk/>
      </pc:docMkLst>
      <pc:sldChg chg="ord">
        <pc:chgData name="Bruno Eduardo de Moura Ferreira" userId="e5aaeb09a3cf9547" providerId="Windows Live" clId="Web-{61E4629A-7837-4716-AA25-51466117ABCF}" dt="2020-04-04T11:54:53.078" v="12"/>
        <pc:sldMkLst>
          <pc:docMk/>
          <pc:sldMk cId="2655747681" sldId="257"/>
        </pc:sldMkLst>
      </pc:sldChg>
      <pc:sldChg chg="ord">
        <pc:chgData name="Bruno Eduardo de Moura Ferreira" userId="e5aaeb09a3cf9547" providerId="Windows Live" clId="Web-{61E4629A-7837-4716-AA25-51466117ABCF}" dt="2020-04-04T11:57:24.366" v="14"/>
        <pc:sldMkLst>
          <pc:docMk/>
          <pc:sldMk cId="3100199638" sldId="262"/>
        </pc:sldMkLst>
      </pc:sldChg>
      <pc:sldChg chg="modSp">
        <pc:chgData name="Bruno Eduardo de Moura Ferreira" userId="e5aaeb09a3cf9547" providerId="Windows Live" clId="Web-{61E4629A-7837-4716-AA25-51466117ABCF}" dt="2020-04-04T10:45:07.551" v="11" actId="14100"/>
        <pc:sldMkLst>
          <pc:docMk/>
          <pc:sldMk cId="1663719072" sldId="264"/>
        </pc:sldMkLst>
        <pc:spChg chg="mod">
          <ac:chgData name="Bruno Eduardo de Moura Ferreira" userId="e5aaeb09a3cf9547" providerId="Windows Live" clId="Web-{61E4629A-7837-4716-AA25-51466117ABCF}" dt="2020-04-04T10:45:07.551" v="11" actId="14100"/>
          <ac:spMkLst>
            <pc:docMk/>
            <pc:sldMk cId="1663719072" sldId="264"/>
            <ac:spMk id="22" creationId="{FCF915F3-7D5E-4CF6-A9B9-058F4B1E622B}"/>
          </ac:spMkLst>
        </pc:spChg>
      </pc:sldChg>
      <pc:sldChg chg="ord">
        <pc:chgData name="Bruno Eduardo de Moura Ferreira" userId="e5aaeb09a3cf9547" providerId="Windows Live" clId="Web-{61E4629A-7837-4716-AA25-51466117ABCF}" dt="2020-04-04T11:55:11.344" v="13"/>
        <pc:sldMkLst>
          <pc:docMk/>
          <pc:sldMk cId="2600955811" sldId="266"/>
        </pc:sldMkLst>
      </pc:sldChg>
    </pc:docChg>
  </pc:docChgLst>
  <pc:docChgLst>
    <pc:chgData name="Bruno Eduardo de Moura Ferreira" userId="e5aaeb09a3cf9547" providerId="LiveId" clId="{1EFC7F99-09CD-4F71-93FA-56AAF05640EF}"/>
    <pc:docChg chg="undo custSel mod addSld delSld modSld sldOrd">
      <pc:chgData name="Bruno Eduardo de Moura Ferreira" userId="e5aaeb09a3cf9547" providerId="LiveId" clId="{1EFC7F99-09CD-4F71-93FA-56AAF05640EF}" dt="2020-04-04T03:18:52.382" v="6929" actId="1076"/>
      <pc:docMkLst>
        <pc:docMk/>
      </pc:docMkLst>
      <pc:sldChg chg="addSp modSp del mod">
        <pc:chgData name="Bruno Eduardo de Moura Ferreira" userId="e5aaeb09a3cf9547" providerId="LiveId" clId="{1EFC7F99-09CD-4F71-93FA-56AAF05640EF}" dt="2020-04-04T01:37:13.313" v="6326" actId="47"/>
        <pc:sldMkLst>
          <pc:docMk/>
          <pc:sldMk cId="3044494686" sldId="256"/>
        </pc:sldMkLst>
        <pc:spChg chg="add mod">
          <ac:chgData name="Bruno Eduardo de Moura Ferreira" userId="e5aaeb09a3cf9547" providerId="LiveId" clId="{1EFC7F99-09CD-4F71-93FA-56AAF05640EF}" dt="2020-04-03T23:25:17.653" v="1822" actId="14100"/>
          <ac:spMkLst>
            <pc:docMk/>
            <pc:sldMk cId="3044494686" sldId="256"/>
            <ac:spMk id="2" creationId="{05AB9D70-2DD1-495F-9E36-4AD7C9663DA3}"/>
          </ac:spMkLst>
        </pc:spChg>
        <pc:picChg chg="mod">
          <ac:chgData name="Bruno Eduardo de Moura Ferreira" userId="e5aaeb09a3cf9547" providerId="LiveId" clId="{1EFC7F99-09CD-4F71-93FA-56AAF05640EF}" dt="2020-04-03T00:34:10.064" v="21" actId="1076"/>
          <ac:picMkLst>
            <pc:docMk/>
            <pc:sldMk cId="3044494686" sldId="256"/>
            <ac:picMk id="5" creationId="{0BBA391A-DA31-48C4-A729-CB724D5032CB}"/>
          </ac:picMkLst>
        </pc:picChg>
      </pc:sldChg>
      <pc:sldChg chg="addSp delSp modSp mod">
        <pc:chgData name="Bruno Eduardo de Moura Ferreira" userId="e5aaeb09a3cf9547" providerId="LiveId" clId="{1EFC7F99-09CD-4F71-93FA-56AAF05640EF}" dt="2020-04-04T01:40:49.583" v="6331" actId="478"/>
        <pc:sldMkLst>
          <pc:docMk/>
          <pc:sldMk cId="2655747681" sldId="257"/>
        </pc:sldMkLst>
        <pc:spChg chg="mod">
          <ac:chgData name="Bruno Eduardo de Moura Ferreira" userId="e5aaeb09a3cf9547" providerId="LiveId" clId="{1EFC7F99-09CD-4F71-93FA-56AAF05640EF}" dt="2020-04-03T00:54:14.502" v="499" actId="207"/>
          <ac:spMkLst>
            <pc:docMk/>
            <pc:sldMk cId="2655747681" sldId="257"/>
            <ac:spMk id="2" creationId="{2632F3B8-A73D-450D-A671-55C11E5C7CCE}"/>
          </ac:spMkLst>
        </pc:spChg>
        <pc:spChg chg="add mod">
          <ac:chgData name="Bruno Eduardo de Moura Ferreira" userId="e5aaeb09a3cf9547" providerId="LiveId" clId="{1EFC7F99-09CD-4F71-93FA-56AAF05640EF}" dt="2020-04-03T01:54:10.475" v="1706" actId="1076"/>
          <ac:spMkLst>
            <pc:docMk/>
            <pc:sldMk cId="2655747681" sldId="257"/>
            <ac:spMk id="16" creationId="{A4DC3B3B-9EDF-4825-9548-C55FDA4BC46A}"/>
          </ac:spMkLst>
        </pc:spChg>
        <pc:spChg chg="add mod">
          <ac:chgData name="Bruno Eduardo de Moura Ferreira" userId="e5aaeb09a3cf9547" providerId="LiveId" clId="{1EFC7F99-09CD-4F71-93FA-56AAF05640EF}" dt="2020-04-03T01:54:47.719" v="1734" actId="14100"/>
          <ac:spMkLst>
            <pc:docMk/>
            <pc:sldMk cId="2655747681" sldId="257"/>
            <ac:spMk id="21" creationId="{567314F2-0AA4-461B-9C58-053103A900A8}"/>
          </ac:spMkLst>
        </pc:spChg>
        <pc:spChg chg="mod">
          <ac:chgData name="Bruno Eduardo de Moura Ferreira" userId="e5aaeb09a3cf9547" providerId="LiveId" clId="{1EFC7F99-09CD-4F71-93FA-56AAF05640EF}" dt="2020-04-03T00:54:33.038" v="502" actId="207"/>
          <ac:spMkLst>
            <pc:docMk/>
            <pc:sldMk cId="2655747681" sldId="257"/>
            <ac:spMk id="24" creationId="{DE34B9EA-A371-4C2F-BFC5-9622A6BCA9B9}"/>
          </ac:spMkLst>
        </pc:spChg>
        <pc:spChg chg="mod">
          <ac:chgData name="Bruno Eduardo de Moura Ferreira" userId="e5aaeb09a3cf9547" providerId="LiveId" clId="{1EFC7F99-09CD-4F71-93FA-56AAF05640EF}" dt="2020-04-03T00:54:18.706" v="500" actId="207"/>
          <ac:spMkLst>
            <pc:docMk/>
            <pc:sldMk cId="2655747681" sldId="257"/>
            <ac:spMk id="27" creationId="{DA7C5406-B386-4FC9-8250-FAA383939E26}"/>
          </ac:spMkLst>
        </pc:spChg>
        <pc:picChg chg="mod">
          <ac:chgData name="Bruno Eduardo de Moura Ferreira" userId="e5aaeb09a3cf9547" providerId="LiveId" clId="{1EFC7F99-09CD-4F71-93FA-56AAF05640EF}" dt="2020-04-03T00:41:25.922" v="177" actId="14100"/>
          <ac:picMkLst>
            <pc:docMk/>
            <pc:sldMk cId="2655747681" sldId="257"/>
            <ac:picMk id="7" creationId="{91B7EFDD-C5B9-442D-B9E3-2FED3168CF4C}"/>
          </ac:picMkLst>
        </pc:picChg>
        <pc:picChg chg="mod">
          <ac:chgData name="Bruno Eduardo de Moura Ferreira" userId="e5aaeb09a3cf9547" providerId="LiveId" clId="{1EFC7F99-09CD-4F71-93FA-56AAF05640EF}" dt="2020-04-03T00:41:21.184" v="176" actId="1076"/>
          <ac:picMkLst>
            <pc:docMk/>
            <pc:sldMk cId="2655747681" sldId="257"/>
            <ac:picMk id="12" creationId="{9C615127-D1FD-4867-B005-FED5008BA256}"/>
          </ac:picMkLst>
        </pc:picChg>
        <pc:picChg chg="mod">
          <ac:chgData name="Bruno Eduardo de Moura Ferreira" userId="e5aaeb09a3cf9547" providerId="LiveId" clId="{1EFC7F99-09CD-4F71-93FA-56AAF05640EF}" dt="2020-04-03T00:41:17.110" v="174" actId="14100"/>
          <ac:picMkLst>
            <pc:docMk/>
            <pc:sldMk cId="2655747681" sldId="257"/>
            <ac:picMk id="13" creationId="{8DCF8DB3-ACFC-42CB-83BF-CB3DCA003459}"/>
          </ac:picMkLst>
        </pc:picChg>
        <pc:picChg chg="add mod">
          <ac:chgData name="Bruno Eduardo de Moura Ferreira" userId="e5aaeb09a3cf9547" providerId="LiveId" clId="{1EFC7F99-09CD-4F71-93FA-56AAF05640EF}" dt="2020-04-03T01:54:12.800" v="1707" actId="1076"/>
          <ac:picMkLst>
            <pc:docMk/>
            <pc:sldMk cId="2655747681" sldId="257"/>
            <ac:picMk id="17" creationId="{CD52A186-1C04-4FF5-A9FC-F7E70E8E0B11}"/>
          </ac:picMkLst>
        </pc:picChg>
        <pc:picChg chg="add mod">
          <ac:chgData name="Bruno Eduardo de Moura Ferreira" userId="e5aaeb09a3cf9547" providerId="LiveId" clId="{1EFC7F99-09CD-4F71-93FA-56AAF05640EF}" dt="2020-04-03T01:54:36.161" v="1711" actId="14100"/>
          <ac:picMkLst>
            <pc:docMk/>
            <pc:sldMk cId="2655747681" sldId="257"/>
            <ac:picMk id="18" creationId="{01D5EF11-F5E8-48BC-AB4A-717E2A14A3B3}"/>
          </ac:picMkLst>
        </pc:picChg>
        <pc:picChg chg="add mod">
          <ac:chgData name="Bruno Eduardo de Moura Ferreira" userId="e5aaeb09a3cf9547" providerId="LiveId" clId="{1EFC7F99-09CD-4F71-93FA-56AAF05640EF}" dt="2020-04-03T01:53:29.804" v="1704" actId="1076"/>
          <ac:picMkLst>
            <pc:docMk/>
            <pc:sldMk cId="2655747681" sldId="257"/>
            <ac:picMk id="20" creationId="{0E179983-7D01-43B4-84F6-6D584F92613B}"/>
          </ac:picMkLst>
        </pc:picChg>
        <pc:picChg chg="del">
          <ac:chgData name="Bruno Eduardo de Moura Ferreira" userId="e5aaeb09a3cf9547" providerId="LiveId" clId="{1EFC7F99-09CD-4F71-93FA-56AAF05640EF}" dt="2020-04-04T01:40:49.583" v="6331" actId="478"/>
          <ac:picMkLst>
            <pc:docMk/>
            <pc:sldMk cId="2655747681" sldId="257"/>
            <ac:picMk id="28" creationId="{F3E410A0-7B52-4553-8689-B110E54B1C74}"/>
          </ac:picMkLst>
        </pc:picChg>
      </pc:sldChg>
      <pc:sldChg chg="addSp delSp modSp add mod ord setBg">
        <pc:chgData name="Bruno Eduardo de Moura Ferreira" userId="e5aaeb09a3cf9547" providerId="LiveId" clId="{1EFC7F99-09CD-4F71-93FA-56AAF05640EF}" dt="2020-04-03T00:52:25.447" v="496" actId="6549"/>
        <pc:sldMkLst>
          <pc:docMk/>
          <pc:sldMk cId="3945953625" sldId="258"/>
        </pc:sldMkLst>
        <pc:spChg chg="mod">
          <ac:chgData name="Bruno Eduardo de Moura Ferreira" userId="e5aaeb09a3cf9547" providerId="LiveId" clId="{1EFC7F99-09CD-4F71-93FA-56AAF05640EF}" dt="2020-04-03T00:47:47.938" v="317" actId="26606"/>
          <ac:spMkLst>
            <pc:docMk/>
            <pc:sldMk cId="3945953625" sldId="258"/>
            <ac:spMk id="2" creationId="{384CE31D-35B2-4723-A53B-1119D196DEE0}"/>
          </ac:spMkLst>
        </pc:spChg>
        <pc:spChg chg="del mod">
          <ac:chgData name="Bruno Eduardo de Moura Ferreira" userId="e5aaeb09a3cf9547" providerId="LiveId" clId="{1EFC7F99-09CD-4F71-93FA-56AAF05640EF}" dt="2020-04-03T00:45:31.858" v="208"/>
          <ac:spMkLst>
            <pc:docMk/>
            <pc:sldMk cId="3945953625" sldId="258"/>
            <ac:spMk id="3" creationId="{14EA6FC5-670D-4E61-A6B7-40A2C38885FC}"/>
          </ac:spMkLst>
        </pc:spChg>
        <pc:spChg chg="add del mod">
          <ac:chgData name="Bruno Eduardo de Moura Ferreira" userId="e5aaeb09a3cf9547" providerId="LiveId" clId="{1EFC7F99-09CD-4F71-93FA-56AAF05640EF}" dt="2020-04-03T00:51:21.284" v="452" actId="1036"/>
          <ac:spMkLst>
            <pc:docMk/>
            <pc:sldMk cId="3945953625" sldId="258"/>
            <ac:spMk id="6" creationId="{BED4E40D-C922-4781-968D-AEA4FFDB5E5B}"/>
          </ac:spMkLst>
        </pc:spChg>
        <pc:spChg chg="add del mod">
          <ac:chgData name="Bruno Eduardo de Moura Ferreira" userId="e5aaeb09a3cf9547" providerId="LiveId" clId="{1EFC7F99-09CD-4F71-93FA-56AAF05640EF}" dt="2020-04-03T00:47:47.190" v="315" actId="21"/>
          <ac:spMkLst>
            <pc:docMk/>
            <pc:sldMk cId="3945953625" sldId="258"/>
            <ac:spMk id="8" creationId="{4E257F75-553C-417A-B106-387CC51148DE}"/>
          </ac:spMkLst>
        </pc:spChg>
        <pc:spChg chg="add del mod">
          <ac:chgData name="Bruno Eduardo de Moura Ferreira" userId="e5aaeb09a3cf9547" providerId="LiveId" clId="{1EFC7F99-09CD-4F71-93FA-56AAF05640EF}" dt="2020-04-03T00:48:02.328" v="321"/>
          <ac:spMkLst>
            <pc:docMk/>
            <pc:sldMk cId="3945953625" sldId="258"/>
            <ac:spMk id="9" creationId="{AFA64A65-7362-4DED-B67B-691570AC3B6E}"/>
          </ac:spMkLst>
        </pc:spChg>
        <pc:spChg chg="add del">
          <ac:chgData name="Bruno Eduardo de Moura Ferreira" userId="e5aaeb09a3cf9547" providerId="LiveId" clId="{1EFC7F99-09CD-4F71-93FA-56AAF05640EF}" dt="2020-04-03T00:47:03.815" v="288" actId="26606"/>
          <ac:spMkLst>
            <pc:docMk/>
            <pc:sldMk cId="3945953625" sldId="258"/>
            <ac:spMk id="10" creationId="{6F699765-B4BF-4D78-A5D8-9BF1EB74ACEE}"/>
          </ac:spMkLst>
        </pc:spChg>
        <pc:spChg chg="add mod">
          <ac:chgData name="Bruno Eduardo de Moura Ferreira" userId="e5aaeb09a3cf9547" providerId="LiveId" clId="{1EFC7F99-09CD-4F71-93FA-56AAF05640EF}" dt="2020-04-03T00:52:25.447" v="496" actId="6549"/>
          <ac:spMkLst>
            <pc:docMk/>
            <pc:sldMk cId="3945953625" sldId="258"/>
            <ac:spMk id="11" creationId="{06121161-F45C-4F11-AB8C-BC73D1E53D01}"/>
          </ac:spMkLst>
        </pc:spChg>
        <pc:spChg chg="add del">
          <ac:chgData name="Bruno Eduardo de Moura Ferreira" userId="e5aaeb09a3cf9547" providerId="LiveId" clId="{1EFC7F99-09CD-4F71-93FA-56AAF05640EF}" dt="2020-04-03T00:47:03.815" v="288" actId="26606"/>
          <ac:spMkLst>
            <pc:docMk/>
            <pc:sldMk cId="3945953625" sldId="258"/>
            <ac:spMk id="13" creationId="{505E8236-5F10-4063-8489-EF5ABDD48413}"/>
          </ac:spMkLst>
        </pc:spChg>
        <pc:spChg chg="add del">
          <ac:chgData name="Bruno Eduardo de Moura Ferreira" userId="e5aaeb09a3cf9547" providerId="LiveId" clId="{1EFC7F99-09CD-4F71-93FA-56AAF05640EF}" dt="2020-04-03T00:47:05.387" v="290" actId="26606"/>
          <ac:spMkLst>
            <pc:docMk/>
            <pc:sldMk cId="3945953625" sldId="258"/>
            <ac:spMk id="21" creationId="{DF101D9F-3E8A-467F-850F-4262EEA1BF3B}"/>
          </ac:spMkLst>
        </pc:spChg>
        <pc:spChg chg="add del">
          <ac:chgData name="Bruno Eduardo de Moura Ferreira" userId="e5aaeb09a3cf9547" providerId="LiveId" clId="{1EFC7F99-09CD-4F71-93FA-56AAF05640EF}" dt="2020-04-03T00:47:05.387" v="290" actId="26606"/>
          <ac:spMkLst>
            <pc:docMk/>
            <pc:sldMk cId="3945953625" sldId="258"/>
            <ac:spMk id="22" creationId="{3474661C-9756-4116-A1CF-672919881C64}"/>
          </ac:spMkLst>
        </pc:spChg>
        <pc:spChg chg="add del">
          <ac:chgData name="Bruno Eduardo de Moura Ferreira" userId="e5aaeb09a3cf9547" providerId="LiveId" clId="{1EFC7F99-09CD-4F71-93FA-56AAF05640EF}" dt="2020-04-03T00:47:07.975" v="292" actId="26606"/>
          <ac:spMkLst>
            <pc:docMk/>
            <pc:sldMk cId="3945953625" sldId="258"/>
            <ac:spMk id="25" creationId="{F4CC9F1B-521F-4D90-9A8D-6924A9040B84}"/>
          </ac:spMkLst>
        </pc:spChg>
        <pc:spChg chg="add del mod">
          <ac:chgData name="Bruno Eduardo de Moura Ferreira" userId="e5aaeb09a3cf9547" providerId="LiveId" clId="{1EFC7F99-09CD-4F71-93FA-56AAF05640EF}" dt="2020-04-03T00:47:46.717" v="314"/>
          <ac:spMkLst>
            <pc:docMk/>
            <pc:sldMk cId="3945953625" sldId="258"/>
            <ac:spMk id="26" creationId="{F235F5AA-522E-45BA-80D6-6A0D5067DD74}"/>
          </ac:spMkLst>
        </pc:spChg>
        <pc:spChg chg="add del mod">
          <ac:chgData name="Bruno Eduardo de Moura Ferreira" userId="e5aaeb09a3cf9547" providerId="LiveId" clId="{1EFC7F99-09CD-4F71-93FA-56AAF05640EF}" dt="2020-04-03T00:47:47.938" v="317" actId="26606"/>
          <ac:spMkLst>
            <pc:docMk/>
            <pc:sldMk cId="3945953625" sldId="258"/>
            <ac:spMk id="28" creationId="{7D166CC4-9BD9-4039-850D-3547884CBF76}"/>
          </ac:spMkLst>
        </pc:spChg>
        <pc:spChg chg="add del">
          <ac:chgData name="Bruno Eduardo de Moura Ferreira" userId="e5aaeb09a3cf9547" providerId="LiveId" clId="{1EFC7F99-09CD-4F71-93FA-56AAF05640EF}" dt="2020-04-03T00:47:47.938" v="317" actId="26606"/>
          <ac:spMkLst>
            <pc:docMk/>
            <pc:sldMk cId="3945953625" sldId="258"/>
            <ac:spMk id="29" creationId="{0095B9FE-CD3D-4FD5-91D3-D9BDC79BFF5B}"/>
          </ac:spMkLst>
        </pc:spChg>
        <pc:spChg chg="add del mod">
          <ac:chgData name="Bruno Eduardo de Moura Ferreira" userId="e5aaeb09a3cf9547" providerId="LiveId" clId="{1EFC7F99-09CD-4F71-93FA-56AAF05640EF}" dt="2020-04-03T00:51:02.147" v="382" actId="478"/>
          <ac:spMkLst>
            <pc:docMk/>
            <pc:sldMk cId="3945953625" sldId="258"/>
            <ac:spMk id="30" creationId="{65A8CC86-C8C6-428E-BBA5-6C1BE159033B}"/>
          </ac:spMkLst>
        </pc:spChg>
        <pc:grpChg chg="add del">
          <ac:chgData name="Bruno Eduardo de Moura Ferreira" userId="e5aaeb09a3cf9547" providerId="LiveId" clId="{1EFC7F99-09CD-4F71-93FA-56AAF05640EF}" dt="2020-04-03T00:47:05.387" v="290" actId="26606"/>
          <ac:grpSpMkLst>
            <pc:docMk/>
            <pc:sldMk cId="3945953625" sldId="258"/>
            <ac:grpSpMk id="20" creationId="{7CD2F605-77BD-4D9C-BC95-97EB75D69D88}"/>
          </ac:grpSpMkLst>
        </pc:grpChg>
        <pc:grpChg chg="add del">
          <ac:chgData name="Bruno Eduardo de Moura Ferreira" userId="e5aaeb09a3cf9547" providerId="LiveId" clId="{1EFC7F99-09CD-4F71-93FA-56AAF05640EF}" dt="2020-04-03T00:47:07.975" v="292" actId="26606"/>
          <ac:grpSpMkLst>
            <pc:docMk/>
            <pc:sldMk cId="3945953625" sldId="258"/>
            <ac:grpSpMk id="24" creationId="{7CD2F605-77BD-4D9C-BC95-97EB75D69D88}"/>
          </ac:grpSpMkLst>
        </pc:grpChg>
        <pc:grpChg chg="add del">
          <ac:chgData name="Bruno Eduardo de Moura Ferreira" userId="e5aaeb09a3cf9547" providerId="LiveId" clId="{1EFC7F99-09CD-4F71-93FA-56AAF05640EF}" dt="2020-04-03T00:47:47.938" v="317" actId="26606"/>
          <ac:grpSpMkLst>
            <pc:docMk/>
            <pc:sldMk cId="3945953625" sldId="258"/>
            <ac:grpSpMk id="27" creationId="{56C5F458-F0B9-4584-B7A3-BA39F9E9FC93}"/>
          </ac:grpSpMkLst>
        </pc:grpChg>
        <pc:picChg chg="add mod">
          <ac:chgData name="Bruno Eduardo de Moura Ferreira" userId="e5aaeb09a3cf9547" providerId="LiveId" clId="{1EFC7F99-09CD-4F71-93FA-56AAF05640EF}" dt="2020-04-03T00:51:07.276" v="411" actId="1036"/>
          <ac:picMkLst>
            <pc:docMk/>
            <pc:sldMk cId="3945953625" sldId="258"/>
            <ac:picMk id="5" creationId="{362BFDE8-312C-4C27-A477-21645BADD69D}"/>
          </ac:picMkLst>
        </pc:picChg>
      </pc:sldChg>
      <pc:sldChg chg="addSp delSp modSp add mod ord">
        <pc:chgData name="Bruno Eduardo de Moura Ferreira" userId="e5aaeb09a3cf9547" providerId="LiveId" clId="{1EFC7F99-09CD-4F71-93FA-56AAF05640EF}" dt="2020-04-04T01:09:19.528" v="5611" actId="20577"/>
        <pc:sldMkLst>
          <pc:docMk/>
          <pc:sldMk cId="1461214803" sldId="259"/>
        </pc:sldMkLst>
        <pc:spChg chg="del">
          <ac:chgData name="Bruno Eduardo de Moura Ferreira" userId="e5aaeb09a3cf9547" providerId="LiveId" clId="{1EFC7F99-09CD-4F71-93FA-56AAF05640EF}" dt="2020-04-03T00:57:16.906" v="507" actId="478"/>
          <ac:spMkLst>
            <pc:docMk/>
            <pc:sldMk cId="1461214803" sldId="259"/>
            <ac:spMk id="2" creationId="{169BFDE7-91A1-43F9-8A02-776ED1E149AA}"/>
          </ac:spMkLst>
        </pc:spChg>
        <pc:spChg chg="del">
          <ac:chgData name="Bruno Eduardo de Moura Ferreira" userId="e5aaeb09a3cf9547" providerId="LiveId" clId="{1EFC7F99-09CD-4F71-93FA-56AAF05640EF}" dt="2020-04-03T00:56:32.452" v="506" actId="478"/>
          <ac:spMkLst>
            <pc:docMk/>
            <pc:sldMk cId="1461214803" sldId="259"/>
            <ac:spMk id="3" creationId="{7554DAEC-4A2A-4F50-8F87-D4253D006D64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7" creationId="{02DD6467-5078-4BA2-BE08-15A99034B8F3}"/>
          </ac:spMkLst>
        </pc:spChg>
        <pc:spChg chg="add del">
          <ac:chgData name="Bruno Eduardo de Moura Ferreira" userId="e5aaeb09a3cf9547" providerId="LiveId" clId="{1EFC7F99-09CD-4F71-93FA-56AAF05640EF}" dt="2020-04-03T01:10:05.448" v="562" actId="478"/>
          <ac:spMkLst>
            <pc:docMk/>
            <pc:sldMk cId="1461214803" sldId="259"/>
            <ac:spMk id="13" creationId="{EE8C1A8E-5DE6-4F4A-B4F4-9B400C8EA17D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14" creationId="{69E757AA-0CE1-4810-B135-FBEA595101D5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15" creationId="{CE7CE076-254F-4C74-AEFA-77E9EF6B8FDE}"/>
          </ac:spMkLst>
        </pc:spChg>
        <pc:spChg chg="add del">
          <ac:chgData name="Bruno Eduardo de Moura Ferreira" userId="e5aaeb09a3cf9547" providerId="LiveId" clId="{1EFC7F99-09CD-4F71-93FA-56AAF05640EF}" dt="2020-04-03T01:18:03.552" v="748" actId="478"/>
          <ac:spMkLst>
            <pc:docMk/>
            <pc:sldMk cId="1461214803" sldId="259"/>
            <ac:spMk id="16" creationId="{DE19A9C3-524E-4A0B-869B-5B17B4215EEB}"/>
          </ac:spMkLst>
        </pc:spChg>
        <pc:spChg chg="add del mod">
          <ac:chgData name="Bruno Eduardo de Moura Ferreira" userId="e5aaeb09a3cf9547" providerId="LiveId" clId="{1EFC7F99-09CD-4F71-93FA-56AAF05640EF}" dt="2020-04-03T01:20:58.433" v="789" actId="478"/>
          <ac:spMkLst>
            <pc:docMk/>
            <pc:sldMk cId="1461214803" sldId="259"/>
            <ac:spMk id="21" creationId="{B6036BF1-E7D1-4BD8-AB6B-BA0A3CD639BC}"/>
          </ac:spMkLst>
        </pc:spChg>
        <pc:spChg chg="add mod">
          <ac:chgData name="Bruno Eduardo de Moura Ferreira" userId="e5aaeb09a3cf9547" providerId="LiveId" clId="{1EFC7F99-09CD-4F71-93FA-56AAF05640EF}" dt="2020-04-03T01:41:19.701" v="1428" actId="1036"/>
          <ac:spMkLst>
            <pc:docMk/>
            <pc:sldMk cId="1461214803" sldId="259"/>
            <ac:spMk id="24" creationId="{2B475598-C365-4209-9684-E1F33A75F39D}"/>
          </ac:spMkLst>
        </pc:spChg>
        <pc:spChg chg="add mod">
          <ac:chgData name="Bruno Eduardo de Moura Ferreira" userId="e5aaeb09a3cf9547" providerId="LiveId" clId="{1EFC7F99-09CD-4F71-93FA-56AAF05640EF}" dt="2020-04-03T01:41:25.951" v="1435" actId="20577"/>
          <ac:spMkLst>
            <pc:docMk/>
            <pc:sldMk cId="1461214803" sldId="259"/>
            <ac:spMk id="29" creationId="{A8E44DDC-2C22-4990-A96C-4DE1546A87F1}"/>
          </ac:spMkLst>
        </pc:spChg>
        <pc:spChg chg="add mod">
          <ac:chgData name="Bruno Eduardo de Moura Ferreira" userId="e5aaeb09a3cf9547" providerId="LiveId" clId="{1EFC7F99-09CD-4F71-93FA-56AAF05640EF}" dt="2020-04-03T01:40:52.845" v="1379" actId="404"/>
          <ac:spMkLst>
            <pc:docMk/>
            <pc:sldMk cId="1461214803" sldId="259"/>
            <ac:spMk id="31" creationId="{CF737845-DA97-4A77-8CC0-6D158FB17831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39" creationId="{0ED72EF0-6A02-49DF-B373-6B728550A03E}"/>
          </ac:spMkLst>
        </pc:spChg>
        <pc:spChg chg="add mod">
          <ac:chgData name="Bruno Eduardo de Moura Ferreira" userId="e5aaeb09a3cf9547" providerId="LiveId" clId="{1EFC7F99-09CD-4F71-93FA-56AAF05640EF}" dt="2020-04-03T01:43:43.574" v="1515" actId="2711"/>
          <ac:spMkLst>
            <pc:docMk/>
            <pc:sldMk cId="1461214803" sldId="259"/>
            <ac:spMk id="40" creationId="{2F60D539-2F22-48E5-9668-8C9AC7D7E9E0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45" creationId="{422BD29C-F933-4601-BDA8-22A24A383747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47" creationId="{C38EA7BB-E3F9-4CE1-BE97-9FB40D1FF77C}"/>
          </ac:spMkLst>
        </pc:spChg>
        <pc:spChg chg="add del mod">
          <ac:chgData name="Bruno Eduardo de Moura Ferreira" userId="e5aaeb09a3cf9547" providerId="LiveId" clId="{1EFC7F99-09CD-4F71-93FA-56AAF05640EF}" dt="2020-04-03T01:44:10.179" v="1518" actId="478"/>
          <ac:spMkLst>
            <pc:docMk/>
            <pc:sldMk cId="1461214803" sldId="259"/>
            <ac:spMk id="48" creationId="{026D48C1-4B9F-4B01-9565-254DB19856CB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50" creationId="{139AB2E2-3F7A-466B-95DC-C388BCDC262F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51" creationId="{9414582A-5006-44DF-B556-D1A99F7967F1}"/>
          </ac:spMkLst>
        </pc:spChg>
        <pc:spChg chg="add mod">
          <ac:chgData name="Bruno Eduardo de Moura Ferreira" userId="e5aaeb09a3cf9547" providerId="LiveId" clId="{1EFC7F99-09CD-4F71-93FA-56AAF05640EF}" dt="2020-04-03T01:40:37.428" v="1374" actId="1036"/>
          <ac:spMkLst>
            <pc:docMk/>
            <pc:sldMk cId="1461214803" sldId="259"/>
            <ac:spMk id="52" creationId="{38AE9A65-2A7C-42AD-BAC4-DE146169B9B9}"/>
          </ac:spMkLst>
        </pc:spChg>
        <pc:spChg chg="add mod">
          <ac:chgData name="Bruno Eduardo de Moura Ferreira" userId="e5aaeb09a3cf9547" providerId="LiveId" clId="{1EFC7F99-09CD-4F71-93FA-56AAF05640EF}" dt="2020-04-03T01:44:27.354" v="1568" actId="20577"/>
          <ac:spMkLst>
            <pc:docMk/>
            <pc:sldMk cId="1461214803" sldId="259"/>
            <ac:spMk id="54" creationId="{D96033C5-C76A-4436-B953-BA8E2D92090A}"/>
          </ac:spMkLst>
        </pc:spChg>
        <pc:spChg chg="add mod">
          <ac:chgData name="Bruno Eduardo de Moura Ferreira" userId="e5aaeb09a3cf9547" providerId="LiveId" clId="{1EFC7F99-09CD-4F71-93FA-56AAF05640EF}" dt="2020-04-03T01:41:43.419" v="1438" actId="14100"/>
          <ac:spMkLst>
            <pc:docMk/>
            <pc:sldMk cId="1461214803" sldId="259"/>
            <ac:spMk id="63" creationId="{A2AF92FF-EFB4-4456-B6DB-129E1C3209A6}"/>
          </ac:spMkLst>
        </pc:spChg>
        <pc:spChg chg="add mod">
          <ac:chgData name="Bruno Eduardo de Moura Ferreira" userId="e5aaeb09a3cf9547" providerId="LiveId" clId="{1EFC7F99-09CD-4F71-93FA-56AAF05640EF}" dt="2020-04-03T01:42:08.813" v="1448" actId="20577"/>
          <ac:spMkLst>
            <pc:docMk/>
            <pc:sldMk cId="1461214803" sldId="259"/>
            <ac:spMk id="65" creationId="{D95045C1-CB69-4E0F-B62C-FAE7D0158F0E}"/>
          </ac:spMkLst>
        </pc:spChg>
        <pc:spChg chg="add mod">
          <ac:chgData name="Bruno Eduardo de Moura Ferreira" userId="e5aaeb09a3cf9547" providerId="LiveId" clId="{1EFC7F99-09CD-4F71-93FA-56AAF05640EF}" dt="2020-04-03T01:43:10.847" v="1502" actId="1076"/>
          <ac:spMkLst>
            <pc:docMk/>
            <pc:sldMk cId="1461214803" sldId="259"/>
            <ac:spMk id="69" creationId="{B94472D9-45C4-489F-9A80-08A24025D4EF}"/>
          </ac:spMkLst>
        </pc:spChg>
        <pc:spChg chg="add mod">
          <ac:chgData name="Bruno Eduardo de Moura Ferreira" userId="e5aaeb09a3cf9547" providerId="LiveId" clId="{1EFC7F99-09CD-4F71-93FA-56AAF05640EF}" dt="2020-04-03T01:47:01.570" v="1629" actId="20577"/>
          <ac:spMkLst>
            <pc:docMk/>
            <pc:sldMk cId="1461214803" sldId="259"/>
            <ac:spMk id="72" creationId="{56C8A9DA-83FD-4911-9164-C2A5B87D2D10}"/>
          </ac:spMkLst>
        </pc:spChg>
        <pc:spChg chg="add mod">
          <ac:chgData name="Bruno Eduardo de Moura Ferreira" userId="e5aaeb09a3cf9547" providerId="LiveId" clId="{1EFC7F99-09CD-4F71-93FA-56AAF05640EF}" dt="2020-04-03T01:49:22.934" v="1693" actId="1036"/>
          <ac:spMkLst>
            <pc:docMk/>
            <pc:sldMk cId="1461214803" sldId="259"/>
            <ac:spMk id="73" creationId="{623C034D-723F-4670-905F-4ADE2D42BBA0}"/>
          </ac:spMkLst>
        </pc:spChg>
        <pc:spChg chg="add mod">
          <ac:chgData name="Bruno Eduardo de Moura Ferreira" userId="e5aaeb09a3cf9547" providerId="LiveId" clId="{1EFC7F99-09CD-4F71-93FA-56AAF05640EF}" dt="2020-04-03T01:50:56.590" v="1699" actId="1076"/>
          <ac:spMkLst>
            <pc:docMk/>
            <pc:sldMk cId="1461214803" sldId="259"/>
            <ac:spMk id="74" creationId="{43A1BBC1-1A66-409D-BAC4-0260A477D9A5}"/>
          </ac:spMkLst>
        </pc:spChg>
        <pc:spChg chg="add mod">
          <ac:chgData name="Bruno Eduardo de Moura Ferreira" userId="e5aaeb09a3cf9547" providerId="LiveId" clId="{1EFC7F99-09CD-4F71-93FA-56AAF05640EF}" dt="2020-04-04T01:09:19.528" v="5611" actId="20577"/>
          <ac:spMkLst>
            <pc:docMk/>
            <pc:sldMk cId="1461214803" sldId="259"/>
            <ac:spMk id="75" creationId="{8B90190B-5AC0-4698-B5FC-EC72225D3EEA}"/>
          </ac:spMkLst>
        </pc:spChg>
        <pc:spChg chg="add mod">
          <ac:chgData name="Bruno Eduardo de Moura Ferreira" userId="e5aaeb09a3cf9547" providerId="LiveId" clId="{1EFC7F99-09CD-4F71-93FA-56AAF05640EF}" dt="2020-04-03T01:58:43.665" v="1812" actId="1036"/>
          <ac:spMkLst>
            <pc:docMk/>
            <pc:sldMk cId="1461214803" sldId="259"/>
            <ac:spMk id="76" creationId="{E668C512-A852-4A4A-8AE0-20896C41FD45}"/>
          </ac:spMkLst>
        </pc:spChg>
        <pc:picChg chg="add del mod">
          <ac:chgData name="Bruno Eduardo de Moura Ferreira" userId="e5aaeb09a3cf9547" providerId="LiveId" clId="{1EFC7F99-09CD-4F71-93FA-56AAF05640EF}" dt="2020-04-03T01:00:27.309" v="517" actId="21"/>
          <ac:picMkLst>
            <pc:docMk/>
            <pc:sldMk cId="1461214803" sldId="259"/>
            <ac:picMk id="4" creationId="{B239E7D7-FB01-4F02-9B2C-B92356C9DE17}"/>
          </ac:picMkLst>
        </pc:picChg>
        <pc:picChg chg="add mod">
          <ac:chgData name="Bruno Eduardo de Moura Ferreira" userId="e5aaeb09a3cf9547" providerId="LiveId" clId="{1EFC7F99-09CD-4F71-93FA-56AAF05640EF}" dt="2020-04-03T01:40:37.428" v="1374" actId="1036"/>
          <ac:picMkLst>
            <pc:docMk/>
            <pc:sldMk cId="1461214803" sldId="259"/>
            <ac:picMk id="5" creationId="{D528EB71-B912-458B-92CA-4837E797BBD0}"/>
          </ac:picMkLst>
        </pc:picChg>
        <pc:picChg chg="add mod">
          <ac:chgData name="Bruno Eduardo de Moura Ferreira" userId="e5aaeb09a3cf9547" providerId="LiveId" clId="{1EFC7F99-09CD-4F71-93FA-56AAF05640EF}" dt="2020-04-03T01:41:11.026" v="1411" actId="14100"/>
          <ac:picMkLst>
            <pc:docMk/>
            <pc:sldMk cId="1461214803" sldId="259"/>
            <ac:picMk id="6" creationId="{8D607B8C-2264-42FD-8CDC-EA03BC6EFD28}"/>
          </ac:picMkLst>
        </pc:picChg>
        <pc:picChg chg="add mod">
          <ac:chgData name="Bruno Eduardo de Moura Ferreira" userId="e5aaeb09a3cf9547" providerId="LiveId" clId="{1EFC7F99-09CD-4F71-93FA-56AAF05640EF}" dt="2020-04-03T01:40:37.428" v="1374" actId="1036"/>
          <ac:picMkLst>
            <pc:docMk/>
            <pc:sldMk cId="1461214803" sldId="259"/>
            <ac:picMk id="8" creationId="{3CBE8A36-46E7-4DD1-A403-862771D22F95}"/>
          </ac:picMkLst>
        </pc:picChg>
        <pc:picChg chg="add del mod">
          <ac:chgData name="Bruno Eduardo de Moura Ferreira" userId="e5aaeb09a3cf9547" providerId="LiveId" clId="{1EFC7F99-09CD-4F71-93FA-56AAF05640EF}" dt="2020-04-03T01:02:40.123" v="543" actId="478"/>
          <ac:picMkLst>
            <pc:docMk/>
            <pc:sldMk cId="1461214803" sldId="259"/>
            <ac:picMk id="9" creationId="{540AF327-1EF8-4806-91F3-89B015119DE7}"/>
          </ac:picMkLst>
        </pc:picChg>
        <pc:picChg chg="add mod">
          <ac:chgData name="Bruno Eduardo de Moura Ferreira" userId="e5aaeb09a3cf9547" providerId="LiveId" clId="{1EFC7F99-09CD-4F71-93FA-56AAF05640EF}" dt="2020-04-03T01:40:37.428" v="1374" actId="1036"/>
          <ac:picMkLst>
            <pc:docMk/>
            <pc:sldMk cId="1461214803" sldId="259"/>
            <ac:picMk id="10" creationId="{1E019901-B10B-4B61-A7FB-AFFA67B6BDDF}"/>
          </ac:picMkLst>
        </pc:picChg>
        <pc:picChg chg="add mod">
          <ac:chgData name="Bruno Eduardo de Moura Ferreira" userId="e5aaeb09a3cf9547" providerId="LiveId" clId="{1EFC7F99-09CD-4F71-93FA-56AAF05640EF}" dt="2020-04-03T01:40:37.428" v="1374" actId="1036"/>
          <ac:picMkLst>
            <pc:docMk/>
            <pc:sldMk cId="1461214803" sldId="259"/>
            <ac:picMk id="12" creationId="{4A806DFC-0A0F-45B1-B5F4-2D8F70513BE0}"/>
          </ac:picMkLst>
        </pc:picChg>
        <pc:picChg chg="add mod">
          <ac:chgData name="Bruno Eduardo de Moura Ferreira" userId="e5aaeb09a3cf9547" providerId="LiveId" clId="{1EFC7F99-09CD-4F71-93FA-56AAF05640EF}" dt="2020-04-03T01:18:55.686" v="763" actId="1035"/>
          <ac:picMkLst>
            <pc:docMk/>
            <pc:sldMk cId="1461214803" sldId="259"/>
            <ac:picMk id="17" creationId="{AEA8477A-210F-469B-A5C3-FDA556201673}"/>
          </ac:picMkLst>
        </pc:picChg>
        <pc:picChg chg="add del mod">
          <ac:chgData name="Bruno Eduardo de Moura Ferreira" userId="e5aaeb09a3cf9547" providerId="LiveId" clId="{1EFC7F99-09CD-4F71-93FA-56AAF05640EF}" dt="2020-04-03T01:26:01.688" v="1014" actId="478"/>
          <ac:picMkLst>
            <pc:docMk/>
            <pc:sldMk cId="1461214803" sldId="259"/>
            <ac:picMk id="32" creationId="{7832D0CA-ADEA-44A7-ACC3-45742399D990}"/>
          </ac:picMkLst>
        </pc:picChg>
        <pc:picChg chg="add del mod">
          <ac:chgData name="Bruno Eduardo de Moura Ferreira" userId="e5aaeb09a3cf9547" providerId="LiveId" clId="{1EFC7F99-09CD-4F71-93FA-56AAF05640EF}" dt="2020-04-03T01:27:32.509" v="1035" actId="478"/>
          <ac:picMkLst>
            <pc:docMk/>
            <pc:sldMk cId="1461214803" sldId="259"/>
            <ac:picMk id="33" creationId="{9C60F111-67A8-4359-B1F3-BB4F8F2DA0AA}"/>
          </ac:picMkLst>
        </pc:picChg>
        <pc:picChg chg="add mod">
          <ac:chgData name="Bruno Eduardo de Moura Ferreira" userId="e5aaeb09a3cf9547" providerId="LiveId" clId="{1EFC7F99-09CD-4F71-93FA-56AAF05640EF}" dt="2020-04-03T01:40:37.428" v="1374" actId="1036"/>
          <ac:picMkLst>
            <pc:docMk/>
            <pc:sldMk cId="1461214803" sldId="259"/>
            <ac:picMk id="34" creationId="{566DF514-AA4C-4E27-A39B-FF1075D64471}"/>
          </ac:picMkLst>
        </pc:picChg>
        <pc:picChg chg="add mod">
          <ac:chgData name="Bruno Eduardo de Moura Ferreira" userId="e5aaeb09a3cf9547" providerId="LiveId" clId="{1EFC7F99-09CD-4F71-93FA-56AAF05640EF}" dt="2020-04-03T01:41:55.034" v="1441" actId="1076"/>
          <ac:picMkLst>
            <pc:docMk/>
            <pc:sldMk cId="1461214803" sldId="259"/>
            <ac:picMk id="61" creationId="{1658E254-B722-4414-9087-A58A1315AADE}"/>
          </ac:picMkLst>
        </pc:picChg>
        <pc:cxnChg chg="add mod">
          <ac:chgData name="Bruno Eduardo de Moura Ferreira" userId="e5aaeb09a3cf9547" providerId="LiveId" clId="{1EFC7F99-09CD-4F71-93FA-56AAF05640EF}" dt="2020-04-03T01:40:43.863" v="1375" actId="14100"/>
          <ac:cxnSpMkLst>
            <pc:docMk/>
            <pc:sldMk cId="1461214803" sldId="259"/>
            <ac:cxnSpMk id="19" creationId="{3940CCCB-E094-4766-8387-9C53E7B18461}"/>
          </ac:cxnSpMkLst>
        </pc:cxnChg>
        <pc:cxnChg chg="add mod">
          <ac:chgData name="Bruno Eduardo de Moura Ferreira" userId="e5aaeb09a3cf9547" providerId="LiveId" clId="{1EFC7F99-09CD-4F71-93FA-56AAF05640EF}" dt="2020-04-03T01:40:37.428" v="1374" actId="1036"/>
          <ac:cxnSpMkLst>
            <pc:docMk/>
            <pc:sldMk cId="1461214803" sldId="259"/>
            <ac:cxnSpMk id="30" creationId="{F9BE2DA5-7637-4578-AA37-9951424EDDF8}"/>
          </ac:cxnSpMkLst>
        </pc:cxnChg>
        <pc:cxnChg chg="add mod">
          <ac:chgData name="Bruno Eduardo de Moura Ferreira" userId="e5aaeb09a3cf9547" providerId="LiveId" clId="{1EFC7F99-09CD-4F71-93FA-56AAF05640EF}" dt="2020-04-03T01:40:37.428" v="1374" actId="1036"/>
          <ac:cxnSpMkLst>
            <pc:docMk/>
            <pc:sldMk cId="1461214803" sldId="259"/>
            <ac:cxnSpMk id="35" creationId="{5EC1224C-049E-4546-A826-92DE050D195D}"/>
          </ac:cxnSpMkLst>
        </pc:cxnChg>
        <pc:cxnChg chg="add mod">
          <ac:chgData name="Bruno Eduardo de Moura Ferreira" userId="e5aaeb09a3cf9547" providerId="LiveId" clId="{1EFC7F99-09CD-4F71-93FA-56AAF05640EF}" dt="2020-04-03T01:44:19.025" v="1545" actId="1035"/>
          <ac:cxnSpMkLst>
            <pc:docMk/>
            <pc:sldMk cId="1461214803" sldId="259"/>
            <ac:cxnSpMk id="41" creationId="{6C2EA4FB-CE40-4998-8AAE-EF81A8ECFDC1}"/>
          </ac:cxnSpMkLst>
        </pc:cxnChg>
        <pc:cxnChg chg="add del mod">
          <ac:chgData name="Bruno Eduardo de Moura Ferreira" userId="e5aaeb09a3cf9547" providerId="LiveId" clId="{1EFC7F99-09CD-4F71-93FA-56AAF05640EF}" dt="2020-04-03T01:44:12.614" v="1519" actId="478"/>
          <ac:cxnSpMkLst>
            <pc:docMk/>
            <pc:sldMk cId="1461214803" sldId="259"/>
            <ac:cxnSpMk id="43" creationId="{72C0A9AF-E78E-4A29-B3FE-E795AC7DA9AC}"/>
          </ac:cxnSpMkLst>
        </pc:cxnChg>
        <pc:cxnChg chg="add mod">
          <ac:chgData name="Bruno Eduardo de Moura Ferreira" userId="e5aaeb09a3cf9547" providerId="LiveId" clId="{1EFC7F99-09CD-4F71-93FA-56AAF05640EF}" dt="2020-04-03T01:40:37.428" v="1374" actId="1036"/>
          <ac:cxnSpMkLst>
            <pc:docMk/>
            <pc:sldMk cId="1461214803" sldId="259"/>
            <ac:cxnSpMk id="46" creationId="{BE288BD6-8F3C-4D42-BE19-42FD9AD2DFCD}"/>
          </ac:cxnSpMkLst>
        </pc:cxnChg>
        <pc:cxnChg chg="add mod">
          <ac:chgData name="Bruno Eduardo de Moura Ferreira" userId="e5aaeb09a3cf9547" providerId="LiveId" clId="{1EFC7F99-09CD-4F71-93FA-56AAF05640EF}" dt="2020-04-03T01:40:37.428" v="1374" actId="1036"/>
          <ac:cxnSpMkLst>
            <pc:docMk/>
            <pc:sldMk cId="1461214803" sldId="259"/>
            <ac:cxnSpMk id="49" creationId="{06F3290F-A0CC-4A4A-BC31-46B8AFD49CBD}"/>
          </ac:cxnSpMkLst>
        </pc:cxnChg>
        <pc:cxnChg chg="add mod">
          <ac:chgData name="Bruno Eduardo de Moura Ferreira" userId="e5aaeb09a3cf9547" providerId="LiveId" clId="{1EFC7F99-09CD-4F71-93FA-56AAF05640EF}" dt="2020-04-03T01:40:37.428" v="1374" actId="1036"/>
          <ac:cxnSpMkLst>
            <pc:docMk/>
            <pc:sldMk cId="1461214803" sldId="259"/>
            <ac:cxnSpMk id="55" creationId="{C479AF83-D50A-4EEC-B2E3-DA5B5D8E88AB}"/>
          </ac:cxnSpMkLst>
        </pc:cxnChg>
        <pc:cxnChg chg="add mod">
          <ac:chgData name="Bruno Eduardo de Moura Ferreira" userId="e5aaeb09a3cf9547" providerId="LiveId" clId="{1EFC7F99-09CD-4F71-93FA-56AAF05640EF}" dt="2020-04-03T01:40:37.428" v="1374" actId="1036"/>
          <ac:cxnSpMkLst>
            <pc:docMk/>
            <pc:sldMk cId="1461214803" sldId="259"/>
            <ac:cxnSpMk id="57" creationId="{1D450678-0ED1-410E-9D4F-C1A2E52934D8}"/>
          </ac:cxnSpMkLst>
        </pc:cxnChg>
        <pc:cxnChg chg="add del mod">
          <ac:chgData name="Bruno Eduardo de Moura Ferreira" userId="e5aaeb09a3cf9547" providerId="LiveId" clId="{1EFC7F99-09CD-4F71-93FA-56AAF05640EF}" dt="2020-04-03T01:44:05.427" v="1516" actId="478"/>
          <ac:cxnSpMkLst>
            <pc:docMk/>
            <pc:sldMk cId="1461214803" sldId="259"/>
            <ac:cxnSpMk id="58" creationId="{8710B48E-225D-4D07-9C58-99D79603162E}"/>
          </ac:cxnSpMkLst>
        </pc:cxnChg>
        <pc:cxnChg chg="add del mod">
          <ac:chgData name="Bruno Eduardo de Moura Ferreira" userId="e5aaeb09a3cf9547" providerId="LiveId" clId="{1EFC7F99-09CD-4F71-93FA-56AAF05640EF}" dt="2020-04-03T01:44:07.693" v="1517" actId="478"/>
          <ac:cxnSpMkLst>
            <pc:docMk/>
            <pc:sldMk cId="1461214803" sldId="259"/>
            <ac:cxnSpMk id="59" creationId="{7FF0AB0A-479F-427B-9D71-CA77B5A08EC6}"/>
          </ac:cxnSpMkLst>
        </pc:cxnChg>
        <pc:cxnChg chg="add mod">
          <ac:chgData name="Bruno Eduardo de Moura Ferreira" userId="e5aaeb09a3cf9547" providerId="LiveId" clId="{1EFC7F99-09CD-4F71-93FA-56AAF05640EF}" dt="2020-04-03T01:41:50.851" v="1440" actId="1076"/>
          <ac:cxnSpMkLst>
            <pc:docMk/>
            <pc:sldMk cId="1461214803" sldId="259"/>
            <ac:cxnSpMk id="64" creationId="{12791B3D-E4A6-4257-A636-22CAE59364D3}"/>
          </ac:cxnSpMkLst>
        </pc:cxnChg>
        <pc:cxnChg chg="add mod">
          <ac:chgData name="Bruno Eduardo de Moura Ferreira" userId="e5aaeb09a3cf9547" providerId="LiveId" clId="{1EFC7F99-09CD-4F71-93FA-56AAF05640EF}" dt="2020-04-03T01:43:24.999" v="1514" actId="14100"/>
          <ac:cxnSpMkLst>
            <pc:docMk/>
            <pc:sldMk cId="1461214803" sldId="259"/>
            <ac:cxnSpMk id="66" creationId="{6F67751B-3BE8-4B33-8388-F5B7B55490FB}"/>
          </ac:cxnSpMkLst>
        </pc:cxnChg>
        <pc:cxnChg chg="add del">
          <ac:chgData name="Bruno Eduardo de Moura Ferreira" userId="e5aaeb09a3cf9547" providerId="LiveId" clId="{1EFC7F99-09CD-4F71-93FA-56AAF05640EF}" dt="2020-04-03T01:44:36.266" v="1570" actId="478"/>
          <ac:cxnSpMkLst>
            <pc:docMk/>
            <pc:sldMk cId="1461214803" sldId="259"/>
            <ac:cxnSpMk id="70" creationId="{4964D4DA-D130-42DD-B822-1799648AB0C1}"/>
          </ac:cxnSpMkLst>
        </pc:cxnChg>
        <pc:cxnChg chg="add mod">
          <ac:chgData name="Bruno Eduardo de Moura Ferreira" userId="e5aaeb09a3cf9547" providerId="LiveId" clId="{1EFC7F99-09CD-4F71-93FA-56AAF05640EF}" dt="2020-04-03T01:44:43.995" v="1572" actId="1076"/>
          <ac:cxnSpMkLst>
            <pc:docMk/>
            <pc:sldMk cId="1461214803" sldId="259"/>
            <ac:cxnSpMk id="71" creationId="{D8952E2A-CDD1-4109-9F02-F88B3A2846A5}"/>
          </ac:cxnSpMkLst>
        </pc:cxnChg>
      </pc:sldChg>
      <pc:sldChg chg="addSp delSp modSp add mod ord">
        <pc:chgData name="Bruno Eduardo de Moura Ferreira" userId="e5aaeb09a3cf9547" providerId="LiveId" clId="{1EFC7F99-09CD-4F71-93FA-56AAF05640EF}" dt="2020-04-03T23:55:31.602" v="2799" actId="1076"/>
        <pc:sldMkLst>
          <pc:docMk/>
          <pc:sldMk cId="2279994715" sldId="260"/>
        </pc:sldMkLst>
        <pc:spChg chg="del">
          <ac:chgData name="Bruno Eduardo de Moura Ferreira" userId="e5aaeb09a3cf9547" providerId="LiveId" clId="{1EFC7F99-09CD-4F71-93FA-56AAF05640EF}" dt="2020-04-03T02:00:59.105" v="1818" actId="478"/>
          <ac:spMkLst>
            <pc:docMk/>
            <pc:sldMk cId="2279994715" sldId="260"/>
            <ac:spMk id="2" creationId="{68151116-6612-4EAD-B179-FACC86EBDB40}"/>
          </ac:spMkLst>
        </pc:spChg>
        <pc:spChg chg="add del mod">
          <ac:chgData name="Bruno Eduardo de Moura Ferreira" userId="e5aaeb09a3cf9547" providerId="LiveId" clId="{1EFC7F99-09CD-4F71-93FA-56AAF05640EF}" dt="2020-04-03T23:28:31.202" v="1866" actId="478"/>
          <ac:spMkLst>
            <pc:docMk/>
            <pc:sldMk cId="2279994715" sldId="260"/>
            <ac:spMk id="2" creationId="{A9BEE33E-4387-4445-BA37-54CD178BF036}"/>
          </ac:spMkLst>
        </pc:spChg>
        <pc:spChg chg="add mod">
          <ac:chgData name="Bruno Eduardo de Moura Ferreira" userId="e5aaeb09a3cf9547" providerId="LiveId" clId="{1EFC7F99-09CD-4F71-93FA-56AAF05640EF}" dt="2020-04-03T23:42:49.200" v="2092" actId="1076"/>
          <ac:spMkLst>
            <pc:docMk/>
            <pc:sldMk cId="2279994715" sldId="260"/>
            <ac:spMk id="3" creationId="{30E74AE3-CC3C-4DEB-B156-CA7DB512832B}"/>
          </ac:spMkLst>
        </pc:spChg>
        <pc:spChg chg="del">
          <ac:chgData name="Bruno Eduardo de Moura Ferreira" userId="e5aaeb09a3cf9547" providerId="LiveId" clId="{1EFC7F99-09CD-4F71-93FA-56AAF05640EF}" dt="2020-04-03T02:00:40.245" v="1813" actId="478"/>
          <ac:spMkLst>
            <pc:docMk/>
            <pc:sldMk cId="2279994715" sldId="260"/>
            <ac:spMk id="3" creationId="{A7EA2E46-0544-42A7-A462-C75E02D1AAB6}"/>
          </ac:spMkLst>
        </pc:spChg>
        <pc:spChg chg="add mod">
          <ac:chgData name="Bruno Eduardo de Moura Ferreira" userId="e5aaeb09a3cf9547" providerId="LiveId" clId="{1EFC7F99-09CD-4F71-93FA-56AAF05640EF}" dt="2020-04-03T23:42:57.925" v="2121" actId="1036"/>
          <ac:spMkLst>
            <pc:docMk/>
            <pc:sldMk cId="2279994715" sldId="260"/>
            <ac:spMk id="5" creationId="{EF7E0D3D-B441-4127-AA07-8BB4D837EF8C}"/>
          </ac:spMkLst>
        </pc:spChg>
        <pc:spChg chg="add mod">
          <ac:chgData name="Bruno Eduardo de Moura Ferreira" userId="e5aaeb09a3cf9547" providerId="LiveId" clId="{1EFC7F99-09CD-4F71-93FA-56AAF05640EF}" dt="2020-04-03T23:42:57.925" v="2121" actId="1036"/>
          <ac:spMkLst>
            <pc:docMk/>
            <pc:sldMk cId="2279994715" sldId="260"/>
            <ac:spMk id="6" creationId="{3E844843-F00B-44A8-BE93-59EE77E1BFE4}"/>
          </ac:spMkLst>
        </pc:spChg>
        <pc:spChg chg="add mod">
          <ac:chgData name="Bruno Eduardo de Moura Ferreira" userId="e5aaeb09a3cf9547" providerId="LiveId" clId="{1EFC7F99-09CD-4F71-93FA-56AAF05640EF}" dt="2020-04-03T23:42:57.925" v="2121" actId="1036"/>
          <ac:spMkLst>
            <pc:docMk/>
            <pc:sldMk cId="2279994715" sldId="260"/>
            <ac:spMk id="7" creationId="{31DB9937-DEE1-42AB-992E-C222A9CB9626}"/>
          </ac:spMkLst>
        </pc:spChg>
        <pc:spChg chg="add mod">
          <ac:chgData name="Bruno Eduardo de Moura Ferreira" userId="e5aaeb09a3cf9547" providerId="LiveId" clId="{1EFC7F99-09CD-4F71-93FA-56AAF05640EF}" dt="2020-04-03T23:51:34.787" v="2760" actId="1076"/>
          <ac:spMkLst>
            <pc:docMk/>
            <pc:sldMk cId="2279994715" sldId="260"/>
            <ac:spMk id="8" creationId="{50263E83-CCE0-4C5C-AA49-026D273C2D2D}"/>
          </ac:spMkLst>
        </pc:spChg>
        <pc:spChg chg="add mod">
          <ac:chgData name="Bruno Eduardo de Moura Ferreira" userId="e5aaeb09a3cf9547" providerId="LiveId" clId="{1EFC7F99-09CD-4F71-93FA-56AAF05640EF}" dt="2020-04-03T23:42:57.925" v="2121" actId="1036"/>
          <ac:spMkLst>
            <pc:docMk/>
            <pc:sldMk cId="2279994715" sldId="260"/>
            <ac:spMk id="12" creationId="{4AE81FE3-8C12-4F14-88B1-09545AB2234A}"/>
          </ac:spMkLst>
        </pc:spChg>
        <pc:spChg chg="add mod">
          <ac:chgData name="Bruno Eduardo de Moura Ferreira" userId="e5aaeb09a3cf9547" providerId="LiveId" clId="{1EFC7F99-09CD-4F71-93FA-56AAF05640EF}" dt="2020-04-03T23:51:41.545" v="2773" actId="1036"/>
          <ac:spMkLst>
            <pc:docMk/>
            <pc:sldMk cId="2279994715" sldId="260"/>
            <ac:spMk id="16" creationId="{57DA065D-45A8-4984-96BA-51530ED79679}"/>
          </ac:spMkLst>
        </pc:spChg>
        <pc:spChg chg="add mod">
          <ac:chgData name="Bruno Eduardo de Moura Ferreira" userId="e5aaeb09a3cf9547" providerId="LiveId" clId="{1EFC7F99-09CD-4F71-93FA-56AAF05640EF}" dt="2020-04-03T23:42:57.925" v="2121" actId="1036"/>
          <ac:spMkLst>
            <pc:docMk/>
            <pc:sldMk cId="2279994715" sldId="260"/>
            <ac:spMk id="17" creationId="{919B7C64-0B06-4CF4-B5F8-1EB7C1A78CB3}"/>
          </ac:spMkLst>
        </pc:spChg>
        <pc:spChg chg="add mod">
          <ac:chgData name="Bruno Eduardo de Moura Ferreira" userId="e5aaeb09a3cf9547" providerId="LiveId" clId="{1EFC7F99-09CD-4F71-93FA-56AAF05640EF}" dt="2020-04-03T23:51:41.545" v="2773" actId="1036"/>
          <ac:spMkLst>
            <pc:docMk/>
            <pc:sldMk cId="2279994715" sldId="260"/>
            <ac:spMk id="18" creationId="{4C14FD86-8901-4639-B8C7-5A07F08CFA71}"/>
          </ac:spMkLst>
        </pc:spChg>
        <pc:spChg chg="add del mod">
          <ac:chgData name="Bruno Eduardo de Moura Ferreira" userId="e5aaeb09a3cf9547" providerId="LiveId" clId="{1EFC7F99-09CD-4F71-93FA-56AAF05640EF}" dt="2020-04-03T23:42:15.573" v="2083"/>
          <ac:spMkLst>
            <pc:docMk/>
            <pc:sldMk cId="2279994715" sldId="260"/>
            <ac:spMk id="21" creationId="{0C4124A9-678D-490C-BD90-F9407DC206E7}"/>
          </ac:spMkLst>
        </pc:spChg>
        <pc:spChg chg="add mod">
          <ac:chgData name="Bruno Eduardo de Moura Ferreira" userId="e5aaeb09a3cf9547" providerId="LiveId" clId="{1EFC7F99-09CD-4F71-93FA-56AAF05640EF}" dt="2020-04-03T23:55:18.421" v="2793" actId="1076"/>
          <ac:spMkLst>
            <pc:docMk/>
            <pc:sldMk cId="2279994715" sldId="260"/>
            <ac:spMk id="24" creationId="{9ABF3B4C-200E-4153-8FD8-3347F6E8052E}"/>
          </ac:spMkLst>
        </pc:spChg>
        <pc:spChg chg="add del">
          <ac:chgData name="Bruno Eduardo de Moura Ferreira" userId="e5aaeb09a3cf9547" providerId="LiveId" clId="{1EFC7F99-09CD-4F71-93FA-56AAF05640EF}" dt="2020-04-03T23:55:20.863" v="2795"/>
          <ac:spMkLst>
            <pc:docMk/>
            <pc:sldMk cId="2279994715" sldId="260"/>
            <ac:spMk id="25" creationId="{5C5F7B4E-F8D1-4E0D-9A57-565AB6BE0986}"/>
          </ac:spMkLst>
        </pc:spChg>
        <pc:spChg chg="add mod">
          <ac:chgData name="Bruno Eduardo de Moura Ferreira" userId="e5aaeb09a3cf9547" providerId="LiveId" clId="{1EFC7F99-09CD-4F71-93FA-56AAF05640EF}" dt="2020-04-03T23:55:27.466" v="2797" actId="1076"/>
          <ac:spMkLst>
            <pc:docMk/>
            <pc:sldMk cId="2279994715" sldId="260"/>
            <ac:spMk id="26" creationId="{4A89C04B-E892-47C4-9A3A-F483E09A1C04}"/>
          </ac:spMkLst>
        </pc:spChg>
        <pc:spChg chg="add mod">
          <ac:chgData name="Bruno Eduardo de Moura Ferreira" userId="e5aaeb09a3cf9547" providerId="LiveId" clId="{1EFC7F99-09CD-4F71-93FA-56AAF05640EF}" dt="2020-04-03T23:55:31.602" v="2799" actId="1076"/>
          <ac:spMkLst>
            <pc:docMk/>
            <pc:sldMk cId="2279994715" sldId="260"/>
            <ac:spMk id="27" creationId="{FEE064F3-037D-4247-898A-59E6F1E135C9}"/>
          </ac:spMkLst>
        </pc:spChg>
        <pc:picChg chg="add del mod">
          <ac:chgData name="Bruno Eduardo de Moura Ferreira" userId="e5aaeb09a3cf9547" providerId="LiveId" clId="{1EFC7F99-09CD-4F71-93FA-56AAF05640EF}" dt="2020-04-03T23:42:57.925" v="2121" actId="1036"/>
          <ac:picMkLst>
            <pc:docMk/>
            <pc:sldMk cId="2279994715" sldId="260"/>
            <ac:picMk id="4" creationId="{6CC45D97-1EBF-4CDF-BF82-6BDDCC617292}"/>
          </ac:picMkLst>
        </pc:picChg>
        <pc:picChg chg="add mod">
          <ac:chgData name="Bruno Eduardo de Moura Ferreira" userId="e5aaeb09a3cf9547" providerId="LiveId" clId="{1EFC7F99-09CD-4F71-93FA-56AAF05640EF}" dt="2020-04-03T23:42:57.925" v="2121" actId="1036"/>
          <ac:picMkLst>
            <pc:docMk/>
            <pc:sldMk cId="2279994715" sldId="260"/>
            <ac:picMk id="13" creationId="{D53AE5ED-2F47-4ECA-BA27-8263C489FC59}"/>
          </ac:picMkLst>
        </pc:picChg>
        <pc:picChg chg="add mod">
          <ac:chgData name="Bruno Eduardo de Moura Ferreira" userId="e5aaeb09a3cf9547" providerId="LiveId" clId="{1EFC7F99-09CD-4F71-93FA-56AAF05640EF}" dt="2020-04-03T23:42:57.925" v="2121" actId="1036"/>
          <ac:picMkLst>
            <pc:docMk/>
            <pc:sldMk cId="2279994715" sldId="260"/>
            <ac:picMk id="19" creationId="{128BAA03-1AC8-4090-AB57-48A0116BEEFC}"/>
          </ac:picMkLst>
        </pc:picChg>
        <pc:picChg chg="add del mod">
          <ac:chgData name="Bruno Eduardo de Moura Ferreira" userId="e5aaeb09a3cf9547" providerId="LiveId" clId="{1EFC7F99-09CD-4F71-93FA-56AAF05640EF}" dt="2020-04-03T23:54:54.537" v="2778" actId="478"/>
          <ac:picMkLst>
            <pc:docMk/>
            <pc:sldMk cId="2279994715" sldId="260"/>
            <ac:picMk id="23" creationId="{619374A7-2D49-4BC9-BF7A-F458E73388F9}"/>
          </ac:picMkLst>
        </pc:picChg>
        <pc:picChg chg="add del mod">
          <ac:chgData name="Bruno Eduardo de Moura Ferreira" userId="e5aaeb09a3cf9547" providerId="LiveId" clId="{1EFC7F99-09CD-4F71-93FA-56AAF05640EF}" dt="2020-04-03T23:28:53.605" v="1873"/>
          <ac:picMkLst>
            <pc:docMk/>
            <pc:sldMk cId="2279994715" sldId="260"/>
            <ac:picMk id="1026" creationId="{D30C7DBC-0058-4252-A3B1-1BFB8049DD10}"/>
          </ac:picMkLst>
        </pc:picChg>
        <pc:picChg chg="add del mod">
          <ac:chgData name="Bruno Eduardo de Moura Ferreira" userId="e5aaeb09a3cf9547" providerId="LiveId" clId="{1EFC7F99-09CD-4F71-93FA-56AAF05640EF}" dt="2020-04-03T23:29:05.961" v="1876" actId="478"/>
          <ac:picMkLst>
            <pc:docMk/>
            <pc:sldMk cId="2279994715" sldId="260"/>
            <ac:picMk id="1028" creationId="{77C3E5E9-5DCD-4446-A9A6-36B1DED2D91B}"/>
          </ac:picMkLst>
        </pc:picChg>
        <pc:picChg chg="add mod">
          <ac:chgData name="Bruno Eduardo de Moura Ferreira" userId="e5aaeb09a3cf9547" providerId="LiveId" clId="{1EFC7F99-09CD-4F71-93FA-56AAF05640EF}" dt="2020-04-03T23:42:57.925" v="2121" actId="1036"/>
          <ac:picMkLst>
            <pc:docMk/>
            <pc:sldMk cId="2279994715" sldId="260"/>
            <ac:picMk id="1030" creationId="{E8B92B73-7465-4DD4-8D6F-E670A79AEC61}"/>
          </ac:picMkLst>
        </pc:picChg>
        <pc:picChg chg="add mod">
          <ac:chgData name="Bruno Eduardo de Moura Ferreira" userId="e5aaeb09a3cf9547" providerId="LiveId" clId="{1EFC7F99-09CD-4F71-93FA-56AAF05640EF}" dt="2020-04-03T23:42:57.925" v="2121" actId="1036"/>
          <ac:picMkLst>
            <pc:docMk/>
            <pc:sldMk cId="2279994715" sldId="260"/>
            <ac:picMk id="1032" creationId="{A64CEE4C-85A8-4134-9D0F-D3BCFC29E030}"/>
          </ac:picMkLst>
        </pc:picChg>
        <pc:picChg chg="add del">
          <ac:chgData name="Bruno Eduardo de Moura Ferreira" userId="e5aaeb09a3cf9547" providerId="LiveId" clId="{1EFC7F99-09CD-4F71-93FA-56AAF05640EF}" dt="2020-04-03T23:34:49.379" v="1894" actId="478"/>
          <ac:picMkLst>
            <pc:docMk/>
            <pc:sldMk cId="2279994715" sldId="260"/>
            <ac:picMk id="1034" creationId="{35089824-CF1D-4119-865F-254E228326A1}"/>
          </ac:picMkLst>
        </pc:picChg>
        <pc:picChg chg="add mod">
          <ac:chgData name="Bruno Eduardo de Moura Ferreira" userId="e5aaeb09a3cf9547" providerId="LiveId" clId="{1EFC7F99-09CD-4F71-93FA-56AAF05640EF}" dt="2020-04-03T23:42:57.925" v="2121" actId="1036"/>
          <ac:picMkLst>
            <pc:docMk/>
            <pc:sldMk cId="2279994715" sldId="260"/>
            <ac:picMk id="1036" creationId="{C670D067-09B0-4520-8F0E-8327CD840C30}"/>
          </ac:picMkLst>
        </pc:picChg>
        <pc:picChg chg="add mod">
          <ac:chgData name="Bruno Eduardo de Moura Ferreira" userId="e5aaeb09a3cf9547" providerId="LiveId" clId="{1EFC7F99-09CD-4F71-93FA-56AAF05640EF}" dt="2020-04-03T23:51:41.545" v="2773" actId="1036"/>
          <ac:picMkLst>
            <pc:docMk/>
            <pc:sldMk cId="2279994715" sldId="260"/>
            <ac:picMk id="1038" creationId="{41DEC999-9CBE-4797-84F9-FA418B46D434}"/>
          </ac:picMkLst>
        </pc:picChg>
      </pc:sldChg>
      <pc:sldChg chg="addSp delSp modSp add mod ord addCm delCm">
        <pc:chgData name="Bruno Eduardo de Moura Ferreira" userId="e5aaeb09a3cf9547" providerId="LiveId" clId="{1EFC7F99-09CD-4F71-93FA-56AAF05640EF}" dt="2020-04-04T01:03:55.304" v="5591" actId="113"/>
        <pc:sldMkLst>
          <pc:docMk/>
          <pc:sldMk cId="1382320846" sldId="261"/>
        </pc:sldMkLst>
        <pc:spChg chg="del">
          <ac:chgData name="Bruno Eduardo de Moura Ferreira" userId="e5aaeb09a3cf9547" providerId="LiveId" clId="{1EFC7F99-09CD-4F71-93FA-56AAF05640EF}" dt="2020-04-03T23:57:25.589" v="2805" actId="478"/>
          <ac:spMkLst>
            <pc:docMk/>
            <pc:sldMk cId="1382320846" sldId="261"/>
            <ac:spMk id="2" creationId="{E7874219-AD4D-4CB6-8750-748E09FE5072}"/>
          </ac:spMkLst>
        </pc:spChg>
        <pc:spChg chg="add del">
          <ac:chgData name="Bruno Eduardo de Moura Ferreira" userId="e5aaeb09a3cf9547" providerId="LiveId" clId="{1EFC7F99-09CD-4F71-93FA-56AAF05640EF}" dt="2020-04-04T00:00:32.176" v="2845" actId="1032"/>
          <ac:spMkLst>
            <pc:docMk/>
            <pc:sldMk cId="1382320846" sldId="261"/>
            <ac:spMk id="3" creationId="{58643426-13D8-4BF8-A869-5B5C3447BBE2}"/>
          </ac:spMkLst>
        </pc:spChg>
        <pc:spChg chg="add mod">
          <ac:chgData name="Bruno Eduardo de Moura Ferreira" userId="e5aaeb09a3cf9547" providerId="LiveId" clId="{1EFC7F99-09CD-4F71-93FA-56AAF05640EF}" dt="2020-04-04T01:03:55.304" v="5591" actId="113"/>
          <ac:spMkLst>
            <pc:docMk/>
            <pc:sldMk cId="1382320846" sldId="261"/>
            <ac:spMk id="7" creationId="{21C86F9B-4F1C-4723-9E8F-E705432FFF04}"/>
          </ac:spMkLst>
        </pc:spChg>
        <pc:spChg chg="add del mod">
          <ac:chgData name="Bruno Eduardo de Moura Ferreira" userId="e5aaeb09a3cf9547" providerId="LiveId" clId="{1EFC7F99-09CD-4F71-93FA-56AAF05640EF}" dt="2020-04-04T00:37:50.711" v="4781" actId="478"/>
          <ac:spMkLst>
            <pc:docMk/>
            <pc:sldMk cId="1382320846" sldId="261"/>
            <ac:spMk id="8" creationId="{0158D2F3-A35A-4BCA-94DC-400604D03A74}"/>
          </ac:spMkLst>
        </pc:spChg>
        <pc:spChg chg="add del mod">
          <ac:chgData name="Bruno Eduardo de Moura Ferreira" userId="e5aaeb09a3cf9547" providerId="LiveId" clId="{1EFC7F99-09CD-4F71-93FA-56AAF05640EF}" dt="2020-04-04T00:38:00.055" v="4783" actId="478"/>
          <ac:spMkLst>
            <pc:docMk/>
            <pc:sldMk cId="1382320846" sldId="261"/>
            <ac:spMk id="9" creationId="{CE6B8ADD-8D4B-4297-BCEC-63EF8B6F9E11}"/>
          </ac:spMkLst>
        </pc:spChg>
        <pc:spChg chg="add del mod">
          <ac:chgData name="Bruno Eduardo de Moura Ferreira" userId="e5aaeb09a3cf9547" providerId="LiveId" clId="{1EFC7F99-09CD-4F71-93FA-56AAF05640EF}" dt="2020-04-04T00:38:11.877" v="4787" actId="478"/>
          <ac:spMkLst>
            <pc:docMk/>
            <pc:sldMk cId="1382320846" sldId="261"/>
            <ac:spMk id="10" creationId="{73881935-441C-47D4-9636-5D303DDE6E7A}"/>
          </ac:spMkLst>
        </pc:spChg>
        <pc:spChg chg="add del mod">
          <ac:chgData name="Bruno Eduardo de Moura Ferreira" userId="e5aaeb09a3cf9547" providerId="LiveId" clId="{1EFC7F99-09CD-4F71-93FA-56AAF05640EF}" dt="2020-04-04T00:38:25.533" v="4791" actId="478"/>
          <ac:spMkLst>
            <pc:docMk/>
            <pc:sldMk cId="1382320846" sldId="261"/>
            <ac:spMk id="11" creationId="{86A8EE9A-B993-435A-A9C1-2ED14C500A2B}"/>
          </ac:spMkLst>
        </pc:spChg>
        <pc:spChg chg="add del mod">
          <ac:chgData name="Bruno Eduardo de Moura Ferreira" userId="e5aaeb09a3cf9547" providerId="LiveId" clId="{1EFC7F99-09CD-4F71-93FA-56AAF05640EF}" dt="2020-04-04T00:38:34.436" v="4794" actId="478"/>
          <ac:spMkLst>
            <pc:docMk/>
            <pc:sldMk cId="1382320846" sldId="261"/>
            <ac:spMk id="12" creationId="{94A27AA5-8175-4FF1-BE5F-33DC8B17576D}"/>
          </ac:spMkLst>
        </pc:spChg>
        <pc:spChg chg="add del mod">
          <ac:chgData name="Bruno Eduardo de Moura Ferreira" userId="e5aaeb09a3cf9547" providerId="LiveId" clId="{1EFC7F99-09CD-4F71-93FA-56AAF05640EF}" dt="2020-04-04T00:38:41.773" v="4797" actId="478"/>
          <ac:spMkLst>
            <pc:docMk/>
            <pc:sldMk cId="1382320846" sldId="261"/>
            <ac:spMk id="13" creationId="{B5644325-74A4-4294-9D79-C5977F114387}"/>
          </ac:spMkLst>
        </pc:spChg>
        <pc:spChg chg="add del mod">
          <ac:chgData name="Bruno Eduardo de Moura Ferreira" userId="e5aaeb09a3cf9547" providerId="LiveId" clId="{1EFC7F99-09CD-4F71-93FA-56AAF05640EF}" dt="2020-04-04T00:38:48.758" v="4800" actId="478"/>
          <ac:spMkLst>
            <pc:docMk/>
            <pc:sldMk cId="1382320846" sldId="261"/>
            <ac:spMk id="14" creationId="{B9C7A9D9-CCCF-4A61-8491-7B445B86850C}"/>
          </ac:spMkLst>
        </pc:spChg>
        <pc:spChg chg="add del mod">
          <ac:chgData name="Bruno Eduardo de Moura Ferreira" userId="e5aaeb09a3cf9547" providerId="LiveId" clId="{1EFC7F99-09CD-4F71-93FA-56AAF05640EF}" dt="2020-04-04T00:39:26.463" v="4810" actId="478"/>
          <ac:spMkLst>
            <pc:docMk/>
            <pc:sldMk cId="1382320846" sldId="261"/>
            <ac:spMk id="15" creationId="{3E777210-8E58-4D49-B01A-A4E381C731F4}"/>
          </ac:spMkLst>
        </pc:spChg>
        <pc:spChg chg="add del mod">
          <ac:chgData name="Bruno Eduardo de Moura Ferreira" userId="e5aaeb09a3cf9547" providerId="LiveId" clId="{1EFC7F99-09CD-4F71-93FA-56AAF05640EF}" dt="2020-04-04T00:39:52.234" v="4818" actId="478"/>
          <ac:spMkLst>
            <pc:docMk/>
            <pc:sldMk cId="1382320846" sldId="261"/>
            <ac:spMk id="16" creationId="{44606AD0-0500-4013-BF2D-55A456C9BA34}"/>
          </ac:spMkLst>
        </pc:spChg>
        <pc:spChg chg="add del mod">
          <ac:chgData name="Bruno Eduardo de Moura Ferreira" userId="e5aaeb09a3cf9547" providerId="LiveId" clId="{1EFC7F99-09CD-4F71-93FA-56AAF05640EF}" dt="2020-04-04T00:39:04.424" v="4803" actId="478"/>
          <ac:spMkLst>
            <pc:docMk/>
            <pc:sldMk cId="1382320846" sldId="261"/>
            <ac:spMk id="17" creationId="{2432C94E-2407-41AA-B6A8-DEE86445B0A7}"/>
          </ac:spMkLst>
        </pc:spChg>
        <pc:spChg chg="add del mod">
          <ac:chgData name="Bruno Eduardo de Moura Ferreira" userId="e5aaeb09a3cf9547" providerId="LiveId" clId="{1EFC7F99-09CD-4F71-93FA-56AAF05640EF}" dt="2020-04-04T00:39:30.205" v="4812" actId="478"/>
          <ac:spMkLst>
            <pc:docMk/>
            <pc:sldMk cId="1382320846" sldId="261"/>
            <ac:spMk id="18" creationId="{58B154CF-CB4E-4852-9BF3-89E7CA412302}"/>
          </ac:spMkLst>
        </pc:spChg>
        <pc:spChg chg="add del mod">
          <ac:chgData name="Bruno Eduardo de Moura Ferreira" userId="e5aaeb09a3cf9547" providerId="LiveId" clId="{1EFC7F99-09CD-4F71-93FA-56AAF05640EF}" dt="2020-04-04T00:39:28.048" v="4811" actId="478"/>
          <ac:spMkLst>
            <pc:docMk/>
            <pc:sldMk cId="1382320846" sldId="261"/>
            <ac:spMk id="19" creationId="{C3548F8F-F23B-45E5-B0D9-C763A13E3821}"/>
          </ac:spMkLst>
        </pc:spChg>
        <pc:spChg chg="add del mod">
          <ac:chgData name="Bruno Eduardo de Moura Ferreira" userId="e5aaeb09a3cf9547" providerId="LiveId" clId="{1EFC7F99-09CD-4F71-93FA-56AAF05640EF}" dt="2020-04-04T00:39:54.996" v="4819" actId="478"/>
          <ac:spMkLst>
            <pc:docMk/>
            <pc:sldMk cId="1382320846" sldId="261"/>
            <ac:spMk id="20" creationId="{7DABE027-381A-4519-84D5-AC86AED1435A}"/>
          </ac:spMkLst>
        </pc:spChg>
        <pc:spChg chg="add del mod">
          <ac:chgData name="Bruno Eduardo de Moura Ferreira" userId="e5aaeb09a3cf9547" providerId="LiveId" clId="{1EFC7F99-09CD-4F71-93FA-56AAF05640EF}" dt="2020-04-04T00:39:50.775" v="4817" actId="478"/>
          <ac:spMkLst>
            <pc:docMk/>
            <pc:sldMk cId="1382320846" sldId="261"/>
            <ac:spMk id="21" creationId="{2E61198E-6E16-480A-B24E-21727EB6C666}"/>
          </ac:spMkLst>
        </pc:spChg>
        <pc:spChg chg="add del mod">
          <ac:chgData name="Bruno Eduardo de Moura Ferreira" userId="e5aaeb09a3cf9547" providerId="LiveId" clId="{1EFC7F99-09CD-4F71-93FA-56AAF05640EF}" dt="2020-04-04T00:49:56.422" v="5322" actId="478"/>
          <ac:spMkLst>
            <pc:docMk/>
            <pc:sldMk cId="1382320846" sldId="261"/>
            <ac:spMk id="23" creationId="{74055894-6FC9-433E-A0B6-66F329895422}"/>
          </ac:spMkLst>
        </pc:spChg>
        <pc:spChg chg="add mod">
          <ac:chgData name="Bruno Eduardo de Moura Ferreira" userId="e5aaeb09a3cf9547" providerId="LiveId" clId="{1EFC7F99-09CD-4F71-93FA-56AAF05640EF}" dt="2020-04-04T01:00:46.830" v="5517" actId="207"/>
          <ac:spMkLst>
            <pc:docMk/>
            <pc:sldMk cId="1382320846" sldId="261"/>
            <ac:spMk id="28" creationId="{23135D9E-97BA-4990-A6D0-EA20342D74C7}"/>
          </ac:spMkLst>
        </pc:spChg>
        <pc:spChg chg="add mod">
          <ac:chgData name="Bruno Eduardo de Moura Ferreira" userId="e5aaeb09a3cf9547" providerId="LiveId" clId="{1EFC7F99-09CD-4F71-93FA-56AAF05640EF}" dt="2020-04-04T01:00:34.829" v="5516" actId="1036"/>
          <ac:spMkLst>
            <pc:docMk/>
            <pc:sldMk cId="1382320846" sldId="261"/>
            <ac:spMk id="29" creationId="{E081A78A-69D4-40E4-8FEE-D10EDBD87568}"/>
          </ac:spMkLst>
        </pc:spChg>
        <pc:spChg chg="add del">
          <ac:chgData name="Bruno Eduardo de Moura Ferreira" userId="e5aaeb09a3cf9547" providerId="LiveId" clId="{1EFC7F99-09CD-4F71-93FA-56AAF05640EF}" dt="2020-04-04T00:59:07.773" v="5485" actId="478"/>
          <ac:spMkLst>
            <pc:docMk/>
            <pc:sldMk cId="1382320846" sldId="261"/>
            <ac:spMk id="30" creationId="{C7398E8F-DC52-40BC-84C2-08D42DC0D6AC}"/>
          </ac:spMkLst>
        </pc:spChg>
        <pc:spChg chg="add mod">
          <ac:chgData name="Bruno Eduardo de Moura Ferreira" userId="e5aaeb09a3cf9547" providerId="LiveId" clId="{1EFC7F99-09CD-4F71-93FA-56AAF05640EF}" dt="2020-04-04T01:02:54.886" v="5575" actId="207"/>
          <ac:spMkLst>
            <pc:docMk/>
            <pc:sldMk cId="1382320846" sldId="261"/>
            <ac:spMk id="31" creationId="{31D1F662-4813-4C3F-8496-9CB81D8497DF}"/>
          </ac:spMkLst>
        </pc:spChg>
        <pc:spChg chg="add mod">
          <ac:chgData name="Bruno Eduardo de Moura Ferreira" userId="e5aaeb09a3cf9547" providerId="LiveId" clId="{1EFC7F99-09CD-4F71-93FA-56AAF05640EF}" dt="2020-04-04T01:00:34.829" v="5516" actId="1036"/>
          <ac:spMkLst>
            <pc:docMk/>
            <pc:sldMk cId="1382320846" sldId="261"/>
            <ac:spMk id="32" creationId="{4CC9A24D-DA5C-4EC5-BF74-D68C999A91C0}"/>
          </ac:spMkLst>
        </pc:spChg>
        <pc:spChg chg="add mod">
          <ac:chgData name="Bruno Eduardo de Moura Ferreira" userId="e5aaeb09a3cf9547" providerId="LiveId" clId="{1EFC7F99-09CD-4F71-93FA-56AAF05640EF}" dt="2020-04-04T01:03:08.275" v="5576" actId="207"/>
          <ac:spMkLst>
            <pc:docMk/>
            <pc:sldMk cId="1382320846" sldId="261"/>
            <ac:spMk id="33" creationId="{B82EF433-D5D3-47F0-A2EE-59A9C16B13A9}"/>
          </ac:spMkLst>
        </pc:spChg>
        <pc:spChg chg="add mod">
          <ac:chgData name="Bruno Eduardo de Moura Ferreira" userId="e5aaeb09a3cf9547" providerId="LiveId" clId="{1EFC7F99-09CD-4F71-93FA-56AAF05640EF}" dt="2020-04-04T01:00:34.829" v="5516" actId="1036"/>
          <ac:spMkLst>
            <pc:docMk/>
            <pc:sldMk cId="1382320846" sldId="261"/>
            <ac:spMk id="34" creationId="{42CD663F-270A-4E33-A8C8-C2D269A5D67A}"/>
          </ac:spMkLst>
        </pc:spChg>
        <pc:spChg chg="add mod">
          <ac:chgData name="Bruno Eduardo de Moura Ferreira" userId="e5aaeb09a3cf9547" providerId="LiveId" clId="{1EFC7F99-09CD-4F71-93FA-56AAF05640EF}" dt="2020-04-04T01:03:11.954" v="5577" actId="207"/>
          <ac:spMkLst>
            <pc:docMk/>
            <pc:sldMk cId="1382320846" sldId="261"/>
            <ac:spMk id="35" creationId="{6C77041D-207B-44EB-982E-691614051EB0}"/>
          </ac:spMkLst>
        </pc:spChg>
        <pc:spChg chg="add mod">
          <ac:chgData name="Bruno Eduardo de Moura Ferreira" userId="e5aaeb09a3cf9547" providerId="LiveId" clId="{1EFC7F99-09CD-4F71-93FA-56AAF05640EF}" dt="2020-04-04T01:00:34.829" v="5516" actId="1036"/>
          <ac:spMkLst>
            <pc:docMk/>
            <pc:sldMk cId="1382320846" sldId="261"/>
            <ac:spMk id="36" creationId="{0EE82ED0-0609-42FE-9572-84D1CB81A583}"/>
          </ac:spMkLst>
        </pc:spChg>
        <pc:spChg chg="add mod">
          <ac:chgData name="Bruno Eduardo de Moura Ferreira" userId="e5aaeb09a3cf9547" providerId="LiveId" clId="{1EFC7F99-09CD-4F71-93FA-56AAF05640EF}" dt="2020-04-04T01:03:14.300" v="5578" actId="207"/>
          <ac:spMkLst>
            <pc:docMk/>
            <pc:sldMk cId="1382320846" sldId="261"/>
            <ac:spMk id="37" creationId="{E89A9AF2-A621-4F3D-98BF-57FC80AEC922}"/>
          </ac:spMkLst>
        </pc:spChg>
        <pc:spChg chg="add mod">
          <ac:chgData name="Bruno Eduardo de Moura Ferreira" userId="e5aaeb09a3cf9547" providerId="LiveId" clId="{1EFC7F99-09CD-4F71-93FA-56AAF05640EF}" dt="2020-04-04T01:00:34.829" v="5516" actId="1036"/>
          <ac:spMkLst>
            <pc:docMk/>
            <pc:sldMk cId="1382320846" sldId="261"/>
            <ac:spMk id="38" creationId="{F46E146D-9CC7-4449-BA27-D9217E156014}"/>
          </ac:spMkLst>
        </pc:spChg>
        <pc:spChg chg="add mod">
          <ac:chgData name="Bruno Eduardo de Moura Ferreira" userId="e5aaeb09a3cf9547" providerId="LiveId" clId="{1EFC7F99-09CD-4F71-93FA-56AAF05640EF}" dt="2020-04-04T01:03:16.614" v="5579" actId="207"/>
          <ac:spMkLst>
            <pc:docMk/>
            <pc:sldMk cId="1382320846" sldId="261"/>
            <ac:spMk id="39" creationId="{72560669-C5D4-4810-AF20-D94BDE8CFAE8}"/>
          </ac:spMkLst>
        </pc:spChg>
        <pc:spChg chg="add del mod">
          <ac:chgData name="Bruno Eduardo de Moura Ferreira" userId="e5aaeb09a3cf9547" providerId="LiveId" clId="{1EFC7F99-09CD-4F71-93FA-56AAF05640EF}" dt="2020-04-04T00:59:52.540" v="5503" actId="478"/>
          <ac:spMkLst>
            <pc:docMk/>
            <pc:sldMk cId="1382320846" sldId="261"/>
            <ac:spMk id="40" creationId="{3EB02F3D-8775-4C98-B782-FF2BB8A1840D}"/>
          </ac:spMkLst>
        </pc:spChg>
        <pc:spChg chg="add del mod">
          <ac:chgData name="Bruno Eduardo de Moura Ferreira" userId="e5aaeb09a3cf9547" providerId="LiveId" clId="{1EFC7F99-09CD-4F71-93FA-56AAF05640EF}" dt="2020-04-04T00:59:52.540" v="5503" actId="478"/>
          <ac:spMkLst>
            <pc:docMk/>
            <pc:sldMk cId="1382320846" sldId="261"/>
            <ac:spMk id="41" creationId="{4A1D314A-E436-49EB-ACBC-233613A1E834}"/>
          </ac:spMkLst>
        </pc:spChg>
        <pc:spChg chg="add mod">
          <ac:chgData name="Bruno Eduardo de Moura Ferreira" userId="e5aaeb09a3cf9547" providerId="LiveId" clId="{1EFC7F99-09CD-4F71-93FA-56AAF05640EF}" dt="2020-04-04T01:00:34.829" v="5516" actId="1036"/>
          <ac:spMkLst>
            <pc:docMk/>
            <pc:sldMk cId="1382320846" sldId="261"/>
            <ac:spMk id="42" creationId="{3CA5414F-8E6E-4501-8B88-4556E7E1DA8C}"/>
          </ac:spMkLst>
        </pc:spChg>
        <pc:spChg chg="add mod">
          <ac:chgData name="Bruno Eduardo de Moura Ferreira" userId="e5aaeb09a3cf9547" providerId="LiveId" clId="{1EFC7F99-09CD-4F71-93FA-56AAF05640EF}" dt="2020-04-04T01:00:51.714" v="5528" actId="1038"/>
          <ac:spMkLst>
            <pc:docMk/>
            <pc:sldMk cId="1382320846" sldId="261"/>
            <ac:spMk id="43" creationId="{89A5149A-33CE-4D4E-A3C4-245E8540782B}"/>
          </ac:spMkLst>
        </pc:spChg>
        <pc:spChg chg="add mod">
          <ac:chgData name="Bruno Eduardo de Moura Ferreira" userId="e5aaeb09a3cf9547" providerId="LiveId" clId="{1EFC7F99-09CD-4F71-93FA-56AAF05640EF}" dt="2020-04-04T01:02:40.873" v="5574" actId="1076"/>
          <ac:spMkLst>
            <pc:docMk/>
            <pc:sldMk cId="1382320846" sldId="261"/>
            <ac:spMk id="44" creationId="{277924B3-5892-4A2C-A534-68B848840D7F}"/>
          </ac:spMkLst>
        </pc:spChg>
        <pc:graphicFrameChg chg="add del mod">
          <ac:chgData name="Bruno Eduardo de Moura Ferreira" userId="e5aaeb09a3cf9547" providerId="LiveId" clId="{1EFC7F99-09CD-4F71-93FA-56AAF05640EF}" dt="2020-04-03T23:59:29.953" v="2844" actId="1032"/>
          <ac:graphicFrameMkLst>
            <pc:docMk/>
            <pc:sldMk cId="1382320846" sldId="261"/>
            <ac:graphicFrameMk id="4" creationId="{8D3DB3D4-8D6F-4081-BC6D-222D9D6D4AD4}"/>
          </ac:graphicFrameMkLst>
        </pc:graphicFrameChg>
        <pc:graphicFrameChg chg="add del mod">
          <ac:chgData name="Bruno Eduardo de Moura Ferreira" userId="e5aaeb09a3cf9547" providerId="LiveId" clId="{1EFC7F99-09CD-4F71-93FA-56AAF05640EF}" dt="2020-04-04T00:49:52.095" v="5321" actId="478"/>
          <ac:graphicFrameMkLst>
            <pc:docMk/>
            <pc:sldMk cId="1382320846" sldId="261"/>
            <ac:graphicFrameMk id="5" creationId="{2D505B40-5772-45A7-9B8E-168A782A80D5}"/>
          </ac:graphicFrameMkLst>
        </pc:graphicFrameChg>
        <pc:graphicFrameChg chg="add del">
          <ac:chgData name="Bruno Eduardo de Moura Ferreira" userId="e5aaeb09a3cf9547" providerId="LiveId" clId="{1EFC7F99-09CD-4F71-93FA-56AAF05640EF}" dt="2020-04-04T00:00:51.269" v="2850" actId="478"/>
          <ac:graphicFrameMkLst>
            <pc:docMk/>
            <pc:sldMk cId="1382320846" sldId="261"/>
            <ac:graphicFrameMk id="6" creationId="{AEE58A39-13A8-4440-B2E4-7B29FAF956FF}"/>
          </ac:graphicFrameMkLst>
        </pc:graphicFrameChg>
        <pc:graphicFrameChg chg="add del mod">
          <ac:chgData name="Bruno Eduardo de Moura Ferreira" userId="e5aaeb09a3cf9547" providerId="LiveId" clId="{1EFC7F99-09CD-4F71-93FA-56AAF05640EF}" dt="2020-04-04T00:51:25.083" v="5344" actId="1032"/>
          <ac:graphicFrameMkLst>
            <pc:docMk/>
            <pc:sldMk cId="1382320846" sldId="261"/>
            <ac:graphicFrameMk id="24" creationId="{E03F3A6A-7E16-4148-AD06-C3B81C465913}"/>
          </ac:graphicFrameMkLst>
        </pc:graphicFrameChg>
        <pc:graphicFrameChg chg="add del mod">
          <ac:chgData name="Bruno Eduardo de Moura Ferreira" userId="e5aaeb09a3cf9547" providerId="LiveId" clId="{1EFC7F99-09CD-4F71-93FA-56AAF05640EF}" dt="2020-04-04T00:53:35.377" v="5378" actId="478"/>
          <ac:graphicFrameMkLst>
            <pc:docMk/>
            <pc:sldMk cId="1382320846" sldId="261"/>
            <ac:graphicFrameMk id="25" creationId="{17F23134-F9D4-4BBB-BC3D-2E0BEEDD6E84}"/>
          </ac:graphicFrameMkLst>
        </pc:graphicFrameChg>
        <pc:graphicFrameChg chg="add del mod">
          <ac:chgData name="Bruno Eduardo de Moura Ferreira" userId="e5aaeb09a3cf9547" providerId="LiveId" clId="{1EFC7F99-09CD-4F71-93FA-56AAF05640EF}" dt="2020-04-04T00:54:35.871" v="5384" actId="1032"/>
          <ac:graphicFrameMkLst>
            <pc:docMk/>
            <pc:sldMk cId="1382320846" sldId="261"/>
            <ac:graphicFrameMk id="26" creationId="{254D421C-813F-4C74-8017-5058A2EFCB2A}"/>
          </ac:graphicFrameMkLst>
        </pc:graphicFrameChg>
        <pc:graphicFrameChg chg="add del mod">
          <ac:chgData name="Bruno Eduardo de Moura Ferreira" userId="e5aaeb09a3cf9547" providerId="LiveId" clId="{1EFC7F99-09CD-4F71-93FA-56AAF05640EF}" dt="2020-04-04T00:57:52.324" v="5465" actId="478"/>
          <ac:graphicFrameMkLst>
            <pc:docMk/>
            <pc:sldMk cId="1382320846" sldId="261"/>
            <ac:graphicFrameMk id="27" creationId="{81CCF79C-5841-4FF4-BC20-FE451AAF8C3C}"/>
          </ac:graphicFrameMkLst>
        </pc:graphicFrameChg>
      </pc:sldChg>
      <pc:sldChg chg="addSp delSp modSp add mod ord">
        <pc:chgData name="Bruno Eduardo de Moura Ferreira" userId="e5aaeb09a3cf9547" providerId="LiveId" clId="{1EFC7F99-09CD-4F71-93FA-56AAF05640EF}" dt="2020-04-04T01:27:05.118" v="6059" actId="14100"/>
        <pc:sldMkLst>
          <pc:docMk/>
          <pc:sldMk cId="3100199638" sldId="262"/>
        </pc:sldMkLst>
        <pc:spChg chg="mod">
          <ac:chgData name="Bruno Eduardo de Moura Ferreira" userId="e5aaeb09a3cf9547" providerId="LiveId" clId="{1EFC7F99-09CD-4F71-93FA-56AAF05640EF}" dt="2020-04-04T01:20:53.860" v="5767" actId="1035"/>
          <ac:spMkLst>
            <pc:docMk/>
            <pc:sldMk cId="3100199638" sldId="262"/>
            <ac:spMk id="2" creationId="{747404F2-B5BC-4AD3-9201-2FEB4A5D7795}"/>
          </ac:spMkLst>
        </pc:spChg>
        <pc:spChg chg="del">
          <ac:chgData name="Bruno Eduardo de Moura Ferreira" userId="e5aaeb09a3cf9547" providerId="LiveId" clId="{1EFC7F99-09CD-4F71-93FA-56AAF05640EF}" dt="2020-04-04T01:12:01.147" v="5629" actId="478"/>
          <ac:spMkLst>
            <pc:docMk/>
            <pc:sldMk cId="3100199638" sldId="262"/>
            <ac:spMk id="3" creationId="{9AD94F63-4580-43AA-BDCF-1D6E2F503662}"/>
          </ac:spMkLst>
        </pc:spChg>
        <pc:spChg chg="add mod">
          <ac:chgData name="Bruno Eduardo de Moura Ferreira" userId="e5aaeb09a3cf9547" providerId="LiveId" clId="{1EFC7F99-09CD-4F71-93FA-56AAF05640EF}" dt="2020-04-04T01:19:10.754" v="5718" actId="1037"/>
          <ac:spMkLst>
            <pc:docMk/>
            <pc:sldMk cId="3100199638" sldId="262"/>
            <ac:spMk id="5" creationId="{F992B456-8DB8-4490-9C80-9F728E06DB54}"/>
          </ac:spMkLst>
        </pc:spChg>
        <pc:spChg chg="add mod">
          <ac:chgData name="Bruno Eduardo de Moura Ferreira" userId="e5aaeb09a3cf9547" providerId="LiveId" clId="{1EFC7F99-09CD-4F71-93FA-56AAF05640EF}" dt="2020-04-04T01:20:16.151" v="5739" actId="20577"/>
          <ac:spMkLst>
            <pc:docMk/>
            <pc:sldMk cId="3100199638" sldId="262"/>
            <ac:spMk id="7" creationId="{B2FD1F6D-2A0A-41F1-BEA1-90067D3AE2AB}"/>
          </ac:spMkLst>
        </pc:spChg>
        <pc:spChg chg="add mod">
          <ac:chgData name="Bruno Eduardo de Moura Ferreira" userId="e5aaeb09a3cf9547" providerId="LiveId" clId="{1EFC7F99-09CD-4F71-93FA-56AAF05640EF}" dt="2020-04-04T01:26:16.100" v="6055" actId="113"/>
          <ac:spMkLst>
            <pc:docMk/>
            <pc:sldMk cId="3100199638" sldId="262"/>
            <ac:spMk id="8" creationId="{1FD2414B-F1D8-460B-88C6-CAF99CB005D1}"/>
          </ac:spMkLst>
        </pc:spChg>
        <pc:spChg chg="add mod">
          <ac:chgData name="Bruno Eduardo de Moura Ferreira" userId="e5aaeb09a3cf9547" providerId="LiveId" clId="{1EFC7F99-09CD-4F71-93FA-56AAF05640EF}" dt="2020-04-04T01:26:04.668" v="6046" actId="1076"/>
          <ac:spMkLst>
            <pc:docMk/>
            <pc:sldMk cId="3100199638" sldId="262"/>
            <ac:spMk id="9" creationId="{36DA6345-4DC5-46A4-83DE-F2D19C04CB4B}"/>
          </ac:spMkLst>
        </pc:spChg>
        <pc:picChg chg="add mod">
          <ac:chgData name="Bruno Eduardo de Moura Ferreira" userId="e5aaeb09a3cf9547" providerId="LiveId" clId="{1EFC7F99-09CD-4F71-93FA-56AAF05640EF}" dt="2020-04-04T01:19:17.640" v="5719" actId="14100"/>
          <ac:picMkLst>
            <pc:docMk/>
            <pc:sldMk cId="3100199638" sldId="262"/>
            <ac:picMk id="4" creationId="{C0A5A4E3-CEF1-44B8-BB6B-BF782D6211FE}"/>
          </ac:picMkLst>
        </pc:picChg>
        <pc:picChg chg="add mod">
          <ac:chgData name="Bruno Eduardo de Moura Ferreira" userId="e5aaeb09a3cf9547" providerId="LiveId" clId="{1EFC7F99-09CD-4F71-93FA-56AAF05640EF}" dt="2020-04-04T01:19:59.581" v="5724" actId="1076"/>
          <ac:picMkLst>
            <pc:docMk/>
            <pc:sldMk cId="3100199638" sldId="262"/>
            <ac:picMk id="6" creationId="{666F882F-07D5-43A3-A492-4662D5F10ECA}"/>
          </ac:picMkLst>
        </pc:picChg>
        <pc:picChg chg="add del mod">
          <ac:chgData name="Bruno Eduardo de Moura Ferreira" userId="e5aaeb09a3cf9547" providerId="LiveId" clId="{1EFC7F99-09CD-4F71-93FA-56AAF05640EF}" dt="2020-04-04T01:25:16.129" v="6027" actId="478"/>
          <ac:picMkLst>
            <pc:docMk/>
            <pc:sldMk cId="3100199638" sldId="262"/>
            <ac:picMk id="10" creationId="{8F8BA640-C53E-4399-A261-E6793BFBA646}"/>
          </ac:picMkLst>
        </pc:picChg>
        <pc:picChg chg="add mod">
          <ac:chgData name="Bruno Eduardo de Moura Ferreira" userId="e5aaeb09a3cf9547" providerId="LiveId" clId="{1EFC7F99-09CD-4F71-93FA-56AAF05640EF}" dt="2020-04-04T01:26:07.471" v="6047" actId="1076"/>
          <ac:picMkLst>
            <pc:docMk/>
            <pc:sldMk cId="3100199638" sldId="262"/>
            <ac:picMk id="11" creationId="{A39A65B5-7E46-48E9-9468-0E76CBDC8FF7}"/>
          </ac:picMkLst>
        </pc:picChg>
        <pc:picChg chg="add mod">
          <ac:chgData name="Bruno Eduardo de Moura Ferreira" userId="e5aaeb09a3cf9547" providerId="LiveId" clId="{1EFC7F99-09CD-4F71-93FA-56AAF05640EF}" dt="2020-04-04T01:27:05.118" v="6059" actId="14100"/>
          <ac:picMkLst>
            <pc:docMk/>
            <pc:sldMk cId="3100199638" sldId="262"/>
            <ac:picMk id="12" creationId="{FEAE1288-9876-4681-A797-7708F2473698}"/>
          </ac:picMkLst>
        </pc:picChg>
      </pc:sldChg>
      <pc:sldChg chg="addSp delSp modSp add del mod setBg">
        <pc:chgData name="Bruno Eduardo de Moura Ferreira" userId="e5aaeb09a3cf9547" providerId="LiveId" clId="{1EFC7F99-09CD-4F71-93FA-56AAF05640EF}" dt="2020-04-04T01:40:44.657" v="6330" actId="47"/>
        <pc:sldMkLst>
          <pc:docMk/>
          <pc:sldMk cId="1268999235" sldId="263"/>
        </pc:sldMkLst>
        <pc:spChg chg="mod ord">
          <ac:chgData name="Bruno Eduardo de Moura Ferreira" userId="e5aaeb09a3cf9547" providerId="LiveId" clId="{1EFC7F99-09CD-4F71-93FA-56AAF05640EF}" dt="2020-04-04T01:29:44.721" v="6078" actId="26606"/>
          <ac:spMkLst>
            <pc:docMk/>
            <pc:sldMk cId="1268999235" sldId="263"/>
            <ac:spMk id="2" creationId="{58D5020E-5022-4339-A7E8-941BCA02A851}"/>
          </ac:spMkLst>
        </pc:spChg>
        <pc:spChg chg="del">
          <ac:chgData name="Bruno Eduardo de Moura Ferreira" userId="e5aaeb09a3cf9547" providerId="LiveId" clId="{1EFC7F99-09CD-4F71-93FA-56AAF05640EF}" dt="2020-04-04T01:28:48.607" v="6072"/>
          <ac:spMkLst>
            <pc:docMk/>
            <pc:sldMk cId="1268999235" sldId="263"/>
            <ac:spMk id="3" creationId="{20C6D96A-415E-4B00-82E2-B59FF6FADE86}"/>
          </ac:spMkLst>
        </pc:spChg>
        <pc:spChg chg="add del">
          <ac:chgData name="Bruno Eduardo de Moura Ferreira" userId="e5aaeb09a3cf9547" providerId="LiveId" clId="{1EFC7F99-09CD-4F71-93FA-56AAF05640EF}" dt="2020-04-04T01:29:38.830" v="6075" actId="26606"/>
          <ac:spMkLst>
            <pc:docMk/>
            <pc:sldMk cId="1268999235" sldId="263"/>
            <ac:spMk id="8" creationId="{689F476D-2F65-4379-AFFF-555FF0C70FA4}"/>
          </ac:spMkLst>
        </pc:spChg>
        <pc:spChg chg="add del">
          <ac:chgData name="Bruno Eduardo de Moura Ferreira" userId="e5aaeb09a3cf9547" providerId="LiveId" clId="{1EFC7F99-09CD-4F71-93FA-56AAF05640EF}" dt="2020-04-04T01:29:38.830" v="6075" actId="26606"/>
          <ac:spMkLst>
            <pc:docMk/>
            <pc:sldMk cId="1268999235" sldId="263"/>
            <ac:spMk id="11" creationId="{6AD30037-67ED-4367-9BE0-45787510BF13}"/>
          </ac:spMkLst>
        </pc:spChg>
        <pc:spChg chg="add del">
          <ac:chgData name="Bruno Eduardo de Moura Ferreira" userId="e5aaeb09a3cf9547" providerId="LiveId" clId="{1EFC7F99-09CD-4F71-93FA-56AAF05640EF}" dt="2020-04-04T01:29:44.705" v="6077" actId="26606"/>
          <ac:spMkLst>
            <pc:docMk/>
            <pc:sldMk cId="1268999235" sldId="263"/>
            <ac:spMk id="17" creationId="{E58348C3-6249-4952-AA86-C63DB35EA9F2}"/>
          </ac:spMkLst>
        </pc:spChg>
        <pc:spChg chg="add">
          <ac:chgData name="Bruno Eduardo de Moura Ferreira" userId="e5aaeb09a3cf9547" providerId="LiveId" clId="{1EFC7F99-09CD-4F71-93FA-56AAF05640EF}" dt="2020-04-04T01:29:44.721" v="6078" actId="26606"/>
          <ac:spMkLst>
            <pc:docMk/>
            <pc:sldMk cId="1268999235" sldId="263"/>
            <ac:spMk id="27" creationId="{8D6B9972-4A81-4223-9901-0E559A1D5E59}"/>
          </ac:spMkLst>
        </pc:spChg>
        <pc:spChg chg="add">
          <ac:chgData name="Bruno Eduardo de Moura Ferreira" userId="e5aaeb09a3cf9547" providerId="LiveId" clId="{1EFC7F99-09CD-4F71-93FA-56AAF05640EF}" dt="2020-04-04T01:29:44.721" v="6078" actId="26606"/>
          <ac:spMkLst>
            <pc:docMk/>
            <pc:sldMk cId="1268999235" sldId="263"/>
            <ac:spMk id="32" creationId="{A6073935-E043-4801-AF06-06093A9145F7}"/>
          </ac:spMkLst>
        </pc:spChg>
        <pc:grpChg chg="add del">
          <ac:chgData name="Bruno Eduardo de Moura Ferreira" userId="e5aaeb09a3cf9547" providerId="LiveId" clId="{1EFC7F99-09CD-4F71-93FA-56AAF05640EF}" dt="2020-04-04T01:29:44.705" v="6077" actId="26606"/>
          <ac:grpSpMkLst>
            <pc:docMk/>
            <pc:sldMk cId="1268999235" sldId="263"/>
            <ac:grpSpMk id="9" creationId="{08F94D66-27EC-4CB8-8226-D7F41C161863}"/>
          </ac:grpSpMkLst>
        </pc:grpChg>
        <pc:grpChg chg="add del">
          <ac:chgData name="Bruno Eduardo de Moura Ferreira" userId="e5aaeb09a3cf9547" providerId="LiveId" clId="{1EFC7F99-09CD-4F71-93FA-56AAF05640EF}" dt="2020-04-04T01:29:38.830" v="6075" actId="26606"/>
          <ac:grpSpMkLst>
            <pc:docMk/>
            <pc:sldMk cId="1268999235" sldId="263"/>
            <ac:grpSpMk id="13" creationId="{50841A4E-5BC1-44B4-83CF-D524E8AEAD64}"/>
          </ac:grpSpMkLst>
        </pc:grpChg>
        <pc:grpChg chg="add del">
          <ac:chgData name="Bruno Eduardo de Moura Ferreira" userId="e5aaeb09a3cf9547" providerId="LiveId" clId="{1EFC7F99-09CD-4F71-93FA-56AAF05640EF}" dt="2020-04-04T01:29:44.705" v="6077" actId="26606"/>
          <ac:grpSpMkLst>
            <pc:docMk/>
            <pc:sldMk cId="1268999235" sldId="263"/>
            <ac:grpSpMk id="19" creationId="{DE6174AD-DBB0-43E6-98C2-738DB3A15244}"/>
          </ac:grpSpMkLst>
        </pc:grpChg>
        <pc:grpChg chg="add">
          <ac:chgData name="Bruno Eduardo de Moura Ferreira" userId="e5aaeb09a3cf9547" providerId="LiveId" clId="{1EFC7F99-09CD-4F71-93FA-56AAF05640EF}" dt="2020-04-04T01:29:44.721" v="6078" actId="26606"/>
          <ac:grpSpMkLst>
            <pc:docMk/>
            <pc:sldMk cId="1268999235" sldId="263"/>
            <ac:grpSpMk id="29" creationId="{C616B3DC-C165-433D-9187-62DCC0E317D3}"/>
          </ac:grpSpMkLst>
        </pc:grpChg>
        <pc:grpChg chg="add">
          <ac:chgData name="Bruno Eduardo de Moura Ferreira" userId="e5aaeb09a3cf9547" providerId="LiveId" clId="{1EFC7F99-09CD-4F71-93FA-56AAF05640EF}" dt="2020-04-04T01:29:44.721" v="6078" actId="26606"/>
          <ac:grpSpMkLst>
            <pc:docMk/>
            <pc:sldMk cId="1268999235" sldId="263"/>
            <ac:grpSpMk id="33" creationId="{8AC26FF4-D6F9-4A94-A837-D051A101EDD3}"/>
          </ac:grpSpMkLst>
        </pc:grpChg>
        <pc:picChg chg="add mod">
          <ac:chgData name="Bruno Eduardo de Moura Ferreira" userId="e5aaeb09a3cf9547" providerId="LiveId" clId="{1EFC7F99-09CD-4F71-93FA-56AAF05640EF}" dt="2020-04-04T01:29:44.721" v="6078" actId="26606"/>
          <ac:picMkLst>
            <pc:docMk/>
            <pc:sldMk cId="1268999235" sldId="263"/>
            <ac:picMk id="4" creationId="{509C8C66-DF6B-4B1F-BE05-35C7ABE41981}"/>
          </ac:picMkLst>
        </pc:picChg>
      </pc:sldChg>
      <pc:sldChg chg="addSp delSp modSp add mod ord setBg setClrOvrMap">
        <pc:chgData name="Bruno Eduardo de Moura Ferreira" userId="e5aaeb09a3cf9547" providerId="LiveId" clId="{1EFC7F99-09CD-4F71-93FA-56AAF05640EF}" dt="2020-04-04T01:39:51.670" v="6329" actId="1076"/>
        <pc:sldMkLst>
          <pc:docMk/>
          <pc:sldMk cId="1663719072" sldId="264"/>
        </pc:sldMkLst>
        <pc:spChg chg="del mod">
          <ac:chgData name="Bruno Eduardo de Moura Ferreira" userId="e5aaeb09a3cf9547" providerId="LiveId" clId="{1EFC7F99-09CD-4F71-93FA-56AAF05640EF}" dt="2020-04-04T01:33:32.334" v="6125" actId="478"/>
          <ac:spMkLst>
            <pc:docMk/>
            <pc:sldMk cId="1663719072" sldId="264"/>
            <ac:spMk id="2" creationId="{6F441D30-D508-4CAB-9BA9-69B6331B70E6}"/>
          </ac:spMkLst>
        </pc:spChg>
        <pc:spChg chg="add del mod">
          <ac:chgData name="Bruno Eduardo de Moura Ferreira" userId="e5aaeb09a3cf9547" providerId="LiveId" clId="{1EFC7F99-09CD-4F71-93FA-56AAF05640EF}" dt="2020-04-04T01:31:20.507" v="6103" actId="478"/>
          <ac:spMkLst>
            <pc:docMk/>
            <pc:sldMk cId="1663719072" sldId="264"/>
            <ac:spMk id="3" creationId="{A356458D-00D3-4AF2-9021-C467BF134E31}"/>
          </ac:spMkLst>
        </pc:spChg>
        <pc:spChg chg="add del mod">
          <ac:chgData name="Bruno Eduardo de Moura Ferreira" userId="e5aaeb09a3cf9547" providerId="LiveId" clId="{1EFC7F99-09CD-4F71-93FA-56AAF05640EF}" dt="2020-04-04T01:33:52.888" v="6127" actId="478"/>
          <ac:spMkLst>
            <pc:docMk/>
            <pc:sldMk cId="1663719072" sldId="264"/>
            <ac:spMk id="5" creationId="{943B2408-3563-4198-B3C4-2DB323766269}"/>
          </ac:spMkLst>
        </pc:spChg>
        <pc:spChg chg="add del mod">
          <ac:chgData name="Bruno Eduardo de Moura Ferreira" userId="e5aaeb09a3cf9547" providerId="LiveId" clId="{1EFC7F99-09CD-4F71-93FA-56AAF05640EF}" dt="2020-04-04T01:33:35.539" v="6126" actId="478"/>
          <ac:spMkLst>
            <pc:docMk/>
            <pc:sldMk cId="1663719072" sldId="264"/>
            <ac:spMk id="7" creationId="{50FA7550-0751-432A-A941-BCAE1EBF1C68}"/>
          </ac:spMkLst>
        </pc:spChg>
        <pc:spChg chg="add del">
          <ac:chgData name="Bruno Eduardo de Moura Ferreira" userId="e5aaeb09a3cf9547" providerId="LiveId" clId="{1EFC7F99-09CD-4F71-93FA-56AAF05640EF}" dt="2020-04-04T01:30:28.245" v="6083" actId="26606"/>
          <ac:spMkLst>
            <pc:docMk/>
            <pc:sldMk cId="1663719072" sldId="264"/>
            <ac:spMk id="8" creationId="{99CAC3B1-4879-424D-8F15-206277196159}"/>
          </ac:spMkLst>
        </pc:spChg>
        <pc:spChg chg="add">
          <ac:chgData name="Bruno Eduardo de Moura Ferreira" userId="e5aaeb09a3cf9547" providerId="LiveId" clId="{1EFC7F99-09CD-4F71-93FA-56AAF05640EF}" dt="2020-04-04T01:30:28.261" v="6084" actId="26606"/>
          <ac:spMkLst>
            <pc:docMk/>
            <pc:sldMk cId="1663719072" sldId="264"/>
            <ac:spMk id="19" creationId="{C8643778-7F6C-4E8D-84D1-D5CDB9928191}"/>
          </ac:spMkLst>
        </pc:spChg>
        <pc:spChg chg="add">
          <ac:chgData name="Bruno Eduardo de Moura Ferreira" userId="e5aaeb09a3cf9547" providerId="LiveId" clId="{1EFC7F99-09CD-4F71-93FA-56AAF05640EF}" dt="2020-04-04T01:30:28.261" v="6084" actId="26606"/>
          <ac:spMkLst>
            <pc:docMk/>
            <pc:sldMk cId="1663719072" sldId="264"/>
            <ac:spMk id="20" creationId="{1D22F88D-6907-48AF-B024-346E855E0D96}"/>
          </ac:spMkLst>
        </pc:spChg>
        <pc:spChg chg="add mod">
          <ac:chgData name="Bruno Eduardo de Moura Ferreira" userId="e5aaeb09a3cf9547" providerId="LiveId" clId="{1EFC7F99-09CD-4F71-93FA-56AAF05640EF}" dt="2020-04-04T01:35:11.323" v="6189" actId="207"/>
          <ac:spMkLst>
            <pc:docMk/>
            <pc:sldMk cId="1663719072" sldId="264"/>
            <ac:spMk id="22" creationId="{FCF915F3-7D5E-4CF6-A9B9-058F4B1E622B}"/>
          </ac:spMkLst>
        </pc:spChg>
        <pc:spChg chg="add mod">
          <ac:chgData name="Bruno Eduardo de Moura Ferreira" userId="e5aaeb09a3cf9547" providerId="LiveId" clId="{1EFC7F99-09CD-4F71-93FA-56AAF05640EF}" dt="2020-04-04T01:39:42.639" v="6328" actId="20577"/>
          <ac:spMkLst>
            <pc:docMk/>
            <pc:sldMk cId="1663719072" sldId="264"/>
            <ac:spMk id="23" creationId="{7F1778D8-F26F-43B9-A222-AFCCB959B955}"/>
          </ac:spMkLst>
        </pc:spChg>
        <pc:grpChg chg="add del">
          <ac:chgData name="Bruno Eduardo de Moura Ferreira" userId="e5aaeb09a3cf9547" providerId="LiveId" clId="{1EFC7F99-09CD-4F71-93FA-56AAF05640EF}" dt="2020-04-04T01:30:28.245" v="6083" actId="26606"/>
          <ac:grpSpMkLst>
            <pc:docMk/>
            <pc:sldMk cId="1663719072" sldId="264"/>
            <ac:grpSpMk id="10" creationId="{4B8492CB-DFBA-4A82-9778-F21493DA36C1}"/>
          </ac:grpSpMkLst>
        </pc:grpChg>
        <pc:grpChg chg="add">
          <ac:chgData name="Bruno Eduardo de Moura Ferreira" userId="e5aaeb09a3cf9547" providerId="LiveId" clId="{1EFC7F99-09CD-4F71-93FA-56AAF05640EF}" dt="2020-04-04T01:30:28.261" v="6084" actId="26606"/>
          <ac:grpSpMkLst>
            <pc:docMk/>
            <pc:sldMk cId="1663719072" sldId="264"/>
            <ac:grpSpMk id="12" creationId="{F3842748-48B5-4DD0-A06A-A31C74024A99}"/>
          </ac:grpSpMkLst>
        </pc:grpChg>
        <pc:picChg chg="add del mod">
          <ac:chgData name="Bruno Eduardo de Moura Ferreira" userId="e5aaeb09a3cf9547" providerId="LiveId" clId="{1EFC7F99-09CD-4F71-93FA-56AAF05640EF}" dt="2020-04-04T01:30:17.311" v="6081"/>
          <ac:picMkLst>
            <pc:docMk/>
            <pc:sldMk cId="1663719072" sldId="264"/>
            <ac:picMk id="4" creationId="{AB3B8DD3-58FD-4FCC-B5D2-CD7B59F3882D}"/>
          </ac:picMkLst>
        </pc:picChg>
        <pc:picChg chg="add mod">
          <ac:chgData name="Bruno Eduardo de Moura Ferreira" userId="e5aaeb09a3cf9547" providerId="LiveId" clId="{1EFC7F99-09CD-4F71-93FA-56AAF05640EF}" dt="2020-04-04T01:39:51.670" v="6329" actId="1076"/>
          <ac:picMkLst>
            <pc:docMk/>
            <pc:sldMk cId="1663719072" sldId="264"/>
            <ac:picMk id="21" creationId="{37E7912F-7457-4B8A-BFD1-9CB71D00DD06}"/>
          </ac:picMkLst>
        </pc:picChg>
      </pc:sldChg>
      <pc:sldChg chg="addSp delSp modSp add mod">
        <pc:chgData name="Bruno Eduardo de Moura Ferreira" userId="e5aaeb09a3cf9547" providerId="LiveId" clId="{1EFC7F99-09CD-4F71-93FA-56AAF05640EF}" dt="2020-04-04T01:49:34.782" v="6407" actId="1076"/>
        <pc:sldMkLst>
          <pc:docMk/>
          <pc:sldMk cId="668260262" sldId="265"/>
        </pc:sldMkLst>
        <pc:spChg chg="mod">
          <ac:chgData name="Bruno Eduardo de Moura Ferreira" userId="e5aaeb09a3cf9547" providerId="LiveId" clId="{1EFC7F99-09CD-4F71-93FA-56AAF05640EF}" dt="2020-04-04T01:49:27.425" v="6404" actId="1076"/>
          <ac:spMkLst>
            <pc:docMk/>
            <pc:sldMk cId="668260262" sldId="265"/>
            <ac:spMk id="2" creationId="{63DDE150-28B0-4FB7-A855-50BA57A79951}"/>
          </ac:spMkLst>
        </pc:spChg>
        <pc:spChg chg="del">
          <ac:chgData name="Bruno Eduardo de Moura Ferreira" userId="e5aaeb09a3cf9547" providerId="LiveId" clId="{1EFC7F99-09CD-4F71-93FA-56AAF05640EF}" dt="2020-04-04T01:44:53.246" v="6393" actId="478"/>
          <ac:spMkLst>
            <pc:docMk/>
            <pc:sldMk cId="668260262" sldId="265"/>
            <ac:spMk id="3" creationId="{8E6C8D3E-3F3E-47CD-9C19-E1EAFD7F6E0E}"/>
          </ac:spMkLst>
        </pc:spChg>
        <pc:picChg chg="add del">
          <ac:chgData name="Bruno Eduardo de Moura Ferreira" userId="e5aaeb09a3cf9547" providerId="LiveId" clId="{1EFC7F99-09CD-4F71-93FA-56AAF05640EF}" dt="2020-04-04T01:45:42.303" v="6395" actId="478"/>
          <ac:picMkLst>
            <pc:docMk/>
            <pc:sldMk cId="668260262" sldId="265"/>
            <ac:picMk id="2050" creationId="{40D9C8A4-DB70-4C84-A5AD-BD7D4FEEF105}"/>
          </ac:picMkLst>
        </pc:picChg>
        <pc:picChg chg="add del">
          <ac:chgData name="Bruno Eduardo de Moura Ferreira" userId="e5aaeb09a3cf9547" providerId="LiveId" clId="{1EFC7F99-09CD-4F71-93FA-56AAF05640EF}" dt="2020-04-04T01:45:55.578" v="6397" actId="478"/>
          <ac:picMkLst>
            <pc:docMk/>
            <pc:sldMk cId="668260262" sldId="265"/>
            <ac:picMk id="2052" creationId="{B0ADF8BA-F874-4173-BC52-1DB8E218255A}"/>
          </ac:picMkLst>
        </pc:picChg>
        <pc:picChg chg="add del">
          <ac:chgData name="Bruno Eduardo de Moura Ferreira" userId="e5aaeb09a3cf9547" providerId="LiveId" clId="{1EFC7F99-09CD-4F71-93FA-56AAF05640EF}" dt="2020-04-04T01:46:12.067" v="6399" actId="478"/>
          <ac:picMkLst>
            <pc:docMk/>
            <pc:sldMk cId="668260262" sldId="265"/>
            <ac:picMk id="2054" creationId="{8F38E8BE-1D9D-4493-A06A-C6A46E1F98F3}"/>
          </ac:picMkLst>
        </pc:picChg>
        <pc:picChg chg="add mod">
          <ac:chgData name="Bruno Eduardo de Moura Ferreira" userId="e5aaeb09a3cf9547" providerId="LiveId" clId="{1EFC7F99-09CD-4F71-93FA-56AAF05640EF}" dt="2020-04-04T01:49:34.782" v="6407" actId="1076"/>
          <ac:picMkLst>
            <pc:docMk/>
            <pc:sldMk cId="668260262" sldId="265"/>
            <ac:picMk id="2056" creationId="{F37813E9-BB10-4420-8478-617A506BA0AF}"/>
          </ac:picMkLst>
        </pc:picChg>
      </pc:sldChg>
      <pc:sldChg chg="addSp delSp modSp add mod">
        <pc:chgData name="Bruno Eduardo de Moura Ferreira" userId="e5aaeb09a3cf9547" providerId="LiveId" clId="{1EFC7F99-09CD-4F71-93FA-56AAF05640EF}" dt="2020-04-04T03:18:52.382" v="6929" actId="1076"/>
        <pc:sldMkLst>
          <pc:docMk/>
          <pc:sldMk cId="2600955811" sldId="266"/>
        </pc:sldMkLst>
        <pc:spChg chg="mod">
          <ac:chgData name="Bruno Eduardo de Moura Ferreira" userId="e5aaeb09a3cf9547" providerId="LiveId" clId="{1EFC7F99-09CD-4F71-93FA-56AAF05640EF}" dt="2020-04-04T03:18:52.382" v="6929" actId="1076"/>
          <ac:spMkLst>
            <pc:docMk/>
            <pc:sldMk cId="2600955811" sldId="266"/>
            <ac:spMk id="2" creationId="{9FD6F8C2-B4C1-4A5C-8300-5AD6D42342F5}"/>
          </ac:spMkLst>
        </pc:spChg>
        <pc:spChg chg="del">
          <ac:chgData name="Bruno Eduardo de Moura Ferreira" userId="e5aaeb09a3cf9547" providerId="LiveId" clId="{1EFC7F99-09CD-4F71-93FA-56AAF05640EF}" dt="2020-04-04T03:12:07.052" v="6437" actId="478"/>
          <ac:spMkLst>
            <pc:docMk/>
            <pc:sldMk cId="2600955811" sldId="266"/>
            <ac:spMk id="3" creationId="{02F23DC0-6B66-4402-A666-A4CCF7C7AB2A}"/>
          </ac:spMkLst>
        </pc:spChg>
        <pc:spChg chg="add del mod">
          <ac:chgData name="Bruno Eduardo de Moura Ferreira" userId="e5aaeb09a3cf9547" providerId="LiveId" clId="{1EFC7F99-09CD-4F71-93FA-56AAF05640EF}" dt="2020-04-04T03:12:46.242" v="6450"/>
          <ac:spMkLst>
            <pc:docMk/>
            <pc:sldMk cId="2600955811" sldId="266"/>
            <ac:spMk id="5" creationId="{7ACA347A-45D1-4376-AA6F-70FFB38D7CD9}"/>
          </ac:spMkLst>
        </pc:spChg>
        <pc:spChg chg="add mod">
          <ac:chgData name="Bruno Eduardo de Moura Ferreira" userId="e5aaeb09a3cf9547" providerId="LiveId" clId="{1EFC7F99-09CD-4F71-93FA-56AAF05640EF}" dt="2020-04-04T03:18:36.828" v="6928" actId="207"/>
          <ac:spMkLst>
            <pc:docMk/>
            <pc:sldMk cId="2600955811" sldId="266"/>
            <ac:spMk id="6" creationId="{A1FAB8D9-95FB-44FB-9FC7-03BBFFA1FDB4}"/>
          </ac:spMkLst>
        </pc:spChg>
        <pc:picChg chg="add mod">
          <ac:chgData name="Bruno Eduardo de Moura Ferreira" userId="e5aaeb09a3cf9547" providerId="LiveId" clId="{1EFC7F99-09CD-4F71-93FA-56AAF05640EF}" dt="2020-04-04T03:12:34.416" v="6446" actId="1076"/>
          <ac:picMkLst>
            <pc:docMk/>
            <pc:sldMk cId="2600955811" sldId="266"/>
            <ac:picMk id="4" creationId="{71D0A0D1-9EB6-4986-BBCF-E8F44A8C63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hyperlink" Target="https://nervous-engelbart-22568a.netlify.com/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1" name="Imagem 20" descr="Uma imagem contendo desenho&#10;&#10;Descrição gerada automaticamente">
            <a:extLst>
              <a:ext uri="{FF2B5EF4-FFF2-40B4-BE49-F238E27FC236}">
                <a16:creationId xmlns:a16="http://schemas.microsoft.com/office/drawing/2014/main" id="{37E7912F-7457-4B8A-BFD1-9CB71D00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72" y="3047205"/>
            <a:ext cx="2003612" cy="263752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CF915F3-7D5E-4CF6-A9B9-058F4B1E622B}"/>
              </a:ext>
            </a:extLst>
          </p:cNvPr>
          <p:cNvSpPr txBox="1"/>
          <p:nvPr/>
        </p:nvSpPr>
        <p:spPr>
          <a:xfrm>
            <a:off x="4414307" y="1386130"/>
            <a:ext cx="630199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5400" b="1" dirty="0">
                <a:latin typeface="Bahnschrift SemiLight SemiConde"/>
                <a:cs typeface="Adobe Devanagari" panose="02040503050201020203" pitchFamily="18" charset="0"/>
              </a:rPr>
              <a:t>Controle de </a:t>
            </a:r>
            <a:r>
              <a:rPr lang="pt-BR" sz="5400" b="1" dirty="0">
                <a:solidFill>
                  <a:srgbClr val="00B0F0"/>
                </a:solidFill>
                <a:latin typeface="Bahnschrift SemiLight SemiConde"/>
                <a:cs typeface="Adobe Devanagari" panose="02040503050201020203" pitchFamily="18" charset="0"/>
              </a:rPr>
              <a:t>Erros</a:t>
            </a:r>
            <a:endParaRPr lang="pt-BR" sz="5400" b="1">
              <a:solidFill>
                <a:srgbClr val="00B0F0"/>
              </a:solidFill>
              <a:latin typeface="Bahnschrift SemiLight SemiConde" panose="020B0502040204020203" pitchFamily="34" charset="0"/>
              <a:cs typeface="Adobe Devanagari" panose="02040503050201020203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F1778D8-F26F-43B9-A222-AFCCB959B955}"/>
              </a:ext>
            </a:extLst>
          </p:cNvPr>
          <p:cNvSpPr txBox="1"/>
          <p:nvPr/>
        </p:nvSpPr>
        <p:spPr>
          <a:xfrm>
            <a:off x="4462076" y="2123875"/>
            <a:ext cx="549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  <a:latin typeface="Bahnschrift SemiLight SemiConde" panose="020B0502040204020203" pitchFamily="34" charset="0"/>
                <a:cs typeface="Adobe Devanagari" panose="02040503050201020203" pitchFamily="18" charset="0"/>
              </a:rPr>
              <a:t>Central de Monitoramento e Controle de Erros.</a:t>
            </a:r>
          </a:p>
        </p:txBody>
      </p:sp>
    </p:spTree>
    <p:extLst>
      <p:ext uri="{BB962C8B-B14F-4D97-AF65-F5344CB8AC3E}">
        <p14:creationId xmlns:p14="http://schemas.microsoft.com/office/powerpoint/2010/main" val="16637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CE31D-35B2-4723-A53B-1119D196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779" y="184759"/>
            <a:ext cx="10018713" cy="767219"/>
          </a:xfrm>
        </p:spPr>
        <p:txBody>
          <a:bodyPr/>
          <a:lstStyle/>
          <a:p>
            <a:r>
              <a:rPr lang="pt-BR" dirty="0"/>
              <a:t>Apresentação</a:t>
            </a:r>
          </a:p>
        </p:txBody>
      </p:sp>
      <p:pic>
        <p:nvPicPr>
          <p:cNvPr id="5" name="Espaço Reservado para Conteúdo 4" descr="Uma imagem contendo no interior, pessoa, homem, livro&#10;&#10;Descrição gerada automaticamente">
            <a:extLst>
              <a:ext uri="{FF2B5EF4-FFF2-40B4-BE49-F238E27FC236}">
                <a16:creationId xmlns:a16="http://schemas.microsoft.com/office/drawing/2014/main" id="{362BFDE8-312C-4C27-A477-21645BADD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1319254" y="2332091"/>
            <a:ext cx="3124200" cy="234315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ED4E40D-C922-4781-968D-AEA4FFDB5E5B}"/>
              </a:ext>
            </a:extLst>
          </p:cNvPr>
          <p:cNvSpPr txBox="1"/>
          <p:nvPr/>
        </p:nvSpPr>
        <p:spPr>
          <a:xfrm>
            <a:off x="4052929" y="1958191"/>
            <a:ext cx="7444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Bruno Eduardo de Moura Ferreira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6121161-F45C-4F11-AB8C-BC73D1E53D01}"/>
              </a:ext>
            </a:extLst>
          </p:cNvPr>
          <p:cNvSpPr txBox="1"/>
          <p:nvPr/>
        </p:nvSpPr>
        <p:spPr>
          <a:xfrm>
            <a:off x="4095739" y="3015005"/>
            <a:ext cx="3055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>
                <a:solidFill>
                  <a:schemeClr val="accent1">
                    <a:lumMod val="75000"/>
                  </a:schemeClr>
                </a:solidFill>
              </a:rPr>
              <a:t>Analista de Sistemas Pleno </a:t>
            </a:r>
          </a:p>
          <a:p>
            <a:r>
              <a:rPr lang="pt-BR" sz="2000" i="1" dirty="0">
                <a:solidFill>
                  <a:schemeClr val="accent1">
                    <a:lumMod val="75000"/>
                  </a:schemeClr>
                </a:solidFill>
              </a:rPr>
              <a:t>INDRA MINSAIT</a:t>
            </a:r>
          </a:p>
        </p:txBody>
      </p:sp>
    </p:spTree>
    <p:extLst>
      <p:ext uri="{BB962C8B-B14F-4D97-AF65-F5344CB8AC3E}">
        <p14:creationId xmlns:p14="http://schemas.microsoft.com/office/powerpoint/2010/main" val="39459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desenho&#10;&#10;Descrição gerada automaticamente">
            <a:extLst>
              <a:ext uri="{FF2B5EF4-FFF2-40B4-BE49-F238E27FC236}">
                <a16:creationId xmlns:a16="http://schemas.microsoft.com/office/drawing/2014/main" id="{6CC45D97-1EBF-4CDF-BF82-6BDDCC61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416" y="4396686"/>
            <a:ext cx="1399174" cy="184185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0E74AE3-CC3C-4DEB-B156-CA7DB512832B}"/>
              </a:ext>
            </a:extLst>
          </p:cNvPr>
          <p:cNvSpPr txBox="1"/>
          <p:nvPr/>
        </p:nvSpPr>
        <p:spPr>
          <a:xfrm>
            <a:off x="1636986" y="9164"/>
            <a:ext cx="549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Bahnschrift SemiLight SemiConde" panose="020B0502040204020203" pitchFamily="34" charset="0"/>
                <a:cs typeface="Adobe Devanagari" panose="02040503050201020203" pitchFamily="18" charset="0"/>
              </a:rPr>
              <a:t>Objetivo do Projeto</a:t>
            </a:r>
          </a:p>
        </p:txBody>
      </p:sp>
      <p:pic>
        <p:nvPicPr>
          <p:cNvPr id="1030" name="Picture 6" descr="front-end-development - Networkpouch">
            <a:extLst>
              <a:ext uri="{FF2B5EF4-FFF2-40B4-BE49-F238E27FC236}">
                <a16:creationId xmlns:a16="http://schemas.microsoft.com/office/drawing/2014/main" id="{E8B92B73-7465-4DD4-8D6F-E670A79AE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46" y="1967298"/>
            <a:ext cx="2693324" cy="179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EF7E0D3D-B441-4127-AA07-8BB4D837EF8C}"/>
              </a:ext>
            </a:extLst>
          </p:cNvPr>
          <p:cNvSpPr/>
          <p:nvPr/>
        </p:nvSpPr>
        <p:spPr>
          <a:xfrm rot="2409620">
            <a:off x="4665425" y="3806366"/>
            <a:ext cx="848155" cy="359157"/>
          </a:xfrm>
          <a:prstGeom prst="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Download Free png Free High quality Error Icon #25243 - Free Icons ...">
            <a:extLst>
              <a:ext uri="{FF2B5EF4-FFF2-40B4-BE49-F238E27FC236}">
                <a16:creationId xmlns:a16="http://schemas.microsoft.com/office/drawing/2014/main" id="{A64CEE4C-85A8-4134-9D0F-D3BCFC29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93" y="1967298"/>
            <a:ext cx="499196" cy="49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Microservices - Groupon People">
            <a:extLst>
              <a:ext uri="{FF2B5EF4-FFF2-40B4-BE49-F238E27FC236}">
                <a16:creationId xmlns:a16="http://schemas.microsoft.com/office/drawing/2014/main" id="{C670D067-09B0-4520-8F0E-8327CD84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24" y="2121824"/>
            <a:ext cx="1556558" cy="155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AE81FE3-8C12-4F14-88B1-09545AB2234A}"/>
              </a:ext>
            </a:extLst>
          </p:cNvPr>
          <p:cNvSpPr/>
          <p:nvPr/>
        </p:nvSpPr>
        <p:spPr>
          <a:xfrm rot="7861494">
            <a:off x="6918350" y="3779300"/>
            <a:ext cx="848155" cy="359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8" descr="Download Free png Free High quality Error Icon #25243 - Free Icons ...">
            <a:extLst>
              <a:ext uri="{FF2B5EF4-FFF2-40B4-BE49-F238E27FC236}">
                <a16:creationId xmlns:a16="http://schemas.microsoft.com/office/drawing/2014/main" id="{D53AE5ED-2F47-4ECA-BA27-8263C489F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58" y="2402942"/>
            <a:ext cx="499196" cy="49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844843-F00B-44A8-BE93-59EE77E1BFE4}"/>
              </a:ext>
            </a:extLst>
          </p:cNvPr>
          <p:cNvSpPr txBox="1"/>
          <p:nvPr/>
        </p:nvSpPr>
        <p:spPr>
          <a:xfrm>
            <a:off x="2604830" y="3579205"/>
            <a:ext cx="191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Apps</a:t>
            </a:r>
          </a:p>
        </p:txBody>
      </p:sp>
      <p:pic>
        <p:nvPicPr>
          <p:cNvPr id="1038" name="Picture 14" descr="api - ícones de ui grátis">
            <a:extLst>
              <a:ext uri="{FF2B5EF4-FFF2-40B4-BE49-F238E27FC236}">
                <a16:creationId xmlns:a16="http://schemas.microsoft.com/office/drawing/2014/main" id="{41DEC999-9CBE-4797-84F9-FA418B46D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45" y="1491731"/>
            <a:ext cx="1503218" cy="15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57DA065D-45A8-4984-96BA-51530ED79679}"/>
              </a:ext>
            </a:extLst>
          </p:cNvPr>
          <p:cNvSpPr/>
          <p:nvPr/>
        </p:nvSpPr>
        <p:spPr>
          <a:xfrm rot="5400000">
            <a:off x="5804925" y="3574250"/>
            <a:ext cx="848155" cy="359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19B7C64-0B06-4CF4-B5F8-1EB7C1A78CB3}"/>
              </a:ext>
            </a:extLst>
          </p:cNvPr>
          <p:cNvSpPr txBox="1"/>
          <p:nvPr/>
        </p:nvSpPr>
        <p:spPr>
          <a:xfrm>
            <a:off x="7694167" y="3491920"/>
            <a:ext cx="191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Microservices</a:t>
            </a:r>
            <a:endParaRPr lang="pt-BR" sz="14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14FD86-8901-4639-B8C7-5A07F08CFA71}"/>
              </a:ext>
            </a:extLst>
          </p:cNvPr>
          <p:cNvSpPr txBox="1"/>
          <p:nvPr/>
        </p:nvSpPr>
        <p:spPr>
          <a:xfrm>
            <a:off x="5267805" y="2975887"/>
            <a:ext cx="191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WebServices</a:t>
            </a:r>
            <a:endParaRPr lang="pt-BR" sz="1400" dirty="0"/>
          </a:p>
        </p:txBody>
      </p:sp>
      <p:pic>
        <p:nvPicPr>
          <p:cNvPr id="19" name="Picture 8" descr="Download Free png Free High quality Error Icon #25243 - Free Icons ...">
            <a:extLst>
              <a:ext uri="{FF2B5EF4-FFF2-40B4-BE49-F238E27FC236}">
                <a16:creationId xmlns:a16="http://schemas.microsoft.com/office/drawing/2014/main" id="{128BAA03-1AC8-4090-AB57-48A0116B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24" y="1371257"/>
            <a:ext cx="307777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1DB9937-DEE1-42AB-992E-C222A9CB9626}"/>
              </a:ext>
            </a:extLst>
          </p:cNvPr>
          <p:cNvSpPr txBox="1"/>
          <p:nvPr/>
        </p:nvSpPr>
        <p:spPr>
          <a:xfrm>
            <a:off x="5347949" y="6294957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Central de Erros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263E83-CCE0-4C5C-AA49-026D273C2D2D}"/>
              </a:ext>
            </a:extLst>
          </p:cNvPr>
          <p:cNvSpPr txBox="1"/>
          <p:nvPr/>
        </p:nvSpPr>
        <p:spPr>
          <a:xfrm>
            <a:off x="1636986" y="559898"/>
            <a:ext cx="87158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A Central de Erros recebe os logs de erros de todo ecossistema de aplicações, desde </a:t>
            </a:r>
            <a:r>
              <a:rPr lang="pt-BR" sz="1600" dirty="0" err="1"/>
              <a:t>microserviços</a:t>
            </a:r>
            <a:r>
              <a:rPr lang="pt-BR" sz="1600" dirty="0"/>
              <a:t>, </a:t>
            </a:r>
          </a:p>
          <a:p>
            <a:r>
              <a:rPr lang="pt-BR" sz="1600" dirty="0"/>
              <a:t>Webservices, Apps Mobile, Aplicações WEB e Desktop, sendo possível centralizar todo conteúdo em</a:t>
            </a:r>
          </a:p>
          <a:p>
            <a:r>
              <a:rPr lang="pt-BR" sz="1600" dirty="0"/>
              <a:t>um só local facilitando o monitoramento e a tomada de decisão nas verificações e correções futuras.  </a:t>
            </a:r>
          </a:p>
          <a:p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BF3B4C-200E-4153-8FD8-3347F6E8052E}"/>
              </a:ext>
            </a:extLst>
          </p:cNvPr>
          <p:cNvSpPr txBox="1"/>
          <p:nvPr/>
        </p:nvSpPr>
        <p:spPr>
          <a:xfrm>
            <a:off x="5018491" y="3632042"/>
            <a:ext cx="527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Erros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A89C04B-E892-47C4-9A3A-F483E09A1C04}"/>
              </a:ext>
            </a:extLst>
          </p:cNvPr>
          <p:cNvSpPr txBox="1"/>
          <p:nvPr/>
        </p:nvSpPr>
        <p:spPr>
          <a:xfrm>
            <a:off x="6285883" y="3547577"/>
            <a:ext cx="527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Erros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EE064F3-037D-4247-898A-59E6F1E135C9}"/>
              </a:ext>
            </a:extLst>
          </p:cNvPr>
          <p:cNvSpPr txBox="1"/>
          <p:nvPr/>
        </p:nvSpPr>
        <p:spPr>
          <a:xfrm>
            <a:off x="7420310" y="3893652"/>
            <a:ext cx="527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Erros</a:t>
            </a:r>
          </a:p>
        </p:txBody>
      </p:sp>
    </p:spTree>
    <p:extLst>
      <p:ext uri="{BB962C8B-B14F-4D97-AF65-F5344CB8AC3E}">
        <p14:creationId xmlns:p14="http://schemas.microsoft.com/office/powerpoint/2010/main" val="227999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2F3B8-A73D-450D-A671-55C11E5C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202" y="310019"/>
            <a:ext cx="3601256" cy="491647"/>
          </a:xfrm>
        </p:spPr>
        <p:txBody>
          <a:bodyPr>
            <a:noAutofit/>
          </a:bodyPr>
          <a:lstStyle/>
          <a:p>
            <a:pPr algn="l"/>
            <a:r>
              <a:rPr lang="pt-BR" sz="2500" b="1" dirty="0">
                <a:latin typeface="Avenir Next LT Pro" panose="020B0504020202020204" pitchFamily="34" charset="0"/>
              </a:rPr>
              <a:t>Tecnologias </a:t>
            </a:r>
            <a:r>
              <a:rPr lang="pt-BR" sz="2500" b="1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backend</a:t>
            </a:r>
            <a:endParaRPr lang="pt-BR" sz="2500" b="1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Espaço Reservado para Conteúdo 4" descr="Uma imagem contendo desenho, janela&#10;&#10;Descrição gerada automaticamente">
            <a:extLst>
              <a:ext uri="{FF2B5EF4-FFF2-40B4-BE49-F238E27FC236}">
                <a16:creationId xmlns:a16="http://schemas.microsoft.com/office/drawing/2014/main" id="{69B8136F-F56F-468F-BFCE-D9B83524A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201" y="914400"/>
            <a:ext cx="1565754" cy="1106466"/>
          </a:xfrm>
        </p:spPr>
      </p:pic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91B7EFDD-C5B9-442D-B9E3-2FED3168CF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2200" y="3018877"/>
            <a:ext cx="1171207" cy="1171207"/>
          </a:xfrm>
          <a:prstGeom prst="rect">
            <a:avLst/>
          </a:prstGeom>
        </p:spPr>
      </p:pic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B7BCD2FC-58AD-4FF1-8ACE-871B3E3902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37955" y="1041719"/>
            <a:ext cx="893420" cy="851827"/>
          </a:xfrm>
          <a:prstGeom prst="rect">
            <a:avLst/>
          </a:prstGeom>
        </p:spPr>
      </p:pic>
      <p:pic>
        <p:nvPicPr>
          <p:cNvPr id="9" name="Espaço Reservado para Conteúdo 4">
            <a:extLst>
              <a:ext uri="{FF2B5EF4-FFF2-40B4-BE49-F238E27FC236}">
                <a16:creationId xmlns:a16="http://schemas.microsoft.com/office/drawing/2014/main" id="{E60D3D8C-244B-451B-B410-033C6BA7B5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647455" y="974133"/>
            <a:ext cx="986082" cy="986082"/>
          </a:xfrm>
          <a:prstGeom prst="rect">
            <a:avLst/>
          </a:prstGeom>
        </p:spPr>
      </p:pic>
      <p:pic>
        <p:nvPicPr>
          <p:cNvPr id="12" name="Espaço Reservado para Conteúdo 4">
            <a:extLst>
              <a:ext uri="{FF2B5EF4-FFF2-40B4-BE49-F238E27FC236}">
                <a16:creationId xmlns:a16="http://schemas.microsoft.com/office/drawing/2014/main" id="{9C615127-D1FD-4867-B005-FED5008BA2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131375" y="5359512"/>
            <a:ext cx="1966214" cy="534878"/>
          </a:xfrm>
          <a:prstGeom prst="rect">
            <a:avLst/>
          </a:prstGeom>
        </p:spPr>
      </p:pic>
      <p:pic>
        <p:nvPicPr>
          <p:cNvPr id="13" name="Espaço Reservado para Conteúdo 4">
            <a:extLst>
              <a:ext uri="{FF2B5EF4-FFF2-40B4-BE49-F238E27FC236}">
                <a16:creationId xmlns:a16="http://schemas.microsoft.com/office/drawing/2014/main" id="{8DCF8DB3-ACFC-42CB-83BF-CB3DCA00345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59651" y="5183061"/>
            <a:ext cx="2395094" cy="887780"/>
          </a:xfrm>
          <a:prstGeom prst="rect">
            <a:avLst/>
          </a:prstGeom>
        </p:spPr>
      </p:pic>
      <p:pic>
        <p:nvPicPr>
          <p:cNvPr id="15" name="Imagem 14" descr="Uma imagem contendo mesa, placar&#10;&#10;Descrição gerada automaticamente">
            <a:extLst>
              <a:ext uri="{FF2B5EF4-FFF2-40B4-BE49-F238E27FC236}">
                <a16:creationId xmlns:a16="http://schemas.microsoft.com/office/drawing/2014/main" id="{9D3A30B9-DF94-4EEE-874A-33F4E2CC9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9119" y="1041719"/>
            <a:ext cx="979147" cy="979147"/>
          </a:xfrm>
          <a:prstGeom prst="rect">
            <a:avLst/>
          </a:prstGeom>
        </p:spPr>
      </p:pic>
      <p:pic>
        <p:nvPicPr>
          <p:cNvPr id="19" name="Imagem 18" descr="Uma imagem contendo objeto, mesa, desenho, relógio&#10;&#10;Descrição gerada automaticamente">
            <a:extLst>
              <a:ext uri="{FF2B5EF4-FFF2-40B4-BE49-F238E27FC236}">
                <a16:creationId xmlns:a16="http://schemas.microsoft.com/office/drawing/2014/main" id="{D9D08352-BEDC-4FA7-9757-5E0D50B2A7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5925" y="907464"/>
            <a:ext cx="1269949" cy="1269949"/>
          </a:xfrm>
          <a:prstGeom prst="rect">
            <a:avLst/>
          </a:prstGeom>
        </p:spPr>
      </p:pic>
      <p:pic>
        <p:nvPicPr>
          <p:cNvPr id="23" name="Imagem 22" descr="Uma imagem contendo desenho&#10;&#10;Descrição gerada automaticamente">
            <a:extLst>
              <a:ext uri="{FF2B5EF4-FFF2-40B4-BE49-F238E27FC236}">
                <a16:creationId xmlns:a16="http://schemas.microsoft.com/office/drawing/2014/main" id="{7540F0CD-BB44-41B6-B6EE-C454F191DE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77576" y="974133"/>
            <a:ext cx="2012814" cy="1131563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DE34B9EA-A371-4C2F-BFC5-9622A6BCA9B9}"/>
              </a:ext>
            </a:extLst>
          </p:cNvPr>
          <p:cNvSpPr txBox="1">
            <a:spLocks/>
          </p:cNvSpPr>
          <p:nvPr/>
        </p:nvSpPr>
        <p:spPr>
          <a:xfrm>
            <a:off x="1763049" y="4544522"/>
            <a:ext cx="5034408" cy="491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500" b="1" dirty="0">
                <a:latin typeface="Avenir Next LT Pro" panose="020B0504020202020204" pitchFamily="34" charset="0"/>
              </a:rPr>
              <a:t>Versionamento e </a:t>
            </a:r>
            <a:r>
              <a:rPr lang="pt-BR" sz="2500" b="1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Deploy</a:t>
            </a:r>
            <a:endParaRPr lang="pt-BR" sz="2500" b="1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FAA4A895-A8B9-49C9-A090-5512459BA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87458" y="974133"/>
            <a:ext cx="986082" cy="986082"/>
          </a:xfrm>
          <a:prstGeom prst="rect">
            <a:avLst/>
          </a:prstGeom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DA7C5406-B386-4FC9-8250-FAA383939E26}"/>
              </a:ext>
            </a:extLst>
          </p:cNvPr>
          <p:cNvSpPr txBox="1">
            <a:spLocks/>
          </p:cNvSpPr>
          <p:nvPr/>
        </p:nvSpPr>
        <p:spPr>
          <a:xfrm>
            <a:off x="1672202" y="2415668"/>
            <a:ext cx="3601256" cy="491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500" b="1" dirty="0">
                <a:latin typeface="Avenir Next LT Pro" panose="020B0504020202020204" pitchFamily="34" charset="0"/>
              </a:rPr>
              <a:t>Tecnologias </a:t>
            </a:r>
            <a:r>
              <a:rPr lang="pt-BR" sz="2500" b="1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back</a:t>
            </a:r>
            <a:r>
              <a:rPr lang="pt-BR" sz="25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pt-BR" sz="2500" b="1" dirty="0" err="1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end</a:t>
            </a:r>
            <a:endParaRPr lang="pt-BR" sz="2500" b="1" dirty="0">
              <a:solidFill>
                <a:schemeClr val="accent1">
                  <a:lumMod val="7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4DC3B3B-9EDF-4825-9548-C55FDA4BC46A}"/>
              </a:ext>
            </a:extLst>
          </p:cNvPr>
          <p:cNvSpPr txBox="1">
            <a:spLocks/>
          </p:cNvSpPr>
          <p:nvPr/>
        </p:nvSpPr>
        <p:spPr>
          <a:xfrm>
            <a:off x="6203727" y="4579851"/>
            <a:ext cx="5532790" cy="491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500" b="1" dirty="0">
                <a:latin typeface="Avenir Next LT Pro" panose="020B0504020202020204" pitchFamily="34" charset="0"/>
              </a:rPr>
              <a:t>Tecnol. </a:t>
            </a:r>
            <a:r>
              <a:rPr lang="pt-BR" sz="25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Gerenciamento de Projeto</a:t>
            </a:r>
          </a:p>
        </p:txBody>
      </p:sp>
      <p:pic>
        <p:nvPicPr>
          <p:cNvPr id="17" name="Espaço Reservado para Conteúdo 4">
            <a:extLst>
              <a:ext uri="{FF2B5EF4-FFF2-40B4-BE49-F238E27FC236}">
                <a16:creationId xmlns:a16="http://schemas.microsoft.com/office/drawing/2014/main" id="{CD52A186-1C04-4FF5-A9FC-F7E70E8E0B1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6433498" y="5183061"/>
            <a:ext cx="2763368" cy="849305"/>
          </a:xfrm>
          <a:prstGeom prst="rect">
            <a:avLst/>
          </a:prstGeom>
        </p:spPr>
      </p:pic>
      <p:pic>
        <p:nvPicPr>
          <p:cNvPr id="18" name="Espaço Reservado para Conteúdo 4">
            <a:extLst>
              <a:ext uri="{FF2B5EF4-FFF2-40B4-BE49-F238E27FC236}">
                <a16:creationId xmlns:a16="http://schemas.microsoft.com/office/drawing/2014/main" id="{01D5EF11-F5E8-48BC-AB4A-717E2A14A3B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6416004" y="2907315"/>
            <a:ext cx="1159004" cy="1171206"/>
          </a:xfrm>
          <a:prstGeom prst="rect">
            <a:avLst/>
          </a:prstGeom>
        </p:spPr>
      </p:pic>
      <p:pic>
        <p:nvPicPr>
          <p:cNvPr id="20" name="Espaço Reservado para Conteúdo 4">
            <a:extLst>
              <a:ext uri="{FF2B5EF4-FFF2-40B4-BE49-F238E27FC236}">
                <a16:creationId xmlns:a16="http://schemas.microsoft.com/office/drawing/2014/main" id="{0E179983-7D01-43B4-84F6-6D584F92613B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2973882" y="3264755"/>
            <a:ext cx="628770" cy="725663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567314F2-0AA4-461B-9C58-053103A900A8}"/>
              </a:ext>
            </a:extLst>
          </p:cNvPr>
          <p:cNvSpPr txBox="1">
            <a:spLocks/>
          </p:cNvSpPr>
          <p:nvPr/>
        </p:nvSpPr>
        <p:spPr>
          <a:xfrm>
            <a:off x="6203726" y="2415668"/>
            <a:ext cx="5034407" cy="491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pt-BR" sz="2500" b="1" dirty="0">
                <a:latin typeface="Avenir Next LT Pro" panose="020B0504020202020204" pitchFamily="34" charset="0"/>
              </a:rPr>
              <a:t>Tecnologias </a:t>
            </a:r>
            <a:r>
              <a:rPr lang="pt-BR" sz="25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6557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6F8C2-B4C1-4A5C-8300-5AD6D423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484" y="266008"/>
            <a:ext cx="10018713" cy="626224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Gestão de Projeto com </a:t>
            </a:r>
            <a:r>
              <a:rPr lang="pt-BR" dirty="0" err="1"/>
              <a:t>Trello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D0A0D1-9EB6-4986-BBCF-E8F44A8C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74" y="1271848"/>
            <a:ext cx="10006856" cy="51582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1FAB8D9-95FB-44FB-9FC7-03BBFFA1FDB4}"/>
              </a:ext>
            </a:extLst>
          </p:cNvPr>
          <p:cNvSpPr txBox="1"/>
          <p:nvPr/>
        </p:nvSpPr>
        <p:spPr>
          <a:xfrm>
            <a:off x="2044931" y="2945475"/>
            <a:ext cx="5278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FF00"/>
                </a:solidFill>
              </a:rPr>
              <a:t>29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Tasks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  <a:p>
            <a:r>
              <a:rPr lang="pt-BR" sz="1400" b="1" dirty="0">
                <a:solidFill>
                  <a:srgbClr val="FFFF00"/>
                </a:solidFill>
              </a:rPr>
              <a:t>5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Cards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Informativos </a:t>
            </a:r>
          </a:p>
          <a:p>
            <a:endParaRPr lang="pt-BR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As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Tasks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possuem :</a:t>
            </a:r>
          </a:p>
          <a:p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- Prazo;</a:t>
            </a:r>
          </a:p>
          <a:p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- Prioridade ( </a:t>
            </a:r>
            <a:r>
              <a:rPr lang="pt-BR" sz="1400" b="1" dirty="0">
                <a:solidFill>
                  <a:srgbClr val="92D050"/>
                </a:solidFill>
              </a:rPr>
              <a:t>Baixa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1400" b="1" dirty="0">
                <a:solidFill>
                  <a:srgbClr val="FFC000"/>
                </a:solidFill>
              </a:rPr>
              <a:t>Média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/ </a:t>
            </a:r>
            <a:r>
              <a:rPr lang="pt-BR" sz="1400" b="1" dirty="0">
                <a:solidFill>
                  <a:srgbClr val="FF0000"/>
                </a:solidFill>
              </a:rPr>
              <a:t>Alta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);</a:t>
            </a:r>
          </a:p>
          <a:p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- Descrição da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;</a:t>
            </a:r>
          </a:p>
          <a:p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- Algumas </a:t>
            </a:r>
            <a:r>
              <a:rPr lang="pt-BR" sz="1400" b="1" dirty="0" err="1">
                <a:solidFill>
                  <a:schemeClr val="bg1">
                    <a:lumMod val="95000"/>
                  </a:schemeClr>
                </a:solidFill>
              </a:rPr>
              <a:t>tasks</a:t>
            </a:r>
            <a:r>
              <a:rPr lang="pt-BR" sz="1400" b="1" dirty="0">
                <a:solidFill>
                  <a:schemeClr val="bg1">
                    <a:lumMod val="95000"/>
                  </a:schemeClr>
                </a:solidFill>
              </a:rPr>
              <a:t> possuem checklist com subtarefas;</a:t>
            </a:r>
          </a:p>
        </p:txBody>
      </p:sp>
    </p:spTree>
    <p:extLst>
      <p:ext uri="{BB962C8B-B14F-4D97-AF65-F5344CB8AC3E}">
        <p14:creationId xmlns:p14="http://schemas.microsoft.com/office/powerpoint/2010/main" val="260095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04F2-B5BC-4AD3-9201-2FEB4A5D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504" y="220287"/>
            <a:ext cx="10018713" cy="569422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Banco de Dados - </a:t>
            </a:r>
            <a:r>
              <a:rPr lang="pt-BR" b="1" dirty="0" err="1"/>
              <a:t>Firestore</a:t>
            </a: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A5A4E3-CEF1-44B8-BB6B-BF782D62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68" y="997527"/>
            <a:ext cx="4996067" cy="27930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992B456-8DB8-4490-9C80-9F728E06DB54}"/>
              </a:ext>
            </a:extLst>
          </p:cNvPr>
          <p:cNvSpPr txBox="1"/>
          <p:nvPr/>
        </p:nvSpPr>
        <p:spPr>
          <a:xfrm>
            <a:off x="1645921" y="692328"/>
            <a:ext cx="4375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Collection</a:t>
            </a:r>
            <a:r>
              <a:rPr lang="pt-BR" sz="1400" dirty="0"/>
              <a:t> Erros &gt; Documentos &gt; Campos do Documento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6F882F-07D5-43A3-A492-4662D5F10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82" y="3719944"/>
            <a:ext cx="5189683" cy="288451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FD1F6D-2A0A-41F1-BEA1-90067D3AE2AB}"/>
              </a:ext>
            </a:extLst>
          </p:cNvPr>
          <p:cNvSpPr txBox="1"/>
          <p:nvPr/>
        </p:nvSpPr>
        <p:spPr>
          <a:xfrm>
            <a:off x="6713135" y="3429000"/>
            <a:ext cx="4503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/>
              <a:t>Collection</a:t>
            </a:r>
            <a:r>
              <a:rPr lang="pt-BR" sz="1400" dirty="0"/>
              <a:t> </a:t>
            </a:r>
            <a:r>
              <a:rPr lang="pt-BR" sz="1400" dirty="0" err="1"/>
              <a:t>Counts</a:t>
            </a:r>
            <a:r>
              <a:rPr lang="pt-BR" sz="1400" dirty="0"/>
              <a:t> &gt; Documentos &gt; Campos do Documento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D2414B-F1D8-460B-88C6-CAF99CB005D1}"/>
              </a:ext>
            </a:extLst>
          </p:cNvPr>
          <p:cNvSpPr txBox="1"/>
          <p:nvPr/>
        </p:nvSpPr>
        <p:spPr>
          <a:xfrm>
            <a:off x="6784282" y="1139858"/>
            <a:ext cx="5106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Collection</a:t>
            </a:r>
            <a:r>
              <a:rPr lang="pt-BR" sz="1600" dirty="0"/>
              <a:t> </a:t>
            </a:r>
            <a:r>
              <a:rPr lang="pt-BR" sz="1600" b="1" dirty="0">
                <a:solidFill>
                  <a:srgbClr val="FF0000"/>
                </a:solidFill>
              </a:rPr>
              <a:t>erros</a:t>
            </a:r>
            <a:r>
              <a:rPr lang="pt-BR" sz="1600" dirty="0"/>
              <a:t> que armazena todos os documentos com </a:t>
            </a:r>
          </a:p>
          <a:p>
            <a:r>
              <a:rPr lang="pt-BR" sz="1600" dirty="0"/>
              <a:t>Registros dos erros para visualização no Controle de Erros.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DA6345-4DC5-46A4-83DE-F2D19C04CB4B}"/>
              </a:ext>
            </a:extLst>
          </p:cNvPr>
          <p:cNvSpPr txBox="1"/>
          <p:nvPr/>
        </p:nvSpPr>
        <p:spPr>
          <a:xfrm>
            <a:off x="1409464" y="4203613"/>
            <a:ext cx="5224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/>
              <a:t>Collection</a:t>
            </a:r>
            <a:r>
              <a:rPr lang="pt-BR" sz="1600" dirty="0"/>
              <a:t> </a:t>
            </a:r>
            <a:r>
              <a:rPr lang="pt-BR" sz="1600" b="1" dirty="0" err="1">
                <a:solidFill>
                  <a:srgbClr val="FF0000"/>
                </a:solidFill>
              </a:rPr>
              <a:t>counts</a:t>
            </a:r>
            <a:r>
              <a:rPr lang="pt-BR" sz="1600" dirty="0"/>
              <a:t> que armazena os contadores dos tipos de </a:t>
            </a:r>
          </a:p>
          <a:p>
            <a:r>
              <a:rPr lang="pt-BR" sz="1600" dirty="0"/>
              <a:t>Ambiente onde os erros foram gerados e serve de </a:t>
            </a:r>
          </a:p>
          <a:p>
            <a:r>
              <a:rPr lang="pt-BR" sz="1600" dirty="0"/>
              <a:t>Referência na geração dos </a:t>
            </a:r>
            <a:r>
              <a:rPr lang="pt-BR" sz="1600" dirty="0" err="1"/>
              <a:t>cards</a:t>
            </a:r>
            <a:r>
              <a:rPr lang="pt-BR" sz="1600" dirty="0"/>
              <a:t> no dashboard;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39A65B5-7E46-48E9-9468-0E76CBDC8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464" y="5034610"/>
            <a:ext cx="5299536" cy="46045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EAE1288-9876-4681-A797-7708F2473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282" y="1806477"/>
            <a:ext cx="5180028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9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1C86F9B-4F1C-4723-9E8F-E705432FFF04}"/>
              </a:ext>
            </a:extLst>
          </p:cNvPr>
          <p:cNvSpPr txBox="1"/>
          <p:nvPr/>
        </p:nvSpPr>
        <p:spPr>
          <a:xfrm>
            <a:off x="2218757" y="1359131"/>
            <a:ext cx="9973243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1- Análise do Doc. de Requisitos;</a:t>
            </a:r>
          </a:p>
          <a:p>
            <a:r>
              <a:rPr lang="pt-BR" sz="1400" dirty="0"/>
              <a:t>2- Levantamento Arquitetural : Escolha das linguagens , Banco, Serviços e Ferramentas ( </a:t>
            </a:r>
            <a:r>
              <a:rPr lang="pt-BR" sz="1400" b="1" dirty="0" err="1"/>
              <a:t>Frontend</a:t>
            </a:r>
            <a:r>
              <a:rPr lang="pt-BR" sz="1400" dirty="0"/>
              <a:t> / </a:t>
            </a:r>
            <a:r>
              <a:rPr lang="pt-BR" sz="1400" b="1" dirty="0" err="1"/>
              <a:t>Backend</a:t>
            </a:r>
            <a:r>
              <a:rPr lang="pt-BR" sz="1400" dirty="0"/>
              <a:t> / </a:t>
            </a:r>
            <a:r>
              <a:rPr lang="pt-BR" sz="1400" b="1" dirty="0"/>
              <a:t>Banco</a:t>
            </a:r>
            <a:r>
              <a:rPr lang="pt-BR" sz="1400" dirty="0"/>
              <a:t> );</a:t>
            </a:r>
          </a:p>
          <a:p>
            <a:r>
              <a:rPr lang="pt-BR" sz="1400" dirty="0"/>
              <a:t>3- Configuração : Criação de contas e configuração </a:t>
            </a:r>
            <a:r>
              <a:rPr lang="pt-BR" sz="1400" b="1" dirty="0" err="1"/>
              <a:t>Netlify</a:t>
            </a:r>
            <a:r>
              <a:rPr lang="pt-BR" sz="1400" dirty="0"/>
              <a:t> / </a:t>
            </a:r>
            <a:r>
              <a:rPr lang="pt-BR" sz="1400" b="1" dirty="0" err="1"/>
              <a:t>Github</a:t>
            </a:r>
            <a:r>
              <a:rPr lang="pt-BR" sz="1400" dirty="0"/>
              <a:t> / </a:t>
            </a:r>
            <a:r>
              <a:rPr lang="pt-BR" sz="1400" b="1" dirty="0" err="1"/>
              <a:t>Firebase</a:t>
            </a:r>
            <a:r>
              <a:rPr lang="pt-BR" sz="1400" dirty="0"/>
              <a:t>;</a:t>
            </a:r>
          </a:p>
          <a:p>
            <a:r>
              <a:rPr lang="pt-BR" sz="1400" dirty="0"/>
              <a:t>4- Análise do Fluxo Macro da Aplicação;</a:t>
            </a:r>
          </a:p>
          <a:p>
            <a:r>
              <a:rPr lang="pt-BR" sz="1400" dirty="0"/>
              <a:t>5- Modularização : divisão do fluxo macro e fluxos menores, mapeamento de funcionalidades;</a:t>
            </a:r>
          </a:p>
          <a:p>
            <a:r>
              <a:rPr lang="pt-BR" sz="1400" dirty="0"/>
              <a:t>6- Documentação : documentação das atividades no </a:t>
            </a:r>
            <a:r>
              <a:rPr lang="pt-BR" sz="1400" dirty="0" err="1"/>
              <a:t>trello</a:t>
            </a:r>
            <a:r>
              <a:rPr lang="pt-BR" sz="1400" dirty="0"/>
              <a:t>;</a:t>
            </a:r>
          </a:p>
          <a:p>
            <a:r>
              <a:rPr lang="pt-BR" sz="1400" dirty="0"/>
              <a:t>7- Seleção de Atividades : Montando Backlog e priorização das atividades;</a:t>
            </a:r>
          </a:p>
          <a:p>
            <a:r>
              <a:rPr lang="pt-BR" sz="1400" dirty="0"/>
              <a:t>8- Movimentação de Atividades: Movimentando atividades que serão desenvolvidas no </a:t>
            </a:r>
            <a:r>
              <a:rPr lang="pt-BR" sz="1400" dirty="0" err="1"/>
              <a:t>trello</a:t>
            </a:r>
            <a:r>
              <a:rPr lang="pt-BR" sz="1400" dirty="0"/>
              <a:t>;</a:t>
            </a:r>
          </a:p>
          <a:p>
            <a:r>
              <a:rPr lang="pt-BR" sz="1400" dirty="0"/>
              <a:t>9- Banco : Criação do modelo de banco de Dados ( Doc. De Erros e Contador de Documentos por tipo)</a:t>
            </a:r>
          </a:p>
          <a:p>
            <a:r>
              <a:rPr lang="pt-BR" sz="1400" dirty="0"/>
              <a:t>10- Criação da Aplicação Inicial, configuração de arquivos, instalação de bibliotecas;</a:t>
            </a:r>
          </a:p>
          <a:p>
            <a:r>
              <a:rPr lang="pt-BR" sz="1400" dirty="0"/>
              <a:t>11- Configuração de Rotas, configuração do </a:t>
            </a:r>
            <a:r>
              <a:rPr lang="pt-BR" sz="1400" dirty="0" err="1"/>
              <a:t>Firebase</a:t>
            </a:r>
            <a:r>
              <a:rPr lang="pt-BR" sz="1400" dirty="0"/>
              <a:t>;</a:t>
            </a:r>
          </a:p>
          <a:p>
            <a:r>
              <a:rPr lang="pt-BR" sz="1400" dirty="0"/>
              <a:t>12- Configuração de Rotas, configuração do </a:t>
            </a:r>
            <a:r>
              <a:rPr lang="pt-BR" sz="1400" dirty="0" err="1"/>
              <a:t>Firebase</a:t>
            </a:r>
            <a:r>
              <a:rPr lang="pt-BR" sz="1400" dirty="0"/>
              <a:t>;</a:t>
            </a:r>
          </a:p>
          <a:p>
            <a:r>
              <a:rPr lang="pt-BR" sz="1400" dirty="0"/>
              <a:t>13- Tela de Login : Rota &gt; Protótipo HTML &gt; Estilização </a:t>
            </a:r>
            <a:r>
              <a:rPr lang="pt-BR" sz="1400" dirty="0" err="1"/>
              <a:t>Styled</a:t>
            </a:r>
            <a:r>
              <a:rPr lang="pt-BR" sz="1400" dirty="0"/>
              <a:t> </a:t>
            </a:r>
            <a:r>
              <a:rPr lang="pt-BR" sz="1400" dirty="0" err="1"/>
              <a:t>Component</a:t>
            </a:r>
            <a:r>
              <a:rPr lang="pt-BR" sz="1400" dirty="0"/>
              <a:t> &gt; Funcionalidade </a:t>
            </a:r>
          </a:p>
          <a:p>
            <a:r>
              <a:rPr lang="pt-BR" sz="1400" dirty="0"/>
              <a:t>14- Configuração do </a:t>
            </a:r>
            <a:r>
              <a:rPr lang="pt-BR" sz="1400" dirty="0" err="1"/>
              <a:t>Redux</a:t>
            </a:r>
            <a:r>
              <a:rPr lang="pt-BR" sz="1400" dirty="0"/>
              <a:t> : Arquivo de configuração do </a:t>
            </a:r>
            <a:r>
              <a:rPr lang="pt-BR" sz="1400" dirty="0" err="1"/>
              <a:t>Redux</a:t>
            </a:r>
            <a:r>
              <a:rPr lang="pt-BR" sz="1400" dirty="0"/>
              <a:t> e criação do </a:t>
            </a:r>
            <a:r>
              <a:rPr lang="pt-BR" sz="1400" dirty="0" err="1"/>
              <a:t>Reducer</a:t>
            </a:r>
            <a:r>
              <a:rPr lang="pt-BR" sz="1400" dirty="0"/>
              <a:t> de login;</a:t>
            </a:r>
          </a:p>
          <a:p>
            <a:r>
              <a:rPr lang="pt-BR" sz="1400" dirty="0"/>
              <a:t>15- Tela de Cadastro de Usuários : Rota &gt; Protótipo HTML &gt; Estilização </a:t>
            </a:r>
            <a:r>
              <a:rPr lang="pt-BR" sz="1400" dirty="0" err="1"/>
              <a:t>Styled</a:t>
            </a:r>
            <a:r>
              <a:rPr lang="pt-BR" sz="1400" dirty="0"/>
              <a:t> </a:t>
            </a:r>
            <a:r>
              <a:rPr lang="pt-BR" sz="1400" dirty="0" err="1"/>
              <a:t>Component</a:t>
            </a:r>
            <a:r>
              <a:rPr lang="pt-BR" sz="1400" dirty="0"/>
              <a:t> &gt; Funcionalidade </a:t>
            </a:r>
          </a:p>
          <a:p>
            <a:r>
              <a:rPr lang="pt-BR" sz="1400" dirty="0"/>
              <a:t>16- Tela de Recuperação de Senha : Rota &gt; Protótipo HTML &gt; Estilização </a:t>
            </a:r>
            <a:r>
              <a:rPr lang="pt-BR" sz="1400" dirty="0" err="1"/>
              <a:t>Styled</a:t>
            </a:r>
            <a:r>
              <a:rPr lang="pt-BR" sz="1400" dirty="0"/>
              <a:t> </a:t>
            </a:r>
            <a:r>
              <a:rPr lang="pt-BR" sz="1400" dirty="0" err="1"/>
              <a:t>Component</a:t>
            </a:r>
            <a:r>
              <a:rPr lang="pt-BR" sz="1400" dirty="0"/>
              <a:t> &gt; Funcionalidade </a:t>
            </a:r>
          </a:p>
          <a:p>
            <a:r>
              <a:rPr lang="pt-BR" sz="1400" dirty="0"/>
              <a:t>17 – Tela de Dashboard de Erros: Rota &gt; Divisão em </a:t>
            </a:r>
            <a:r>
              <a:rPr lang="pt-BR" sz="1400" dirty="0" err="1"/>
              <a:t>Components</a:t>
            </a:r>
            <a:r>
              <a:rPr lang="pt-BR" sz="1400" dirty="0"/>
              <a:t> &gt; Protótipo HTML &gt; Estilização </a:t>
            </a:r>
            <a:r>
              <a:rPr lang="pt-BR" sz="1400" dirty="0" err="1"/>
              <a:t>Styled</a:t>
            </a:r>
            <a:r>
              <a:rPr lang="pt-BR" sz="1400" dirty="0"/>
              <a:t> </a:t>
            </a:r>
            <a:r>
              <a:rPr lang="pt-BR" sz="1400" dirty="0" err="1"/>
              <a:t>Component</a:t>
            </a:r>
            <a:r>
              <a:rPr lang="pt-BR" sz="1400" dirty="0"/>
              <a:t> &gt; Funcionalidade </a:t>
            </a:r>
          </a:p>
          <a:p>
            <a:r>
              <a:rPr lang="pt-BR" sz="1400" dirty="0"/>
              <a:t>18 – Tela de Detalhe do Erro : Rota &gt; Protótipo HTML &gt; Estilização </a:t>
            </a:r>
            <a:r>
              <a:rPr lang="pt-BR" sz="1400" dirty="0" err="1"/>
              <a:t>Styled</a:t>
            </a:r>
            <a:r>
              <a:rPr lang="pt-BR" sz="1400" dirty="0"/>
              <a:t> </a:t>
            </a:r>
            <a:r>
              <a:rPr lang="pt-BR" sz="1400" dirty="0" err="1"/>
              <a:t>Component</a:t>
            </a:r>
            <a:r>
              <a:rPr lang="pt-BR" sz="1400" dirty="0"/>
              <a:t> &gt; Funcionalidade </a:t>
            </a:r>
          </a:p>
          <a:p>
            <a:r>
              <a:rPr lang="pt-BR" sz="1400" dirty="0"/>
              <a:t>19 – Testes : Testes das funcionalidades do sistema;</a:t>
            </a:r>
          </a:p>
          <a:p>
            <a:r>
              <a:rPr lang="pt-BR" sz="1400" dirty="0"/>
              <a:t>20 – Revisão e Finalização do Projeto;</a:t>
            </a:r>
          </a:p>
          <a:p>
            <a:endParaRPr lang="pt-BR" sz="1400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23135D9E-97BA-4990-A6D0-EA20342D74C7}"/>
              </a:ext>
            </a:extLst>
          </p:cNvPr>
          <p:cNvSpPr/>
          <p:nvPr/>
        </p:nvSpPr>
        <p:spPr>
          <a:xfrm>
            <a:off x="1878675" y="1438103"/>
            <a:ext cx="257695" cy="24938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E081A78A-69D4-40E4-8FEE-D10EDBD87568}"/>
              </a:ext>
            </a:extLst>
          </p:cNvPr>
          <p:cNvSpPr/>
          <p:nvPr/>
        </p:nvSpPr>
        <p:spPr>
          <a:xfrm rot="5400000">
            <a:off x="1882831" y="1845432"/>
            <a:ext cx="25769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31D1F662-4813-4C3F-8496-9CB81D8497DF}"/>
              </a:ext>
            </a:extLst>
          </p:cNvPr>
          <p:cNvSpPr/>
          <p:nvPr/>
        </p:nvSpPr>
        <p:spPr>
          <a:xfrm rot="5400000">
            <a:off x="1882831" y="2176557"/>
            <a:ext cx="257695" cy="24938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4CC9A24D-DA5C-4EC5-BF74-D68C999A91C0}"/>
              </a:ext>
            </a:extLst>
          </p:cNvPr>
          <p:cNvSpPr/>
          <p:nvPr/>
        </p:nvSpPr>
        <p:spPr>
          <a:xfrm rot="5400000">
            <a:off x="1882831" y="2489674"/>
            <a:ext cx="25769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B82EF433-D5D3-47F0-A2EE-59A9C16B13A9}"/>
              </a:ext>
            </a:extLst>
          </p:cNvPr>
          <p:cNvSpPr/>
          <p:nvPr/>
        </p:nvSpPr>
        <p:spPr>
          <a:xfrm rot="5400000">
            <a:off x="1882831" y="2816648"/>
            <a:ext cx="257695" cy="24938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42CD663F-270A-4E33-A8C8-C2D269A5D67A}"/>
              </a:ext>
            </a:extLst>
          </p:cNvPr>
          <p:cNvSpPr/>
          <p:nvPr/>
        </p:nvSpPr>
        <p:spPr>
          <a:xfrm rot="5400000">
            <a:off x="1874518" y="3143622"/>
            <a:ext cx="25769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Seta: para a Direita 34">
            <a:extLst>
              <a:ext uri="{FF2B5EF4-FFF2-40B4-BE49-F238E27FC236}">
                <a16:creationId xmlns:a16="http://schemas.microsoft.com/office/drawing/2014/main" id="{6C77041D-207B-44EB-982E-691614051EB0}"/>
              </a:ext>
            </a:extLst>
          </p:cNvPr>
          <p:cNvSpPr/>
          <p:nvPr/>
        </p:nvSpPr>
        <p:spPr>
          <a:xfrm rot="5400000">
            <a:off x="1882831" y="3472108"/>
            <a:ext cx="257695" cy="24938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0EE82ED0-0609-42FE-9572-84D1CB81A583}"/>
              </a:ext>
            </a:extLst>
          </p:cNvPr>
          <p:cNvSpPr/>
          <p:nvPr/>
        </p:nvSpPr>
        <p:spPr>
          <a:xfrm rot="5400000">
            <a:off x="1882831" y="3812673"/>
            <a:ext cx="25769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Seta: para a Direita 36">
            <a:extLst>
              <a:ext uri="{FF2B5EF4-FFF2-40B4-BE49-F238E27FC236}">
                <a16:creationId xmlns:a16="http://schemas.microsoft.com/office/drawing/2014/main" id="{E89A9AF2-A621-4F3D-98BF-57FC80AEC922}"/>
              </a:ext>
            </a:extLst>
          </p:cNvPr>
          <p:cNvSpPr/>
          <p:nvPr/>
        </p:nvSpPr>
        <p:spPr>
          <a:xfrm rot="5400000">
            <a:off x="1882831" y="4139647"/>
            <a:ext cx="257695" cy="24938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F46E146D-9CC7-4449-BA27-D9217E156014}"/>
              </a:ext>
            </a:extLst>
          </p:cNvPr>
          <p:cNvSpPr/>
          <p:nvPr/>
        </p:nvSpPr>
        <p:spPr>
          <a:xfrm rot="5400000">
            <a:off x="1874518" y="4466621"/>
            <a:ext cx="25769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: para a Direita 38">
            <a:extLst>
              <a:ext uri="{FF2B5EF4-FFF2-40B4-BE49-F238E27FC236}">
                <a16:creationId xmlns:a16="http://schemas.microsoft.com/office/drawing/2014/main" id="{72560669-C5D4-4810-AF20-D94BDE8CFAE8}"/>
              </a:ext>
            </a:extLst>
          </p:cNvPr>
          <p:cNvSpPr/>
          <p:nvPr/>
        </p:nvSpPr>
        <p:spPr>
          <a:xfrm rot="5400000">
            <a:off x="1882831" y="4795107"/>
            <a:ext cx="257695" cy="24938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: para a Direita 41">
            <a:extLst>
              <a:ext uri="{FF2B5EF4-FFF2-40B4-BE49-F238E27FC236}">
                <a16:creationId xmlns:a16="http://schemas.microsoft.com/office/drawing/2014/main" id="{3CA5414F-8E6E-4501-8B88-4556E7E1DA8C}"/>
              </a:ext>
            </a:extLst>
          </p:cNvPr>
          <p:cNvSpPr/>
          <p:nvPr/>
        </p:nvSpPr>
        <p:spPr>
          <a:xfrm rot="5400000">
            <a:off x="1866205" y="5122081"/>
            <a:ext cx="257695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89A5149A-33CE-4D4E-A3C4-245E8540782B}"/>
              </a:ext>
            </a:extLst>
          </p:cNvPr>
          <p:cNvSpPr/>
          <p:nvPr/>
        </p:nvSpPr>
        <p:spPr>
          <a:xfrm>
            <a:off x="1916083" y="5465811"/>
            <a:ext cx="257695" cy="24938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FF00"/>
              </a:highlight>
            </a:endParaRPr>
          </a:p>
        </p:txBody>
      </p:sp>
      <p:sp>
        <p:nvSpPr>
          <p:cNvPr id="44" name="Título 1">
            <a:extLst>
              <a:ext uri="{FF2B5EF4-FFF2-40B4-BE49-F238E27FC236}">
                <a16:creationId xmlns:a16="http://schemas.microsoft.com/office/drawing/2014/main" id="{277924B3-5892-4A2C-A534-68B84884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987" y="427492"/>
            <a:ext cx="9973243" cy="767219"/>
          </a:xfrm>
        </p:spPr>
        <p:txBody>
          <a:bodyPr>
            <a:normAutofit/>
          </a:bodyPr>
          <a:lstStyle/>
          <a:p>
            <a:pPr algn="l"/>
            <a:r>
              <a:rPr lang="pt-BR" sz="2800" b="1" dirty="0"/>
              <a:t>Fluxo de Evolutivo do Projeto</a:t>
            </a:r>
          </a:p>
        </p:txBody>
      </p:sp>
    </p:spTree>
    <p:extLst>
      <p:ext uri="{BB962C8B-B14F-4D97-AF65-F5344CB8AC3E}">
        <p14:creationId xmlns:p14="http://schemas.microsoft.com/office/powerpoint/2010/main" val="138232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528EB71-B912-458B-92CA-4837E797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55286" y="3437257"/>
            <a:ext cx="1731810" cy="1154540"/>
          </a:xfrm>
          <a:prstGeom prst="rect">
            <a:avLst/>
          </a:prstGeom>
        </p:spPr>
      </p:pic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8D607B8C-2264-42FD-8CDC-EA03BC6E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3636" y="2298107"/>
            <a:ext cx="1280858" cy="48328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2DD6467-5078-4BA2-BE08-15A99034B8F3}"/>
              </a:ext>
            </a:extLst>
          </p:cNvPr>
          <p:cNvSpPr/>
          <p:nvPr/>
        </p:nvSpPr>
        <p:spPr>
          <a:xfrm>
            <a:off x="9064775" y="2042524"/>
            <a:ext cx="1188865" cy="4404109"/>
          </a:xfrm>
          <a:prstGeom prst="roundRect">
            <a:avLst>
              <a:gd name="adj" fmla="val 3128"/>
            </a:avLst>
          </a:prstGeom>
          <a:noFill/>
          <a:ln w="127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3CBE8A36-46E7-4DD1-A403-862771D2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77754" y="4014527"/>
            <a:ext cx="762906" cy="770938"/>
          </a:xfrm>
          <a:prstGeom prst="rect">
            <a:avLst/>
          </a:prstGeom>
        </p:spPr>
      </p:pic>
      <p:pic>
        <p:nvPicPr>
          <p:cNvPr id="10" name="Espaço Reservado para Conteúdo 4">
            <a:extLst>
              <a:ext uri="{FF2B5EF4-FFF2-40B4-BE49-F238E27FC236}">
                <a16:creationId xmlns:a16="http://schemas.microsoft.com/office/drawing/2014/main" id="{1E019901-B10B-4B61-A7FB-AFFA67B6BD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395134" y="3124338"/>
            <a:ext cx="628770" cy="72566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A806DFC-0A0F-45B1-B5F4-2D8F70513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567" y="3736243"/>
            <a:ext cx="1016670" cy="1016670"/>
          </a:xfrm>
          <a:prstGeom prst="rect">
            <a:avLst/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9E757AA-0CE1-4810-B135-FBEA595101D5}"/>
              </a:ext>
            </a:extLst>
          </p:cNvPr>
          <p:cNvSpPr/>
          <p:nvPr/>
        </p:nvSpPr>
        <p:spPr>
          <a:xfrm>
            <a:off x="6783469" y="2060417"/>
            <a:ext cx="1188865" cy="4404109"/>
          </a:xfrm>
          <a:prstGeom prst="roundRect">
            <a:avLst>
              <a:gd name="adj" fmla="val 3128"/>
            </a:avLst>
          </a:prstGeom>
          <a:noFill/>
          <a:ln w="127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E7CE076-254F-4C74-AEFA-77E9EF6B8FDE}"/>
              </a:ext>
            </a:extLst>
          </p:cNvPr>
          <p:cNvSpPr/>
          <p:nvPr/>
        </p:nvSpPr>
        <p:spPr>
          <a:xfrm>
            <a:off x="1780117" y="3673228"/>
            <a:ext cx="1731810" cy="822827"/>
          </a:xfrm>
          <a:prstGeom prst="roundRect">
            <a:avLst>
              <a:gd name="adj" fmla="val 3128"/>
            </a:avLst>
          </a:prstGeom>
          <a:noFill/>
          <a:ln w="127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A8477A-210F-469B-A5C3-FDA55620167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48720" y="181024"/>
            <a:ext cx="2042081" cy="1159901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940CCCB-E094-4766-8387-9C53E7B1846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669761" y="1340925"/>
            <a:ext cx="6107" cy="2359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B475598-C365-4209-9684-E1F33A75F39D}"/>
              </a:ext>
            </a:extLst>
          </p:cNvPr>
          <p:cNvSpPr/>
          <p:nvPr/>
        </p:nvSpPr>
        <p:spPr>
          <a:xfrm>
            <a:off x="1834027" y="2358311"/>
            <a:ext cx="1683683" cy="704103"/>
          </a:xfrm>
          <a:prstGeom prst="roundRect">
            <a:avLst>
              <a:gd name="adj" fmla="val 3128"/>
            </a:avLst>
          </a:prstGeom>
          <a:noFill/>
          <a:ln w="127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8E44DDC-2C22-4990-A96C-4DE1546A87F1}"/>
              </a:ext>
            </a:extLst>
          </p:cNvPr>
          <p:cNvSpPr txBox="1"/>
          <p:nvPr/>
        </p:nvSpPr>
        <p:spPr>
          <a:xfrm>
            <a:off x="1834027" y="2815097"/>
            <a:ext cx="168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Versionamento Remoto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9BE2DA5-7637-4578-AA37-9951424EDDF8}"/>
              </a:ext>
            </a:extLst>
          </p:cNvPr>
          <p:cNvCxnSpPr>
            <a:cxnSpLocks/>
          </p:cNvCxnSpPr>
          <p:nvPr/>
        </p:nvCxnSpPr>
        <p:spPr>
          <a:xfrm flipH="1">
            <a:off x="2653115" y="3086100"/>
            <a:ext cx="5783" cy="57623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F737845-DA97-4A77-8CC0-6D158FB17831}"/>
              </a:ext>
            </a:extLst>
          </p:cNvPr>
          <p:cNvSpPr txBox="1"/>
          <p:nvPr/>
        </p:nvSpPr>
        <p:spPr>
          <a:xfrm>
            <a:off x="1764816" y="4220020"/>
            <a:ext cx="168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/>
              <a:t>Deploy</a:t>
            </a:r>
            <a:endParaRPr lang="pt-BR" sz="1100" b="1" dirty="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566DF514-AA4C-4E27-A39B-FF1075D644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052990" y="3434079"/>
            <a:ext cx="1814062" cy="1297054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5EC1224C-049E-4546-A826-92DE050D195D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3511927" y="4082606"/>
            <a:ext cx="541063" cy="203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D72EF0-6A02-49DF-B373-6B728550A03E}"/>
              </a:ext>
            </a:extLst>
          </p:cNvPr>
          <p:cNvSpPr txBox="1"/>
          <p:nvPr/>
        </p:nvSpPr>
        <p:spPr>
          <a:xfrm>
            <a:off x="4058785" y="4794633"/>
            <a:ext cx="16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Online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60D539-2F22-48E5-9668-8C9AC7D7E9E0}"/>
              </a:ext>
            </a:extLst>
          </p:cNvPr>
          <p:cNvSpPr txBox="1"/>
          <p:nvPr/>
        </p:nvSpPr>
        <p:spPr>
          <a:xfrm>
            <a:off x="6536059" y="2082262"/>
            <a:ext cx="1683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>
                <a:latin typeface="Aharoni" panose="02010803020104030203" pitchFamily="2" charset="-79"/>
                <a:cs typeface="Aharoni" panose="02010803020104030203" pitchFamily="2" charset="-79"/>
              </a:rPr>
              <a:t>Baas</a:t>
            </a: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pt-BR" sz="14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Firebase</a:t>
            </a:r>
            <a:endParaRPr lang="pt-BR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6C2EA4FB-CE40-4998-8AAE-EF81A8ECFDC1}"/>
              </a:ext>
            </a:extLst>
          </p:cNvPr>
          <p:cNvCxnSpPr>
            <a:cxnSpLocks/>
          </p:cNvCxnSpPr>
          <p:nvPr/>
        </p:nvCxnSpPr>
        <p:spPr>
          <a:xfrm>
            <a:off x="5721905" y="4072099"/>
            <a:ext cx="10557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22BD29C-F933-4601-BDA8-22A24A383747}"/>
              </a:ext>
            </a:extLst>
          </p:cNvPr>
          <p:cNvSpPr txBox="1"/>
          <p:nvPr/>
        </p:nvSpPr>
        <p:spPr>
          <a:xfrm>
            <a:off x="3028518" y="3801219"/>
            <a:ext cx="168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Publicação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E288BD6-8F3C-4D42-BE19-42FD9AD2DFCD}"/>
              </a:ext>
            </a:extLst>
          </p:cNvPr>
          <p:cNvCxnSpPr>
            <a:cxnSpLocks/>
          </p:cNvCxnSpPr>
          <p:nvPr/>
        </p:nvCxnSpPr>
        <p:spPr>
          <a:xfrm>
            <a:off x="8007072" y="3776183"/>
            <a:ext cx="10557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38EA7BB-E3F9-4CE1-BE97-9FB40D1FF77C}"/>
              </a:ext>
            </a:extLst>
          </p:cNvPr>
          <p:cNvSpPr txBox="1"/>
          <p:nvPr/>
        </p:nvSpPr>
        <p:spPr>
          <a:xfrm>
            <a:off x="7676713" y="3428966"/>
            <a:ext cx="168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Autenticação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6F3290F-A0CC-4A4A-BC31-46B8AFD49CBD}"/>
              </a:ext>
            </a:extLst>
          </p:cNvPr>
          <p:cNvCxnSpPr>
            <a:cxnSpLocks/>
          </p:cNvCxnSpPr>
          <p:nvPr/>
        </p:nvCxnSpPr>
        <p:spPr>
          <a:xfrm flipV="1">
            <a:off x="7981672" y="4392554"/>
            <a:ext cx="1090041" cy="744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39AB2E2-3F7A-466B-95DC-C388BCDC262F}"/>
              </a:ext>
            </a:extLst>
          </p:cNvPr>
          <p:cNvSpPr txBox="1"/>
          <p:nvPr/>
        </p:nvSpPr>
        <p:spPr>
          <a:xfrm>
            <a:off x="7728135" y="4130944"/>
            <a:ext cx="168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Banco de Dados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9414582A-5006-44DF-B556-D1A99F7967F1}"/>
              </a:ext>
            </a:extLst>
          </p:cNvPr>
          <p:cNvSpPr txBox="1"/>
          <p:nvPr/>
        </p:nvSpPr>
        <p:spPr>
          <a:xfrm>
            <a:off x="8816877" y="4795945"/>
            <a:ext cx="16836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/>
              <a:t>Firestore</a:t>
            </a:r>
            <a:endParaRPr lang="pt-BR" sz="1050" dirty="0"/>
          </a:p>
          <a:p>
            <a:pPr algn="ctr"/>
            <a:r>
              <a:rPr lang="pt-BR" sz="1050" dirty="0" err="1"/>
              <a:t>NoSql</a:t>
            </a:r>
            <a:endParaRPr lang="pt-BR" sz="1050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AE9A65-2A7C-42AD-BAC4-DE146169B9B9}"/>
              </a:ext>
            </a:extLst>
          </p:cNvPr>
          <p:cNvSpPr txBox="1"/>
          <p:nvPr/>
        </p:nvSpPr>
        <p:spPr>
          <a:xfrm>
            <a:off x="8816877" y="2698360"/>
            <a:ext cx="1683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 err="1"/>
              <a:t>Authentication</a:t>
            </a:r>
            <a:endParaRPr lang="pt-BR" sz="1050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96033C5-C76A-4436-B953-BA8E2D92090A}"/>
              </a:ext>
            </a:extLst>
          </p:cNvPr>
          <p:cNvSpPr txBox="1"/>
          <p:nvPr/>
        </p:nvSpPr>
        <p:spPr>
          <a:xfrm>
            <a:off x="5366146" y="3826482"/>
            <a:ext cx="168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Requisições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C479AF83-D50A-4EEC-B2E3-DA5B5D8E88AB}"/>
              </a:ext>
            </a:extLst>
          </p:cNvPr>
          <p:cNvCxnSpPr>
            <a:cxnSpLocks/>
          </p:cNvCxnSpPr>
          <p:nvPr/>
        </p:nvCxnSpPr>
        <p:spPr>
          <a:xfrm flipH="1">
            <a:off x="7997734" y="3912927"/>
            <a:ext cx="1038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D450678-0ED1-410E-9D4F-C1A2E52934D8}"/>
              </a:ext>
            </a:extLst>
          </p:cNvPr>
          <p:cNvCxnSpPr>
            <a:cxnSpLocks/>
          </p:cNvCxnSpPr>
          <p:nvPr/>
        </p:nvCxnSpPr>
        <p:spPr>
          <a:xfrm flipH="1">
            <a:off x="7985034" y="4529124"/>
            <a:ext cx="1038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m 60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1658E254-B722-4414-9087-A58A1315AA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8133" y="1656165"/>
            <a:ext cx="737047" cy="307778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2AF92FF-EFB4-4456-B6DB-129E1C3209A6}"/>
              </a:ext>
            </a:extLst>
          </p:cNvPr>
          <p:cNvSpPr/>
          <p:nvPr/>
        </p:nvSpPr>
        <p:spPr>
          <a:xfrm>
            <a:off x="1834027" y="1620503"/>
            <a:ext cx="1683683" cy="520413"/>
          </a:xfrm>
          <a:prstGeom prst="roundRect">
            <a:avLst>
              <a:gd name="adj" fmla="val 3128"/>
            </a:avLst>
          </a:prstGeom>
          <a:noFill/>
          <a:ln w="127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12791B3D-E4A6-4257-A636-22CAE59364D3}"/>
              </a:ext>
            </a:extLst>
          </p:cNvPr>
          <p:cNvCxnSpPr>
            <a:cxnSpLocks/>
          </p:cNvCxnSpPr>
          <p:nvPr/>
        </p:nvCxnSpPr>
        <p:spPr>
          <a:xfrm>
            <a:off x="2669760" y="2130158"/>
            <a:ext cx="6107" cy="23597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95045C1-CB69-4E0F-B62C-FAE7D0158F0E}"/>
              </a:ext>
            </a:extLst>
          </p:cNvPr>
          <p:cNvSpPr txBox="1"/>
          <p:nvPr/>
        </p:nvSpPr>
        <p:spPr>
          <a:xfrm>
            <a:off x="1834027" y="1938551"/>
            <a:ext cx="1683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Versionamento Local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6F67751B-3BE8-4B33-8388-F5B7B55490FB}"/>
              </a:ext>
            </a:extLst>
          </p:cNvPr>
          <p:cNvCxnSpPr>
            <a:cxnSpLocks/>
          </p:cNvCxnSpPr>
          <p:nvPr/>
        </p:nvCxnSpPr>
        <p:spPr>
          <a:xfrm flipV="1">
            <a:off x="2755772" y="3094402"/>
            <a:ext cx="0" cy="549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94472D9-45C4-489F-9A80-08A24025D4EF}"/>
              </a:ext>
            </a:extLst>
          </p:cNvPr>
          <p:cNvSpPr txBox="1"/>
          <p:nvPr/>
        </p:nvSpPr>
        <p:spPr>
          <a:xfrm>
            <a:off x="2603762" y="3177910"/>
            <a:ext cx="16836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Verifica Alterações de Código</a:t>
            </a:r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D8952E2A-CDD1-4109-9F02-F88B3A2846A5}"/>
              </a:ext>
            </a:extLst>
          </p:cNvPr>
          <p:cNvCxnSpPr>
            <a:cxnSpLocks/>
          </p:cNvCxnSpPr>
          <p:nvPr/>
        </p:nvCxnSpPr>
        <p:spPr>
          <a:xfrm flipH="1">
            <a:off x="5721905" y="4202544"/>
            <a:ext cx="10383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56C8A9DA-83FD-4911-9164-C2A5B87D2D10}"/>
              </a:ext>
            </a:extLst>
          </p:cNvPr>
          <p:cNvSpPr txBox="1"/>
          <p:nvPr/>
        </p:nvSpPr>
        <p:spPr>
          <a:xfrm>
            <a:off x="2547228" y="2136852"/>
            <a:ext cx="2053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Envio de Código Funcional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23C034D-723F-4670-905F-4ADE2D42BBA0}"/>
              </a:ext>
            </a:extLst>
          </p:cNvPr>
          <p:cNvSpPr txBox="1"/>
          <p:nvPr/>
        </p:nvSpPr>
        <p:spPr>
          <a:xfrm>
            <a:off x="6776322" y="6045712"/>
            <a:ext cx="11888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 err="1">
                <a:latin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pt-BR" sz="1050" b="1" dirty="0">
                <a:latin typeface="Calibri" panose="020F0502020204030204" pitchFamily="34" charset="0"/>
                <a:cs typeface="Calibri" panose="020F0502020204030204" pitchFamily="34" charset="0"/>
              </a:rPr>
              <a:t> as a Service</a:t>
            </a:r>
            <a:endParaRPr lang="pt-BR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43A1BBC1-1A66-409D-BAC4-0260A477D9A5}"/>
              </a:ext>
            </a:extLst>
          </p:cNvPr>
          <p:cNvSpPr txBox="1"/>
          <p:nvPr/>
        </p:nvSpPr>
        <p:spPr>
          <a:xfrm>
            <a:off x="3204833" y="5036048"/>
            <a:ext cx="356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hlinkClick r:id="rId10"/>
              </a:rPr>
              <a:t>https://nervous-engelbart-22568a.netlify.com</a:t>
            </a:r>
            <a:endParaRPr lang="pt-BR" sz="1400" dirty="0"/>
          </a:p>
        </p:txBody>
      </p:sp>
      <p:sp>
        <p:nvSpPr>
          <p:cNvPr id="75" name="Título 1">
            <a:extLst>
              <a:ext uri="{FF2B5EF4-FFF2-40B4-BE49-F238E27FC236}">
                <a16:creationId xmlns:a16="http://schemas.microsoft.com/office/drawing/2014/main" id="{8B90190B-5AC0-4698-B5FC-EC72225D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234" y="368248"/>
            <a:ext cx="5503426" cy="767219"/>
          </a:xfrm>
        </p:spPr>
        <p:txBody>
          <a:bodyPr>
            <a:normAutofit fontScale="90000"/>
          </a:bodyPr>
          <a:lstStyle/>
          <a:p>
            <a:r>
              <a:rPr lang="pt-BR" sz="3200" b="1" dirty="0"/>
              <a:t>Fluxo de Desenvolvimento, Publicação e Comunicação.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E668C512-A852-4A4A-8AE0-20896C41FD45}"/>
              </a:ext>
            </a:extLst>
          </p:cNvPr>
          <p:cNvSpPr txBox="1"/>
          <p:nvPr/>
        </p:nvSpPr>
        <p:spPr>
          <a:xfrm>
            <a:off x="8816877" y="2203558"/>
            <a:ext cx="168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46121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DE150-28B0-4FB7-A855-50BA57A7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309254"/>
            <a:ext cx="10018713" cy="1752599"/>
          </a:xfrm>
        </p:spPr>
        <p:txBody>
          <a:bodyPr>
            <a:normAutofit/>
          </a:bodyPr>
          <a:lstStyle/>
          <a:p>
            <a:r>
              <a:rPr lang="pt-BR" sz="9600" b="1" dirty="0">
                <a:latin typeface="Bahnschrift SemiLight SemiConde" panose="020B0502040204020203" pitchFamily="34" charset="0"/>
                <a:cs typeface="Adobe Devanagari" panose="02040503050201020203" pitchFamily="18" charset="0"/>
              </a:rPr>
              <a:t>Obrigado!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37813E9-BB10-4420-8478-617A506B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73" y="3061853"/>
            <a:ext cx="3211194" cy="27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260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540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Paralaxe</vt:lpstr>
      <vt:lpstr>Apresentação do PowerPoint</vt:lpstr>
      <vt:lpstr>Apresentação</vt:lpstr>
      <vt:lpstr>Apresentação do PowerPoint</vt:lpstr>
      <vt:lpstr>Tecnologias backend</vt:lpstr>
      <vt:lpstr>Gestão de Projeto com Trello</vt:lpstr>
      <vt:lpstr>Banco de Dados - Firestore</vt:lpstr>
      <vt:lpstr>Fluxo de Evolutivo do Projeto</vt:lpstr>
      <vt:lpstr>Fluxo de Desenvolvimento, Publicação e Comunicação.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Eduardo de Moura Ferreira</dc:creator>
  <cp:lastModifiedBy>Bruno Eduardo de Moura Ferreira</cp:lastModifiedBy>
  <cp:revision>7</cp:revision>
  <dcterms:created xsi:type="dcterms:W3CDTF">2020-04-04T01:30:28Z</dcterms:created>
  <dcterms:modified xsi:type="dcterms:W3CDTF">2020-04-04T11:57:24Z</dcterms:modified>
</cp:coreProperties>
</file>