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9" r:id="rId4"/>
    <p:sldId id="268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6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362664-231D-46EF-8F49-5094FCA45F7C}" v="132" dt="2022-02-24T19:09:53.6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76228" autoAdjust="0"/>
  </p:normalViewPr>
  <p:slideViewPr>
    <p:cSldViewPr snapToGrid="0">
      <p:cViewPr varScale="1">
        <p:scale>
          <a:sx n="84" d="100"/>
          <a:sy n="84" d="100"/>
        </p:scale>
        <p:origin x="15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Correa Feil" userId="585c3c8a-6c0a-487f-b656-752bbca039db" providerId="ADAL" clId="{86362664-231D-46EF-8F49-5094FCA45F7C}"/>
    <pc:docChg chg="undo redo custSel addSld delSld modSld">
      <pc:chgData name="Bruno Correa Feil" userId="585c3c8a-6c0a-487f-b656-752bbca039db" providerId="ADAL" clId="{86362664-231D-46EF-8F49-5094FCA45F7C}" dt="2022-02-24T19:09:53.667" v="1821"/>
      <pc:docMkLst>
        <pc:docMk/>
      </pc:docMkLst>
      <pc:sldChg chg="addSp delSp modSp mod">
        <pc:chgData name="Bruno Correa Feil" userId="585c3c8a-6c0a-487f-b656-752bbca039db" providerId="ADAL" clId="{86362664-231D-46EF-8F49-5094FCA45F7C}" dt="2022-02-24T17:56:41.997" v="1787" actId="20577"/>
        <pc:sldMkLst>
          <pc:docMk/>
          <pc:sldMk cId="976381116" sldId="256"/>
        </pc:sldMkLst>
        <pc:spChg chg="mod">
          <ac:chgData name="Bruno Correa Feil" userId="585c3c8a-6c0a-487f-b656-752bbca039db" providerId="ADAL" clId="{86362664-231D-46EF-8F49-5094FCA45F7C}" dt="2022-02-24T17:56:41.997" v="1787" actId="20577"/>
          <ac:spMkLst>
            <pc:docMk/>
            <pc:sldMk cId="976381116" sldId="256"/>
            <ac:spMk id="2" creationId="{3FB7454C-EA18-47D3-8C4D-7EEEB3C17FC5}"/>
          </ac:spMkLst>
        </pc:spChg>
        <pc:spChg chg="mod">
          <ac:chgData name="Bruno Correa Feil" userId="585c3c8a-6c0a-487f-b656-752bbca039db" providerId="ADAL" clId="{86362664-231D-46EF-8F49-5094FCA45F7C}" dt="2022-02-24T17:56:05.843" v="1783" actId="122"/>
          <ac:spMkLst>
            <pc:docMk/>
            <pc:sldMk cId="976381116" sldId="256"/>
            <ac:spMk id="3" creationId="{FD687100-794F-42D4-80C9-926319BED997}"/>
          </ac:spMkLst>
        </pc:spChg>
        <pc:picChg chg="add del mod">
          <ac:chgData name="Bruno Correa Feil" userId="585c3c8a-6c0a-487f-b656-752bbca039db" providerId="ADAL" clId="{86362664-231D-46EF-8F49-5094FCA45F7C}" dt="2022-02-24T12:57:38.372" v="276" actId="478"/>
          <ac:picMkLst>
            <pc:docMk/>
            <pc:sldMk cId="976381116" sldId="256"/>
            <ac:picMk id="5" creationId="{85A8768F-CDE1-473C-BFB1-8E6D7A40C1EC}"/>
          </ac:picMkLst>
        </pc:picChg>
      </pc:sldChg>
      <pc:sldChg chg="addSp delSp modSp mod modNotesTx">
        <pc:chgData name="Bruno Correa Feil" userId="585c3c8a-6c0a-487f-b656-752bbca039db" providerId="ADAL" clId="{86362664-231D-46EF-8F49-5094FCA45F7C}" dt="2022-02-24T17:47:18.986" v="1778" actId="20577"/>
        <pc:sldMkLst>
          <pc:docMk/>
          <pc:sldMk cId="2493280749" sldId="257"/>
        </pc:sldMkLst>
        <pc:spChg chg="del">
          <ac:chgData name="Bruno Correa Feil" userId="585c3c8a-6c0a-487f-b656-752bbca039db" providerId="ADAL" clId="{86362664-231D-46EF-8F49-5094FCA45F7C}" dt="2022-02-24T12:17:46.449" v="30" actId="478"/>
          <ac:spMkLst>
            <pc:docMk/>
            <pc:sldMk cId="2493280749" sldId="257"/>
            <ac:spMk id="3" creationId="{E75C8C29-2DF3-4F88-8C82-84B311F457F7}"/>
          </ac:spMkLst>
        </pc:spChg>
        <pc:spChg chg="add mod">
          <ac:chgData name="Bruno Correa Feil" userId="585c3c8a-6c0a-487f-b656-752bbca039db" providerId="ADAL" clId="{86362664-231D-46EF-8F49-5094FCA45F7C}" dt="2022-02-24T12:54:03.744" v="272"/>
          <ac:spMkLst>
            <pc:docMk/>
            <pc:sldMk cId="2493280749" sldId="257"/>
            <ac:spMk id="5" creationId="{0DF2215E-B39A-46A0-92CF-C05E02FB5452}"/>
          </ac:spMkLst>
        </pc:spChg>
        <pc:picChg chg="add mod">
          <ac:chgData name="Bruno Correa Feil" userId="585c3c8a-6c0a-487f-b656-752bbca039db" providerId="ADAL" clId="{86362664-231D-46EF-8F49-5094FCA45F7C}" dt="2022-02-24T12:17:56.930" v="32" actId="1076"/>
          <ac:picMkLst>
            <pc:docMk/>
            <pc:sldMk cId="2493280749" sldId="257"/>
            <ac:picMk id="4" creationId="{261E63C7-57BE-4679-9DB0-568AE96D0168}"/>
          </ac:picMkLst>
        </pc:picChg>
      </pc:sldChg>
      <pc:sldChg chg="addSp delSp modSp mod modNotesTx">
        <pc:chgData name="Bruno Correa Feil" userId="585c3c8a-6c0a-487f-b656-752bbca039db" providerId="ADAL" clId="{86362664-231D-46EF-8F49-5094FCA45F7C}" dt="2022-02-24T13:08:06.875" v="660" actId="20577"/>
        <pc:sldMkLst>
          <pc:docMk/>
          <pc:sldMk cId="912967155" sldId="259"/>
        </pc:sldMkLst>
        <pc:spChg chg="del">
          <ac:chgData name="Bruno Correa Feil" userId="585c3c8a-6c0a-487f-b656-752bbca039db" providerId="ADAL" clId="{86362664-231D-46EF-8F49-5094FCA45F7C}" dt="2022-02-24T12:57:42.653" v="277"/>
          <ac:spMkLst>
            <pc:docMk/>
            <pc:sldMk cId="912967155" sldId="259"/>
            <ac:spMk id="3" creationId="{FB24E6E6-DFD8-4B64-9F68-04EF39897A27}"/>
          </ac:spMkLst>
        </pc:spChg>
        <pc:spChg chg="add mod">
          <ac:chgData name="Bruno Correa Feil" userId="585c3c8a-6c0a-487f-b656-752bbca039db" providerId="ADAL" clId="{86362664-231D-46EF-8F49-5094FCA45F7C}" dt="2022-02-24T13:06:32.390" v="575" actId="20577"/>
          <ac:spMkLst>
            <pc:docMk/>
            <pc:sldMk cId="912967155" sldId="259"/>
            <ac:spMk id="6" creationId="{82789D38-A0AD-44CA-8E2D-9F33AC10C7A2}"/>
          </ac:spMkLst>
        </pc:spChg>
        <pc:picChg chg="add mod">
          <ac:chgData name="Bruno Correa Feil" userId="585c3c8a-6c0a-487f-b656-752bbca039db" providerId="ADAL" clId="{86362664-231D-46EF-8F49-5094FCA45F7C}" dt="2022-02-24T13:00:43.267" v="302" actId="1076"/>
          <ac:picMkLst>
            <pc:docMk/>
            <pc:sldMk cId="912967155" sldId="259"/>
            <ac:picMk id="5" creationId="{5CBBAFC5-E7D8-417B-BBBE-E2D212DA8D86}"/>
          </ac:picMkLst>
        </pc:picChg>
      </pc:sldChg>
      <pc:sldChg chg="modNotesTx">
        <pc:chgData name="Bruno Correa Feil" userId="585c3c8a-6c0a-487f-b656-752bbca039db" providerId="ADAL" clId="{86362664-231D-46EF-8F49-5094FCA45F7C}" dt="2022-02-24T13:09:15.998" v="704" actId="20577"/>
        <pc:sldMkLst>
          <pc:docMk/>
          <pc:sldMk cId="1922463056" sldId="260"/>
        </pc:sldMkLst>
      </pc:sldChg>
      <pc:sldChg chg="addSp delSp modSp mod">
        <pc:chgData name="Bruno Correa Feil" userId="585c3c8a-6c0a-487f-b656-752bbca039db" providerId="ADAL" clId="{86362664-231D-46EF-8F49-5094FCA45F7C}" dt="2022-02-24T16:14:33.512" v="1099" actId="21"/>
        <pc:sldMkLst>
          <pc:docMk/>
          <pc:sldMk cId="218519283" sldId="261"/>
        </pc:sldMkLst>
        <pc:picChg chg="add del mod">
          <ac:chgData name="Bruno Correa Feil" userId="585c3c8a-6c0a-487f-b656-752bbca039db" providerId="ADAL" clId="{86362664-231D-46EF-8F49-5094FCA45F7C}" dt="2022-02-24T16:14:33.512" v="1099" actId="21"/>
          <ac:picMkLst>
            <pc:docMk/>
            <pc:sldMk cId="218519283" sldId="261"/>
            <ac:picMk id="5" creationId="{00A454B1-5593-4FE5-9D56-D1D35F69DB1F}"/>
          </ac:picMkLst>
        </pc:picChg>
      </pc:sldChg>
      <pc:sldChg chg="addSp delSp modSp mod">
        <pc:chgData name="Bruno Correa Feil" userId="585c3c8a-6c0a-487f-b656-752bbca039db" providerId="ADAL" clId="{86362664-231D-46EF-8F49-5094FCA45F7C}" dt="2022-02-24T17:24:33.700" v="1734" actId="1076"/>
        <pc:sldMkLst>
          <pc:docMk/>
          <pc:sldMk cId="1015316936" sldId="262"/>
        </pc:sldMkLst>
        <pc:spChg chg="del">
          <ac:chgData name="Bruno Correa Feil" userId="585c3c8a-6c0a-487f-b656-752bbca039db" providerId="ADAL" clId="{86362664-231D-46EF-8F49-5094FCA45F7C}" dt="2022-02-24T17:22:09.290" v="1718"/>
          <ac:spMkLst>
            <pc:docMk/>
            <pc:sldMk cId="1015316936" sldId="262"/>
            <ac:spMk id="3" creationId="{E2F159C4-8116-46EA-9978-406A22DF631F}"/>
          </ac:spMkLst>
        </pc:spChg>
        <pc:spChg chg="add del mod">
          <ac:chgData name="Bruno Correa Feil" userId="585c3c8a-6c0a-487f-b656-752bbca039db" providerId="ADAL" clId="{86362664-231D-46EF-8F49-5094FCA45F7C}" dt="2022-02-24T17:23:10.036" v="1722" actId="478"/>
          <ac:spMkLst>
            <pc:docMk/>
            <pc:sldMk cId="1015316936" sldId="262"/>
            <ac:spMk id="6" creationId="{2440691D-544E-4053-9D77-1AED14CD6FDE}"/>
          </ac:spMkLst>
        </pc:spChg>
        <pc:graphicFrameChg chg="add del mod">
          <ac:chgData name="Bruno Correa Feil" userId="585c3c8a-6c0a-487f-b656-752bbca039db" providerId="ADAL" clId="{86362664-231D-46EF-8F49-5094FCA45F7C}" dt="2022-02-24T17:23:07.468" v="1721" actId="478"/>
          <ac:graphicFrameMkLst>
            <pc:docMk/>
            <pc:sldMk cId="1015316936" sldId="262"/>
            <ac:graphicFrameMk id="4" creationId="{249F24C6-EF7D-404C-8762-B92552689A15}"/>
          </ac:graphicFrameMkLst>
        </pc:graphicFrameChg>
        <pc:graphicFrameChg chg="add del mod">
          <ac:chgData name="Bruno Correa Feil" userId="585c3c8a-6c0a-487f-b656-752bbca039db" providerId="ADAL" clId="{86362664-231D-46EF-8F49-5094FCA45F7C}" dt="2022-02-24T17:23:41.863" v="1725" actId="478"/>
          <ac:graphicFrameMkLst>
            <pc:docMk/>
            <pc:sldMk cId="1015316936" sldId="262"/>
            <ac:graphicFrameMk id="7" creationId="{04C6FBE1-F2B4-46BE-A04A-C61A887955FA}"/>
          </ac:graphicFrameMkLst>
        </pc:graphicFrameChg>
        <pc:graphicFrameChg chg="add del mod">
          <ac:chgData name="Bruno Correa Feil" userId="585c3c8a-6c0a-487f-b656-752bbca039db" providerId="ADAL" clId="{86362664-231D-46EF-8F49-5094FCA45F7C}" dt="2022-02-24T17:24:07.064" v="1729"/>
          <ac:graphicFrameMkLst>
            <pc:docMk/>
            <pc:sldMk cId="1015316936" sldId="262"/>
            <ac:graphicFrameMk id="8" creationId="{BCD36E74-72E7-401B-B82D-8F573FEBC772}"/>
          </ac:graphicFrameMkLst>
        </pc:graphicFrameChg>
        <pc:graphicFrameChg chg="add del mod">
          <ac:chgData name="Bruno Correa Feil" userId="585c3c8a-6c0a-487f-b656-752bbca039db" providerId="ADAL" clId="{86362664-231D-46EF-8F49-5094FCA45F7C}" dt="2022-02-24T17:24:30.315" v="1732" actId="478"/>
          <ac:graphicFrameMkLst>
            <pc:docMk/>
            <pc:sldMk cId="1015316936" sldId="262"/>
            <ac:graphicFrameMk id="9" creationId="{4E0240EB-4D9D-452D-8F50-70EE182B08E3}"/>
          </ac:graphicFrameMkLst>
        </pc:graphicFrameChg>
        <pc:graphicFrameChg chg="add mod">
          <ac:chgData name="Bruno Correa Feil" userId="585c3c8a-6c0a-487f-b656-752bbca039db" providerId="ADAL" clId="{86362664-231D-46EF-8F49-5094FCA45F7C}" dt="2022-02-24T17:24:33.700" v="1734" actId="1076"/>
          <ac:graphicFrameMkLst>
            <pc:docMk/>
            <pc:sldMk cId="1015316936" sldId="262"/>
            <ac:graphicFrameMk id="10" creationId="{D92EB6F7-C390-4F4D-A861-DB51345C6530}"/>
          </ac:graphicFrameMkLst>
        </pc:graphicFrameChg>
      </pc:sldChg>
      <pc:sldChg chg="addSp delSp modSp mod modNotesTx">
        <pc:chgData name="Bruno Correa Feil" userId="585c3c8a-6c0a-487f-b656-752bbca039db" providerId="ADAL" clId="{86362664-231D-46EF-8F49-5094FCA45F7C}" dt="2022-02-24T16:34:55.781" v="1424" actId="21"/>
        <pc:sldMkLst>
          <pc:docMk/>
          <pc:sldMk cId="1049667422" sldId="263"/>
        </pc:sldMkLst>
        <pc:spChg chg="mod">
          <ac:chgData name="Bruno Correa Feil" userId="585c3c8a-6c0a-487f-b656-752bbca039db" providerId="ADAL" clId="{86362664-231D-46EF-8F49-5094FCA45F7C}" dt="2022-02-24T13:10:20.228" v="705" actId="21"/>
          <ac:spMkLst>
            <pc:docMk/>
            <pc:sldMk cId="1049667422" sldId="263"/>
            <ac:spMk id="3" creationId="{BF26AD4E-4566-4B5A-A3D4-17D037CDECD4}"/>
          </ac:spMkLst>
        </pc:spChg>
        <pc:picChg chg="add del mod">
          <ac:chgData name="Bruno Correa Feil" userId="585c3c8a-6c0a-487f-b656-752bbca039db" providerId="ADAL" clId="{86362664-231D-46EF-8F49-5094FCA45F7C}" dt="2022-02-24T16:34:55.781" v="1424" actId="21"/>
          <ac:picMkLst>
            <pc:docMk/>
            <pc:sldMk cId="1049667422" sldId="263"/>
            <ac:picMk id="1026" creationId="{568464C7-875D-4B98-AD6D-DE78B1CF5744}"/>
          </ac:picMkLst>
        </pc:picChg>
      </pc:sldChg>
      <pc:sldChg chg="addSp modSp mod modNotesTx">
        <pc:chgData name="Bruno Correa Feil" userId="585c3c8a-6c0a-487f-b656-752bbca039db" providerId="ADAL" clId="{86362664-231D-46EF-8F49-5094FCA45F7C}" dt="2022-02-24T17:59:03.043" v="1791" actId="207"/>
        <pc:sldMkLst>
          <pc:docMk/>
          <pc:sldMk cId="329600990" sldId="264"/>
        </pc:sldMkLst>
        <pc:spChg chg="mod">
          <ac:chgData name="Bruno Correa Feil" userId="585c3c8a-6c0a-487f-b656-752bbca039db" providerId="ADAL" clId="{86362664-231D-46EF-8F49-5094FCA45F7C}" dt="2022-02-24T16:14:50.217" v="1102" actId="14100"/>
          <ac:spMkLst>
            <pc:docMk/>
            <pc:sldMk cId="329600990" sldId="264"/>
            <ac:spMk id="3" creationId="{80FBE2AC-DC28-4867-AE0E-70FAFC6BE9F7}"/>
          </ac:spMkLst>
        </pc:spChg>
        <pc:spChg chg="add mod">
          <ac:chgData name="Bruno Correa Feil" userId="585c3c8a-6c0a-487f-b656-752bbca039db" providerId="ADAL" clId="{86362664-231D-46EF-8F49-5094FCA45F7C}" dt="2022-02-24T17:59:03.043" v="1791" actId="207"/>
          <ac:spMkLst>
            <pc:docMk/>
            <pc:sldMk cId="329600990" sldId="264"/>
            <ac:spMk id="5" creationId="{7D191828-938A-4949-A633-8492D5E20AB5}"/>
          </ac:spMkLst>
        </pc:spChg>
        <pc:picChg chg="add mod">
          <ac:chgData name="Bruno Correa Feil" userId="585c3c8a-6c0a-487f-b656-752bbca039db" providerId="ADAL" clId="{86362664-231D-46EF-8F49-5094FCA45F7C}" dt="2022-02-24T16:17:45.297" v="1104" actId="1076"/>
          <ac:picMkLst>
            <pc:docMk/>
            <pc:sldMk cId="329600990" sldId="264"/>
            <ac:picMk id="4" creationId="{1010173F-D6DE-4C7A-81EC-6E53E41D4424}"/>
          </ac:picMkLst>
        </pc:picChg>
      </pc:sldChg>
      <pc:sldChg chg="addSp modSp mod modNotesTx">
        <pc:chgData name="Bruno Correa Feil" userId="585c3c8a-6c0a-487f-b656-752bbca039db" providerId="ADAL" clId="{86362664-231D-46EF-8F49-5094FCA45F7C}" dt="2022-02-24T16:38:22.207" v="1440" actId="20577"/>
        <pc:sldMkLst>
          <pc:docMk/>
          <pc:sldMk cId="52911868" sldId="265"/>
        </pc:sldMkLst>
        <pc:spChg chg="mod">
          <ac:chgData name="Bruno Correa Feil" userId="585c3c8a-6c0a-487f-b656-752bbca039db" providerId="ADAL" clId="{86362664-231D-46EF-8F49-5094FCA45F7C}" dt="2022-02-24T16:38:22.207" v="1440" actId="20577"/>
          <ac:spMkLst>
            <pc:docMk/>
            <pc:sldMk cId="52911868" sldId="265"/>
            <ac:spMk id="3" creationId="{D7B0422E-002C-4CB5-9847-436D19C148D2}"/>
          </ac:spMkLst>
        </pc:spChg>
        <pc:picChg chg="add mod">
          <ac:chgData name="Bruno Correa Feil" userId="585c3c8a-6c0a-487f-b656-752bbca039db" providerId="ADAL" clId="{86362664-231D-46EF-8F49-5094FCA45F7C}" dt="2022-02-24T16:35:33.032" v="1433" actId="1076"/>
          <ac:picMkLst>
            <pc:docMk/>
            <pc:sldMk cId="52911868" sldId="265"/>
            <ac:picMk id="4" creationId="{128C792E-2096-435F-BBE9-E3361868614F}"/>
          </ac:picMkLst>
        </pc:picChg>
      </pc:sldChg>
      <pc:sldChg chg="addSp delSp modSp mod modTransition setBg modNotesTx">
        <pc:chgData name="Bruno Correa Feil" userId="585c3c8a-6c0a-487f-b656-752bbca039db" providerId="ADAL" clId="{86362664-231D-46EF-8F49-5094FCA45F7C}" dt="2022-02-24T19:09:53.667" v="1821"/>
        <pc:sldMkLst>
          <pc:docMk/>
          <pc:sldMk cId="2734200166" sldId="266"/>
        </pc:sldMkLst>
        <pc:spChg chg="mod">
          <ac:chgData name="Bruno Correa Feil" userId="585c3c8a-6c0a-487f-b656-752bbca039db" providerId="ADAL" clId="{86362664-231D-46EF-8F49-5094FCA45F7C}" dt="2022-02-24T18:37:30.544" v="1805" actId="26606"/>
          <ac:spMkLst>
            <pc:docMk/>
            <pc:sldMk cId="2734200166" sldId="266"/>
            <ac:spMk id="2" creationId="{C34B7CEF-90B3-47F4-AD11-A2F55176BD35}"/>
          </ac:spMkLst>
        </pc:spChg>
        <pc:spChg chg="mod">
          <ac:chgData name="Bruno Correa Feil" userId="585c3c8a-6c0a-487f-b656-752bbca039db" providerId="ADAL" clId="{86362664-231D-46EF-8F49-5094FCA45F7C}" dt="2022-02-24T18:37:30.544" v="1805" actId="26606"/>
          <ac:spMkLst>
            <pc:docMk/>
            <pc:sldMk cId="2734200166" sldId="266"/>
            <ac:spMk id="3" creationId="{454CF5DE-0C52-419C-9489-6BD05136431F}"/>
          </ac:spMkLst>
        </pc:spChg>
        <pc:spChg chg="add del mod">
          <ac:chgData name="Bruno Correa Feil" userId="585c3c8a-6c0a-487f-b656-752bbca039db" providerId="ADAL" clId="{86362664-231D-46EF-8F49-5094FCA45F7C}" dt="2022-02-24T16:49:25.474" v="1448"/>
          <ac:spMkLst>
            <pc:docMk/>
            <pc:sldMk cId="2734200166" sldId="266"/>
            <ac:spMk id="6" creationId="{7DB4D6C2-8F53-4A6B-AD0B-93FB71206A9A}"/>
          </ac:spMkLst>
        </pc:spChg>
        <pc:spChg chg="add del mod">
          <ac:chgData name="Bruno Correa Feil" userId="585c3c8a-6c0a-487f-b656-752bbca039db" providerId="ADAL" clId="{86362664-231D-46EF-8F49-5094FCA45F7C}" dt="2022-02-24T16:50:39.454" v="1450" actId="478"/>
          <ac:spMkLst>
            <pc:docMk/>
            <pc:sldMk cId="2734200166" sldId="266"/>
            <ac:spMk id="8" creationId="{C0C7F6C8-6BAF-46F7-9928-7E49F501A305}"/>
          </ac:spMkLst>
        </pc:spChg>
        <pc:spChg chg="add del mod">
          <ac:chgData name="Bruno Correa Feil" userId="585c3c8a-6c0a-487f-b656-752bbca039db" providerId="ADAL" clId="{86362664-231D-46EF-8F49-5094FCA45F7C}" dt="2022-02-24T16:59:29.356" v="1486" actId="478"/>
          <ac:spMkLst>
            <pc:docMk/>
            <pc:sldMk cId="2734200166" sldId="266"/>
            <ac:spMk id="14" creationId="{B288016C-F775-4F5D-BB86-0B9E6185584F}"/>
          </ac:spMkLst>
        </pc:spChg>
        <pc:spChg chg="add del mod">
          <ac:chgData name="Bruno Correa Feil" userId="585c3c8a-6c0a-487f-b656-752bbca039db" providerId="ADAL" clId="{86362664-231D-46EF-8F49-5094FCA45F7C}" dt="2022-02-24T17:01:34.203" v="1502" actId="478"/>
          <ac:spMkLst>
            <pc:docMk/>
            <pc:sldMk cId="2734200166" sldId="266"/>
            <ac:spMk id="15" creationId="{2E906F5B-57A8-4E64-B0C0-4F58FE522BAD}"/>
          </ac:spMkLst>
        </pc:spChg>
        <pc:spChg chg="add del mod">
          <ac:chgData name="Bruno Correa Feil" userId="585c3c8a-6c0a-487f-b656-752bbca039db" providerId="ADAL" clId="{86362664-231D-46EF-8F49-5094FCA45F7C}" dt="2022-02-24T18:30:15.040" v="1794" actId="478"/>
          <ac:spMkLst>
            <pc:docMk/>
            <pc:sldMk cId="2734200166" sldId="266"/>
            <ac:spMk id="16" creationId="{8070CC14-F035-41F9-9B94-732FD1CC3A94}"/>
          </ac:spMkLst>
        </pc:spChg>
        <pc:spChg chg="add del mod">
          <ac:chgData name="Bruno Correa Feil" userId="585c3c8a-6c0a-487f-b656-752bbca039db" providerId="ADAL" clId="{86362664-231D-46EF-8F49-5094FCA45F7C}" dt="2022-02-24T18:30:15.040" v="1794" actId="478"/>
          <ac:spMkLst>
            <pc:docMk/>
            <pc:sldMk cId="2734200166" sldId="266"/>
            <ac:spMk id="17" creationId="{19C25EAA-CC33-4782-9610-7376CB85B4F2}"/>
          </ac:spMkLst>
        </pc:spChg>
        <pc:spChg chg="add del mod">
          <ac:chgData name="Bruno Correa Feil" userId="585c3c8a-6c0a-487f-b656-752bbca039db" providerId="ADAL" clId="{86362664-231D-46EF-8F49-5094FCA45F7C}" dt="2022-02-24T18:30:15.040" v="1794" actId="478"/>
          <ac:spMkLst>
            <pc:docMk/>
            <pc:sldMk cId="2734200166" sldId="266"/>
            <ac:spMk id="23" creationId="{C083D6A6-96C8-4839-A313-6148F9E2B713}"/>
          </ac:spMkLst>
        </pc:spChg>
        <pc:spChg chg="add mod">
          <ac:chgData name="Bruno Correa Feil" userId="585c3c8a-6c0a-487f-b656-752bbca039db" providerId="ADAL" clId="{86362664-231D-46EF-8F49-5094FCA45F7C}" dt="2022-02-24T18:37:58.156" v="1819" actId="1076"/>
          <ac:spMkLst>
            <pc:docMk/>
            <pc:sldMk cId="2734200166" sldId="266"/>
            <ac:spMk id="34" creationId="{C9B6B7B4-A324-4B17-8F8F-AC3A359C749A}"/>
          </ac:spMkLst>
        </pc:spChg>
        <pc:graphicFrameChg chg="add del mod modGraphic">
          <ac:chgData name="Bruno Correa Feil" userId="585c3c8a-6c0a-487f-b656-752bbca039db" providerId="ADAL" clId="{86362664-231D-46EF-8F49-5094FCA45F7C}" dt="2022-02-24T16:47:09.352" v="1444"/>
          <ac:graphicFrameMkLst>
            <pc:docMk/>
            <pc:sldMk cId="2734200166" sldId="266"/>
            <ac:graphicFrameMk id="4" creationId="{AF1C6D5D-9484-4586-AC95-C7A4B5A8EA86}"/>
          </ac:graphicFrameMkLst>
        </pc:graphicFrameChg>
        <pc:graphicFrameChg chg="add del mod">
          <ac:chgData name="Bruno Correa Feil" userId="585c3c8a-6c0a-487f-b656-752bbca039db" providerId="ADAL" clId="{86362664-231D-46EF-8F49-5094FCA45F7C}" dt="2022-02-24T16:49:25.474" v="1448"/>
          <ac:graphicFrameMkLst>
            <pc:docMk/>
            <pc:sldMk cId="2734200166" sldId="266"/>
            <ac:graphicFrameMk id="5" creationId="{FA924A80-2098-407D-8E85-7F226C9261F5}"/>
          </ac:graphicFrameMkLst>
        </pc:graphicFrameChg>
        <pc:graphicFrameChg chg="add del mod">
          <ac:chgData name="Bruno Correa Feil" userId="585c3c8a-6c0a-487f-b656-752bbca039db" providerId="ADAL" clId="{86362664-231D-46EF-8F49-5094FCA45F7C}" dt="2022-02-24T16:50:39.454" v="1450" actId="478"/>
          <ac:graphicFrameMkLst>
            <pc:docMk/>
            <pc:sldMk cId="2734200166" sldId="266"/>
            <ac:graphicFrameMk id="7" creationId="{5203768C-D5AF-40A6-B050-BB8FD5F64D8D}"/>
          </ac:graphicFrameMkLst>
        </pc:graphicFrameChg>
        <pc:graphicFrameChg chg="add del mod">
          <ac:chgData name="Bruno Correa Feil" userId="585c3c8a-6c0a-487f-b656-752bbca039db" providerId="ADAL" clId="{86362664-231D-46EF-8F49-5094FCA45F7C}" dt="2022-02-24T16:52:12.111" v="1452"/>
          <ac:graphicFrameMkLst>
            <pc:docMk/>
            <pc:sldMk cId="2734200166" sldId="266"/>
            <ac:graphicFrameMk id="9" creationId="{500998CB-9935-4E21-A005-764E30652D98}"/>
          </ac:graphicFrameMkLst>
        </pc:graphicFrameChg>
        <pc:graphicFrameChg chg="add del mod modGraphic">
          <ac:chgData name="Bruno Correa Feil" userId="585c3c8a-6c0a-487f-b656-752bbca039db" providerId="ADAL" clId="{86362664-231D-46EF-8F49-5094FCA45F7C}" dt="2022-02-24T16:55:17.472" v="1472" actId="478"/>
          <ac:graphicFrameMkLst>
            <pc:docMk/>
            <pc:sldMk cId="2734200166" sldId="266"/>
            <ac:graphicFrameMk id="10" creationId="{D362A788-8ED4-4DA6-A89B-4116AF9E7491}"/>
          </ac:graphicFrameMkLst>
        </pc:graphicFrameChg>
        <pc:graphicFrameChg chg="add del mod modGraphic">
          <ac:chgData name="Bruno Correa Feil" userId="585c3c8a-6c0a-487f-b656-752bbca039db" providerId="ADAL" clId="{86362664-231D-46EF-8F49-5094FCA45F7C}" dt="2022-02-24T16:55:06.984" v="1471" actId="478"/>
          <ac:graphicFrameMkLst>
            <pc:docMk/>
            <pc:sldMk cId="2734200166" sldId="266"/>
            <ac:graphicFrameMk id="11" creationId="{8144AA26-CE8D-4C8E-B25F-17FEDB458637}"/>
          </ac:graphicFrameMkLst>
        </pc:graphicFrameChg>
        <pc:graphicFrameChg chg="add del mod modGraphic">
          <ac:chgData name="Bruno Correa Feil" userId="585c3c8a-6c0a-487f-b656-752bbca039db" providerId="ADAL" clId="{86362664-231D-46EF-8F49-5094FCA45F7C}" dt="2022-02-24T16:55:35.243" v="1475" actId="478"/>
          <ac:graphicFrameMkLst>
            <pc:docMk/>
            <pc:sldMk cId="2734200166" sldId="266"/>
            <ac:graphicFrameMk id="12" creationId="{A306BA8A-3128-429A-ADF9-418CABA43F8D}"/>
          </ac:graphicFrameMkLst>
        </pc:graphicFrameChg>
        <pc:graphicFrameChg chg="add del mod">
          <ac:chgData name="Bruno Correa Feil" userId="585c3c8a-6c0a-487f-b656-752bbca039db" providerId="ADAL" clId="{86362664-231D-46EF-8F49-5094FCA45F7C}" dt="2022-02-24T17:10:22.526" v="1555" actId="478"/>
          <ac:graphicFrameMkLst>
            <pc:docMk/>
            <pc:sldMk cId="2734200166" sldId="266"/>
            <ac:graphicFrameMk id="13" creationId="{6C538C3D-30FF-4925-B743-7536B4EBF6FB}"/>
          </ac:graphicFrameMkLst>
        </pc:graphicFrameChg>
        <pc:graphicFrameChg chg="add del mod modGraphic">
          <ac:chgData name="Bruno Correa Feil" userId="585c3c8a-6c0a-487f-b656-752bbca039db" providerId="ADAL" clId="{86362664-231D-46EF-8F49-5094FCA45F7C}" dt="2022-02-24T17:14:54.188" v="1679" actId="478"/>
          <ac:graphicFrameMkLst>
            <pc:docMk/>
            <pc:sldMk cId="2734200166" sldId="266"/>
            <ac:graphicFrameMk id="27" creationId="{9047AD00-1CF5-403E-974F-6D76709F8CAB}"/>
          </ac:graphicFrameMkLst>
        </pc:graphicFrameChg>
        <pc:graphicFrameChg chg="add del mod">
          <ac:chgData name="Bruno Correa Feil" userId="585c3c8a-6c0a-487f-b656-752bbca039db" providerId="ADAL" clId="{86362664-231D-46EF-8F49-5094FCA45F7C}" dt="2022-02-24T17:15:11.111" v="1682" actId="478"/>
          <ac:graphicFrameMkLst>
            <pc:docMk/>
            <pc:sldMk cId="2734200166" sldId="266"/>
            <ac:graphicFrameMk id="28" creationId="{E4B6D9B9-E34E-4304-B7BB-FE73727BDF3D}"/>
          </ac:graphicFrameMkLst>
        </pc:graphicFrameChg>
        <pc:graphicFrameChg chg="add del mod">
          <ac:chgData name="Bruno Correa Feil" userId="585c3c8a-6c0a-487f-b656-752bbca039db" providerId="ADAL" clId="{86362664-231D-46EF-8F49-5094FCA45F7C}" dt="2022-02-24T17:15:13.369" v="1684"/>
          <ac:graphicFrameMkLst>
            <pc:docMk/>
            <pc:sldMk cId="2734200166" sldId="266"/>
            <ac:graphicFrameMk id="29" creationId="{FDD85940-D646-4DF8-B1E0-F1120B5329F0}"/>
          </ac:graphicFrameMkLst>
        </pc:graphicFrameChg>
        <pc:graphicFrameChg chg="add del mod">
          <ac:chgData name="Bruno Correa Feil" userId="585c3c8a-6c0a-487f-b656-752bbca039db" providerId="ADAL" clId="{86362664-231D-46EF-8F49-5094FCA45F7C}" dt="2022-02-24T17:16:22.879" v="1696" actId="478"/>
          <ac:graphicFrameMkLst>
            <pc:docMk/>
            <pc:sldMk cId="2734200166" sldId="266"/>
            <ac:graphicFrameMk id="30" creationId="{935D0C3C-E247-4332-AD25-40F932560B32}"/>
          </ac:graphicFrameMkLst>
        </pc:graphicFrameChg>
        <pc:graphicFrameChg chg="add del mod">
          <ac:chgData name="Bruno Correa Feil" userId="585c3c8a-6c0a-487f-b656-752bbca039db" providerId="ADAL" clId="{86362664-231D-46EF-8F49-5094FCA45F7C}" dt="2022-02-24T17:15:44.369" v="1689" actId="478"/>
          <ac:graphicFrameMkLst>
            <pc:docMk/>
            <pc:sldMk cId="2734200166" sldId="266"/>
            <ac:graphicFrameMk id="31" creationId="{DB7F9C95-32CC-4D99-B86F-ACBF7315049E}"/>
          </ac:graphicFrameMkLst>
        </pc:graphicFrameChg>
        <pc:graphicFrameChg chg="add del mod">
          <ac:chgData name="Bruno Correa Feil" userId="585c3c8a-6c0a-487f-b656-752bbca039db" providerId="ADAL" clId="{86362664-231D-46EF-8F49-5094FCA45F7C}" dt="2022-02-24T17:16:03.942" v="1693"/>
          <ac:graphicFrameMkLst>
            <pc:docMk/>
            <pc:sldMk cId="2734200166" sldId="266"/>
            <ac:graphicFrameMk id="32" creationId="{D69E9BE6-D609-4651-93EE-068E507B3DF0}"/>
          </ac:graphicFrameMkLst>
        </pc:graphicFrameChg>
        <pc:graphicFrameChg chg="add del mod modGraphic">
          <ac:chgData name="Bruno Correa Feil" userId="585c3c8a-6c0a-487f-b656-752bbca039db" providerId="ADAL" clId="{86362664-231D-46EF-8F49-5094FCA45F7C}" dt="2022-02-24T18:30:13.334" v="1793" actId="478"/>
          <ac:graphicFrameMkLst>
            <pc:docMk/>
            <pc:sldMk cId="2734200166" sldId="266"/>
            <ac:graphicFrameMk id="33" creationId="{A7A4826C-D0AB-48A0-93C1-4EB4F9AA2B6B}"/>
          </ac:graphicFrameMkLst>
        </pc:graphicFrameChg>
        <pc:picChg chg="add mod">
          <ac:chgData name="Bruno Correa Feil" userId="585c3c8a-6c0a-487f-b656-752bbca039db" providerId="ADAL" clId="{86362664-231D-46EF-8F49-5094FCA45F7C}" dt="2022-02-24T18:37:30.544" v="1805" actId="26606"/>
          <ac:picMkLst>
            <pc:docMk/>
            <pc:sldMk cId="2734200166" sldId="266"/>
            <ac:picMk id="2052" creationId="{1DB94CE1-3D0E-4A22-BBC8-666FF5F6CD23}"/>
          </ac:picMkLst>
        </pc:picChg>
        <pc:cxnChg chg="add del mod">
          <ac:chgData name="Bruno Correa Feil" userId="585c3c8a-6c0a-487f-b656-752bbca039db" providerId="ADAL" clId="{86362664-231D-46EF-8F49-5094FCA45F7C}" dt="2022-02-24T17:07:35.956" v="1537" actId="478"/>
          <ac:cxnSpMkLst>
            <pc:docMk/>
            <pc:sldMk cId="2734200166" sldId="266"/>
            <ac:cxnSpMk id="19" creationId="{7443EB07-CF32-4F09-B66C-A67DF680EB38}"/>
          </ac:cxnSpMkLst>
        </pc:cxnChg>
        <pc:cxnChg chg="add del mod">
          <ac:chgData name="Bruno Correa Feil" userId="585c3c8a-6c0a-487f-b656-752bbca039db" providerId="ADAL" clId="{86362664-231D-46EF-8F49-5094FCA45F7C}" dt="2022-02-24T17:08:53.236" v="1550" actId="478"/>
          <ac:cxnSpMkLst>
            <pc:docMk/>
            <pc:sldMk cId="2734200166" sldId="266"/>
            <ac:cxnSpMk id="22" creationId="{611D871A-2147-4E4B-8F32-F77E5F41E119}"/>
          </ac:cxnSpMkLst>
        </pc:cxnChg>
        <pc:cxnChg chg="add del mod">
          <ac:chgData name="Bruno Correa Feil" userId="585c3c8a-6c0a-487f-b656-752bbca039db" providerId="ADAL" clId="{86362664-231D-46EF-8F49-5094FCA45F7C}" dt="2022-02-24T18:30:15.040" v="1794" actId="478"/>
          <ac:cxnSpMkLst>
            <pc:docMk/>
            <pc:sldMk cId="2734200166" sldId="266"/>
            <ac:cxnSpMk id="25" creationId="{766C5091-CC1A-43E2-9E6E-0F19D87E28BD}"/>
          </ac:cxnSpMkLst>
        </pc:cxnChg>
      </pc:sldChg>
      <pc:sldChg chg="modSp mod modNotesTx">
        <pc:chgData name="Bruno Correa Feil" userId="585c3c8a-6c0a-487f-b656-752bbca039db" providerId="ADAL" clId="{86362664-231D-46EF-8F49-5094FCA45F7C}" dt="2022-02-24T13:26:13.547" v="953" actId="20577"/>
        <pc:sldMkLst>
          <pc:docMk/>
          <pc:sldMk cId="1376842490" sldId="267"/>
        </pc:sldMkLst>
        <pc:spChg chg="mod">
          <ac:chgData name="Bruno Correa Feil" userId="585c3c8a-6c0a-487f-b656-752bbca039db" providerId="ADAL" clId="{86362664-231D-46EF-8F49-5094FCA45F7C}" dt="2022-02-24T13:25:39.620" v="891" actId="20577"/>
          <ac:spMkLst>
            <pc:docMk/>
            <pc:sldMk cId="1376842490" sldId="267"/>
            <ac:spMk id="3" creationId="{7DA5DB6B-1000-4C94-B9EC-47AE05AFA585}"/>
          </ac:spMkLst>
        </pc:spChg>
      </pc:sldChg>
      <pc:sldChg chg="addSp delSp modSp new del mod">
        <pc:chgData name="Bruno Correa Feil" userId="585c3c8a-6c0a-487f-b656-752bbca039db" providerId="ADAL" clId="{86362664-231D-46EF-8F49-5094FCA45F7C}" dt="2022-02-24T12:06:36.829" v="3" actId="47"/>
        <pc:sldMkLst>
          <pc:docMk/>
          <pc:sldMk cId="1288036422" sldId="268"/>
        </pc:sldMkLst>
        <pc:spChg chg="del">
          <ac:chgData name="Bruno Correa Feil" userId="585c3c8a-6c0a-487f-b656-752bbca039db" providerId="ADAL" clId="{86362664-231D-46EF-8F49-5094FCA45F7C}" dt="2022-02-24T12:06:33.374" v="2" actId="478"/>
          <ac:spMkLst>
            <pc:docMk/>
            <pc:sldMk cId="1288036422" sldId="268"/>
            <ac:spMk id="2" creationId="{12B74393-7725-4871-8D6E-E88F92132984}"/>
          </ac:spMkLst>
        </pc:spChg>
        <pc:spChg chg="add mod">
          <ac:chgData name="Bruno Correa Feil" userId="585c3c8a-6c0a-487f-b656-752bbca039db" providerId="ADAL" clId="{86362664-231D-46EF-8F49-5094FCA45F7C}" dt="2022-02-24T12:06:27.183" v="1"/>
          <ac:spMkLst>
            <pc:docMk/>
            <pc:sldMk cId="1288036422" sldId="268"/>
            <ac:spMk id="4" creationId="{E8058941-EB11-4F92-9464-018F0F247783}"/>
          </ac:spMkLst>
        </pc:spChg>
      </pc:sldChg>
      <pc:sldChg chg="addSp delSp modSp add mod">
        <pc:chgData name="Bruno Correa Feil" userId="585c3c8a-6c0a-487f-b656-752bbca039db" providerId="ADAL" clId="{86362664-231D-46EF-8F49-5094FCA45F7C}" dt="2022-02-24T12:50:57.909" v="267" actId="1076"/>
        <pc:sldMkLst>
          <pc:docMk/>
          <pc:sldMk cId="1349192258" sldId="268"/>
        </pc:sldMkLst>
        <pc:spChg chg="del">
          <ac:chgData name="Bruno Correa Feil" userId="585c3c8a-6c0a-487f-b656-752bbca039db" providerId="ADAL" clId="{86362664-231D-46EF-8F49-5094FCA45F7C}" dt="2022-02-24T12:06:44.624" v="5" actId="478"/>
          <ac:spMkLst>
            <pc:docMk/>
            <pc:sldMk cId="1349192258" sldId="268"/>
            <ac:spMk id="3" creationId="{E75C8C29-2DF3-4F88-8C82-84B311F457F7}"/>
          </ac:spMkLst>
        </pc:spChg>
        <pc:spChg chg="add mod">
          <ac:chgData name="Bruno Correa Feil" userId="585c3c8a-6c0a-487f-b656-752bbca039db" providerId="ADAL" clId="{86362664-231D-46EF-8F49-5094FCA45F7C}" dt="2022-02-24T12:50:57.909" v="267" actId="1076"/>
          <ac:spMkLst>
            <pc:docMk/>
            <pc:sldMk cId="1349192258" sldId="268"/>
            <ac:spMk id="5" creationId="{BC42C3A5-C973-4D43-AF79-DBE073137370}"/>
          </ac:spMkLst>
        </pc:spChg>
        <pc:spChg chg="add mod">
          <ac:chgData name="Bruno Correa Feil" userId="585c3c8a-6c0a-487f-b656-752bbca039db" providerId="ADAL" clId="{86362664-231D-46EF-8F49-5094FCA45F7C}" dt="2022-02-24T12:37:34.762" v="63" actId="1076"/>
          <ac:spMkLst>
            <pc:docMk/>
            <pc:sldMk cId="1349192258" sldId="268"/>
            <ac:spMk id="7" creationId="{4EEA0EA8-CEAB-418A-9157-ABDAADF9C545}"/>
          </ac:spMkLst>
        </pc:spChg>
        <pc:spChg chg="add mod">
          <ac:chgData name="Bruno Correa Feil" userId="585c3c8a-6c0a-487f-b656-752bbca039db" providerId="ADAL" clId="{86362664-231D-46EF-8F49-5094FCA45F7C}" dt="2022-02-24T12:50:45.971" v="265"/>
          <ac:spMkLst>
            <pc:docMk/>
            <pc:sldMk cId="1349192258" sldId="268"/>
            <ac:spMk id="10" creationId="{AEE401C4-0C22-404B-A21B-C5DEE710F3A7}"/>
          </ac:spMkLst>
        </pc:spChg>
        <pc:picChg chg="add mod">
          <ac:chgData name="Bruno Correa Feil" userId="585c3c8a-6c0a-487f-b656-752bbca039db" providerId="ADAL" clId="{86362664-231D-46EF-8F49-5094FCA45F7C}" dt="2022-02-24T12:50:54.173" v="266" actId="1076"/>
          <ac:picMkLst>
            <pc:docMk/>
            <pc:sldMk cId="1349192258" sldId="268"/>
            <ac:picMk id="4" creationId="{8CF814DC-7F62-4673-A96A-A5EB0E5D09DD}"/>
          </ac:picMkLst>
        </pc:picChg>
        <pc:picChg chg="add mod">
          <ac:chgData name="Bruno Correa Feil" userId="585c3c8a-6c0a-487f-b656-752bbca039db" providerId="ADAL" clId="{86362664-231D-46EF-8F49-5094FCA45F7C}" dt="2022-02-24T12:35:47.607" v="54" actId="1076"/>
          <ac:picMkLst>
            <pc:docMk/>
            <pc:sldMk cId="1349192258" sldId="268"/>
            <ac:picMk id="6" creationId="{6C544033-05DD-4BCF-B1D6-6BD0F499560B}"/>
          </ac:picMkLst>
        </pc:picChg>
        <pc:picChg chg="add del mod">
          <ac:chgData name="Bruno Correa Feil" userId="585c3c8a-6c0a-487f-b656-752bbca039db" providerId="ADAL" clId="{86362664-231D-46EF-8F49-5094FCA45F7C}" dt="2022-02-24T12:47:35.367" v="257" actId="478"/>
          <ac:picMkLst>
            <pc:docMk/>
            <pc:sldMk cId="1349192258" sldId="268"/>
            <ac:picMk id="8" creationId="{C30D3D31-5C57-4AB5-A92A-289CC1FC6994}"/>
          </ac:picMkLst>
        </pc:picChg>
        <pc:picChg chg="add mod">
          <ac:chgData name="Bruno Correa Feil" userId="585c3c8a-6c0a-487f-b656-752bbca039db" providerId="ADAL" clId="{86362664-231D-46EF-8F49-5094FCA45F7C}" dt="2022-02-24T12:48:01.612" v="260" actId="1076"/>
          <ac:picMkLst>
            <pc:docMk/>
            <pc:sldMk cId="1349192258" sldId="268"/>
            <ac:picMk id="9" creationId="{72067705-CC72-467A-BD91-9570AC3A4CD1}"/>
          </ac:picMkLst>
        </pc:picChg>
      </pc:sldChg>
      <pc:sldChg chg="addSp delSp modSp add mod modNotesTx">
        <pc:chgData name="Bruno Correa Feil" userId="585c3c8a-6c0a-487f-b656-752bbca039db" providerId="ADAL" clId="{86362664-231D-46EF-8F49-5094FCA45F7C}" dt="2022-02-24T12:52:42.504" v="268" actId="207"/>
        <pc:sldMkLst>
          <pc:docMk/>
          <pc:sldMk cId="3966946924" sldId="269"/>
        </pc:sldMkLst>
        <pc:spChg chg="mod">
          <ac:chgData name="Bruno Correa Feil" userId="585c3c8a-6c0a-487f-b656-752bbca039db" providerId="ADAL" clId="{86362664-231D-46EF-8F49-5094FCA45F7C}" dt="2022-02-24T12:52:42.504" v="268" actId="207"/>
          <ac:spMkLst>
            <pc:docMk/>
            <pc:sldMk cId="3966946924" sldId="269"/>
            <ac:spMk id="5" creationId="{0DF2215E-B39A-46A0-92CF-C05E02FB5452}"/>
          </ac:spMkLst>
        </pc:spChg>
        <pc:picChg chg="add mod">
          <ac:chgData name="Bruno Correa Feil" userId="585c3c8a-6c0a-487f-b656-752bbca039db" providerId="ADAL" clId="{86362664-231D-46EF-8F49-5094FCA45F7C}" dt="2022-02-24T12:29:25.763" v="47" actId="1076"/>
          <ac:picMkLst>
            <pc:docMk/>
            <pc:sldMk cId="3966946924" sldId="269"/>
            <ac:picMk id="3" creationId="{FE30BB7A-F1C9-4A54-B9C8-EDB594A317BF}"/>
          </ac:picMkLst>
        </pc:picChg>
        <pc:picChg chg="del">
          <ac:chgData name="Bruno Correa Feil" userId="585c3c8a-6c0a-487f-b656-752bbca039db" providerId="ADAL" clId="{86362664-231D-46EF-8F49-5094FCA45F7C}" dt="2022-02-24T12:29:21.425" v="45" actId="478"/>
          <ac:picMkLst>
            <pc:docMk/>
            <pc:sldMk cId="3966946924" sldId="269"/>
            <ac:picMk id="4" creationId="{261E63C7-57BE-4679-9DB0-568AE96D0168}"/>
          </ac:picMkLst>
        </pc:picChg>
      </pc:sldChg>
      <pc:sldChg chg="new del">
        <pc:chgData name="Bruno Correa Feil" userId="585c3c8a-6c0a-487f-b656-752bbca039db" providerId="ADAL" clId="{86362664-231D-46EF-8F49-5094FCA45F7C}" dt="2022-02-24T13:07:32.807" v="577" actId="47"/>
        <pc:sldMkLst>
          <pc:docMk/>
          <pc:sldMk cId="2768198788" sldId="270"/>
        </pc:sldMkLst>
      </pc:sldChg>
      <pc:sldChg chg="add">
        <pc:chgData name="Bruno Correa Feil" userId="585c3c8a-6c0a-487f-b656-752bbca039db" providerId="ADAL" clId="{86362664-231D-46EF-8F49-5094FCA45F7C}" dt="2022-02-24T18:30:05.387" v="1792"/>
        <pc:sldMkLst>
          <pc:docMk/>
          <pc:sldMk cId="3404368878" sldId="270"/>
        </pc:sldMkLst>
      </pc:sldChg>
      <pc:sldChg chg="addSp delSp modSp new del mod">
        <pc:chgData name="Bruno Correa Feil" userId="585c3c8a-6c0a-487f-b656-752bbca039db" providerId="ADAL" clId="{86362664-231D-46EF-8F49-5094FCA45F7C}" dt="2022-02-24T13:07:31.083" v="576" actId="47"/>
        <pc:sldMkLst>
          <pc:docMk/>
          <pc:sldMk cId="2381879500" sldId="271"/>
        </pc:sldMkLst>
        <pc:spChg chg="del">
          <ac:chgData name="Bruno Correa Feil" userId="585c3c8a-6c0a-487f-b656-752bbca039db" providerId="ADAL" clId="{86362664-231D-46EF-8F49-5094FCA45F7C}" dt="2022-02-24T13:00:21.728" v="298" actId="478"/>
          <ac:spMkLst>
            <pc:docMk/>
            <pc:sldMk cId="2381879500" sldId="271"/>
            <ac:spMk id="2" creationId="{D5D488BF-B790-47F1-B3E0-1C677E2493D0}"/>
          </ac:spMkLst>
        </pc:spChg>
        <pc:spChg chg="add del mod">
          <ac:chgData name="Bruno Correa Feil" userId="585c3c8a-6c0a-487f-b656-752bbca039db" providerId="ADAL" clId="{86362664-231D-46EF-8F49-5094FCA45F7C}" dt="2022-02-24T12:59:58.417" v="296"/>
          <ac:spMkLst>
            <pc:docMk/>
            <pc:sldMk cId="2381879500" sldId="271"/>
            <ac:spMk id="3" creationId="{39473580-914B-4648-A732-3F6019BAC10F}"/>
          </ac:spMkLst>
        </pc:spChg>
        <pc:spChg chg="add del mod">
          <ac:chgData name="Bruno Correa Feil" userId="585c3c8a-6c0a-487f-b656-752bbca039db" providerId="ADAL" clId="{86362664-231D-46EF-8F49-5094FCA45F7C}" dt="2022-02-24T13:00:30.793" v="299" actId="478"/>
          <ac:spMkLst>
            <pc:docMk/>
            <pc:sldMk cId="2381879500" sldId="271"/>
            <ac:spMk id="8" creationId="{F3F86639-48E1-4FC4-A74A-CAEF8ED3B8CF}"/>
          </ac:spMkLst>
        </pc:spChg>
        <pc:spChg chg="add mod">
          <ac:chgData name="Bruno Correa Feil" userId="585c3c8a-6c0a-487f-b656-752bbca039db" providerId="ADAL" clId="{86362664-231D-46EF-8F49-5094FCA45F7C}" dt="2022-02-24T13:00:31.148" v="300"/>
          <ac:spMkLst>
            <pc:docMk/>
            <pc:sldMk cId="2381879500" sldId="271"/>
            <ac:spMk id="9" creationId="{588E0328-F237-4BC6-8103-AAA197BFF88C}"/>
          </ac:spMkLst>
        </pc:spChg>
        <pc:picChg chg="add del mod">
          <ac:chgData name="Bruno Correa Feil" userId="585c3c8a-6c0a-487f-b656-752bbca039db" providerId="ADAL" clId="{86362664-231D-46EF-8F49-5094FCA45F7C}" dt="2022-02-24T12:59:40.259" v="290"/>
          <ac:picMkLst>
            <pc:docMk/>
            <pc:sldMk cId="2381879500" sldId="271"/>
            <ac:picMk id="5" creationId="{7F67248A-04A7-46D0-95A9-67B6DCC28255}"/>
          </ac:picMkLst>
        </pc:picChg>
        <pc:picChg chg="add del mod">
          <ac:chgData name="Bruno Correa Feil" userId="585c3c8a-6c0a-487f-b656-752bbca039db" providerId="ADAL" clId="{86362664-231D-46EF-8F49-5094FCA45F7C}" dt="2022-02-24T12:59:51.225" v="293"/>
          <ac:picMkLst>
            <pc:docMk/>
            <pc:sldMk cId="2381879500" sldId="271"/>
            <ac:picMk id="6" creationId="{9B457DC2-7344-4E1C-967C-CB81C64553F1}"/>
          </ac:picMkLst>
        </pc:picChg>
        <pc:picChg chg="add mod">
          <ac:chgData name="Bruno Correa Feil" userId="585c3c8a-6c0a-487f-b656-752bbca039db" providerId="ADAL" clId="{86362664-231D-46EF-8F49-5094FCA45F7C}" dt="2022-02-24T12:59:58.417" v="296"/>
          <ac:picMkLst>
            <pc:docMk/>
            <pc:sldMk cId="2381879500" sldId="271"/>
            <ac:picMk id="7" creationId="{05647463-8E98-4449-84B6-1891CFC2232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C6053-AD0B-405B-9AD2-B0D31B67DB83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F799D-8623-4EC9-92FA-376872D3D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7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Pandemia acelerou esse </a:t>
            </a:r>
            <a:r>
              <a:rPr lang="pt-BR" dirty="0" err="1"/>
              <a:t>moviment</a:t>
            </a:r>
            <a:endParaRPr lang="pt-BR" dirty="0"/>
          </a:p>
          <a:p>
            <a:r>
              <a:rPr lang="pt-BR" dirty="0"/>
              <a:t>O trabalho remoto permite que pessoas de diferentes lugares do país trabalhem em qualquer empresa, o ensino EAD também permite isso.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F799D-8623-4EC9-92FA-376872D3DD4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963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Resultado ‘óbvio’, mas com maior quantidade de alunos, podemos encontrar grupos que façam mais sentido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F799D-8623-4EC9-92FA-376872D3DD4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868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Resultado ‘óbvio’, mas com maior quantidade de alunos, podemos encontrar grupos que façam mais sentido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F799D-8623-4EC9-92FA-376872D3DD4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359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Disponibilizar análises em alguma ferramenta de fácil uso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Aplicar o algoritmo de árvore de decisão para outros atributos classe -&gt; como quantidade de acesso à disciplina, conceito final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F799D-8623-4EC9-92FA-376872D3DD4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32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Disponibilizar uma ferramenta pros professores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F799D-8623-4EC9-92FA-376872D3DD4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38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Todas as ferramentas necessárias para um professor ministrar uma disciplina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F799D-8623-4EC9-92FA-376872D3DD4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784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Log dos alunos como participação nos fóruns (engajamento dos alunos), envio de atividades, envio em atraso de atividades, notas de atividades, </a:t>
            </a:r>
            <a:r>
              <a:rPr lang="pt-BR" dirty="0" err="1"/>
              <a:t>quizzes</a:t>
            </a:r>
            <a:r>
              <a:rPr lang="pt-BR" dirty="0"/>
              <a:t>, tempo pra realizar provas</a:t>
            </a:r>
          </a:p>
          <a:p>
            <a:r>
              <a:rPr lang="pt-BR" dirty="0"/>
              <a:t>Importar dados – “</a:t>
            </a:r>
            <a:r>
              <a:rPr lang="pt-BR" dirty="0" err="1"/>
              <a:t>anonimizando</a:t>
            </a:r>
            <a:r>
              <a:rPr lang="pt-BR" dirty="0"/>
              <a:t>” alunos</a:t>
            </a:r>
          </a:p>
          <a:p>
            <a:r>
              <a:rPr lang="pt-BR" dirty="0"/>
              <a:t>Agregar dados – Deixar os dados de uma forma um pouco mais fácil de lidar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Aplicar algoritmos – para entender comportamentos dos alunos Agrupamento, correlação, árvore de decisão</a:t>
            </a:r>
          </a:p>
          <a:p>
            <a:r>
              <a:rPr lang="pt-BR" dirty="0"/>
              <a:t>Contêiner Docker – Para facilidade de uso da solução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F799D-8623-4EC9-92FA-376872D3DD4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349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ideia é o professor executar a ferramenta</a:t>
            </a:r>
          </a:p>
          <a:p>
            <a:r>
              <a:rPr lang="pt-BR" dirty="0"/>
              <a:t>Informações sobre os cursos do professor -&gt; Id, nome</a:t>
            </a:r>
          </a:p>
          <a:p>
            <a:r>
              <a:rPr lang="pt-BR" dirty="0"/>
              <a:t>Informações dos participantes dos cursos -&gt; Id curso, Id “</a:t>
            </a:r>
            <a:r>
              <a:rPr lang="pt-BR" dirty="0" err="1"/>
              <a:t>anonimizado</a:t>
            </a:r>
            <a:r>
              <a:rPr lang="pt-BR" dirty="0"/>
              <a:t>”, função</a:t>
            </a:r>
          </a:p>
          <a:p>
            <a:r>
              <a:rPr lang="pt-BR" dirty="0"/>
              <a:t>Informações sobre tarefas -&gt; Id, id aluno, data de início e data de fim da tarefa, data em que o aluno entregou a tarefa, se foi dada nota</a:t>
            </a:r>
          </a:p>
          <a:p>
            <a:r>
              <a:rPr lang="pt-BR" dirty="0"/>
              <a:t>Informações sobre fóruns -&gt; id fórum, id autor, interação no fórum foi de criação de novo post ou resposta, </a:t>
            </a:r>
          </a:p>
          <a:p>
            <a:r>
              <a:rPr lang="pt-BR" dirty="0"/>
              <a:t>Informações sobre </a:t>
            </a:r>
            <a:r>
              <a:rPr lang="pt-BR" dirty="0" err="1"/>
              <a:t>Quizzes</a:t>
            </a:r>
            <a:r>
              <a:rPr lang="pt-BR" dirty="0"/>
              <a:t> -&gt; Id quiz, id tentativa, data inicio e fim da tentativa, todas as notas obtidas, melhor nota obtida, status (finalizou, não finalizou)</a:t>
            </a:r>
          </a:p>
          <a:p>
            <a:r>
              <a:rPr lang="pt-BR" dirty="0"/>
              <a:t>Informações sobre Notas -&gt; Nota final do aluno, nota dos trabalhos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F799D-8623-4EC9-92FA-376872D3DD4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758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Tabelas temporárias -&gt; Camada de </a:t>
            </a:r>
            <a:r>
              <a:rPr lang="pt-BR" dirty="0" err="1"/>
              <a:t>staging</a:t>
            </a:r>
            <a:r>
              <a:rPr lang="pt-BR" dirty="0"/>
              <a:t> que recebe o dado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Tabelas consolidadas -&gt; Procedure pega os dados das temporárias e adiciona nas consolidadas excluindo os registros iguais.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Carga cheia -&gt; Como o professor vai importar os dados de cada disciplina separado, não tende a ter muitos dados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F799D-8623-4EC9-92FA-376872D3DD4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499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Feito em Python</a:t>
            </a:r>
          </a:p>
          <a:p>
            <a:r>
              <a:rPr lang="pt-BR" dirty="0"/>
              <a:t>Feito também um pré-processamento dos dados retirando colunas sem dados. Nem todas as disciplinas vão ter tarefa, quis, nota final no </a:t>
            </a:r>
            <a:r>
              <a:rPr lang="pt-BR" dirty="0" err="1"/>
              <a:t>moodle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Árvore de decisão é mais “gráfica”</a:t>
            </a:r>
          </a:p>
          <a:p>
            <a:endParaRPr lang="pt-BR" dirty="0"/>
          </a:p>
          <a:p>
            <a:r>
              <a:rPr lang="pt-BR" dirty="0"/>
              <a:t>Testes feitos em uma turma de 6 alunos.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F799D-8623-4EC9-92FA-376872D3DD4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891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Correlação de </a:t>
            </a:r>
            <a:r>
              <a:rPr lang="pt-BR" dirty="0" err="1"/>
              <a:t>Spearman</a:t>
            </a:r>
            <a:r>
              <a:rPr lang="pt-BR" dirty="0"/>
              <a:t> -&gt; Baseia-se nos valores classificados de cada variável e não nos valores bruto.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F799D-8623-4EC9-92FA-376872D3DD4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11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árvores de decisão é um algoritmo de classificação, precisava de um atributo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F799D-8623-4EC9-92FA-376872D3DD4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57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489E5-6AE2-472C-A574-10F1F930E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646925-C708-4344-9F18-85D1B89DA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411761-17CD-42AA-A90F-F552D655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C8A6-24AB-4FF9-BC92-EADD7CD096BF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3F7769-941E-4405-A3E1-BA961F35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DA174C-4089-4EBE-87BA-72AA3A8C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6729-D48E-409A-8C07-FF991C8D04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10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97793-D02B-4FD5-AC05-FE6EB0D7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68849D-C96E-4D27-89B9-9D164B3E7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1C7447-9899-4681-9BA4-85D567A6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C8A6-24AB-4FF9-BC92-EADD7CD096BF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8C7360-24EB-4FEB-B442-8F732179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30D3A1-C554-488E-9CE6-4791ADCD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6729-D48E-409A-8C07-FF991C8D04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71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6285BC-BD74-43DE-B307-A7C5FC7EB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31B049-3EC4-4B2B-9571-78469B861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596838-B7E6-451D-9ECA-9E2F5EE5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C8A6-24AB-4FF9-BC92-EADD7CD096BF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0E1025-C098-4524-AD01-E3723B38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78606D-4FF6-4A02-89C4-89B8CD75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6729-D48E-409A-8C07-FF991C8D04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98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046F6-CE6E-43E3-9C56-263E4C53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641BAF-2D64-4E9C-9072-9BF75D2FB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D96109-3B4E-425F-8760-8A4BF8BF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C8A6-24AB-4FF9-BC92-EADD7CD096BF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470037-1802-46B0-9126-40B11B33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21F8B5-D140-47DE-B2C8-6E426F88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6729-D48E-409A-8C07-FF991C8D04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43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EEFDB-9313-4A87-9A02-25D217CF6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6B9C5-FD34-4285-BF2D-A649AECED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F49BD-5239-488A-A9AE-B2845C17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C8A6-24AB-4FF9-BC92-EADD7CD096BF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CFEBA9-FAFC-4D82-8773-E213B0AF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DA2417-1A98-4007-ACCE-E39CB869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6729-D48E-409A-8C07-FF991C8D04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85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234E8-4847-48DF-B162-B9AE75E4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231C17-EA27-4F7E-991E-9BAD8959D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76F866-BF09-469A-A257-40A71B4A4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C65A74-51A0-428A-8DD4-B63BC0FA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C8A6-24AB-4FF9-BC92-EADD7CD096BF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E05DC7-C244-4CAB-AB87-AEAB4F93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D9A890-EF68-480C-932A-FC6092A1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6729-D48E-409A-8C07-FF991C8D04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8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3EC28-DE5A-4426-9BEC-A5F27FF8C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8EAB2A-BBFA-4995-B4C5-F25B51A6A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9E1496-BCBC-4D55-A3E6-FA6A941F1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C93A059-BF2D-4F48-AB09-E1B222558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7F39A6-C4FF-44EC-8DD8-74A22F205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C3F948C-6F1F-4F4B-89A3-F373456C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C8A6-24AB-4FF9-BC92-EADD7CD096BF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2DF82B-6521-4291-8EF5-3D2DBAE5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5EC1B8D-6A82-4835-8256-4099B5D8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6729-D48E-409A-8C07-FF991C8D04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73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B55DB-ADA7-457A-9656-B0D9EBD7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E23487-0CD2-4576-A9C1-C5E0B2DE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C8A6-24AB-4FF9-BC92-EADD7CD096BF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9820D6C-4428-4DF6-A845-BE2FF3DB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7DF50A-7EE9-4C6C-8128-5EC25BA9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6729-D48E-409A-8C07-FF991C8D04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52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655177-6B25-4F5E-BF68-D7DA95DA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C8A6-24AB-4FF9-BC92-EADD7CD096BF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A1BF34-34F0-4748-97B9-E5955E79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8B9107-59BD-490B-87E1-6FFC0382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6729-D48E-409A-8C07-FF991C8D04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97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6792B-03E7-45A9-B12E-2B0E0663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091465-9604-4202-BCA5-06F4D9EB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F6C48C-8D8D-49B8-B27C-6BE018A1B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E0F835-A52C-429A-8EB2-F31A24B8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C8A6-24AB-4FF9-BC92-EADD7CD096BF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FE6095-B2A3-46D3-B6CB-62B679DA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CB938C-9329-45AE-BA34-94FC7E03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6729-D48E-409A-8C07-FF991C8D04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98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B2564-229B-4DC0-9D3E-FD2EA569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B07C03D-B79A-4693-B23A-DE426A74B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A24B2B-23DD-4D67-A86A-DAC4C6BEB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AD1490-4D59-4A58-BADE-44CF359F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C8A6-24AB-4FF9-BC92-EADD7CD096BF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081387-1A78-4847-A37C-B3C93E4A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B44B47-62BB-42ED-944A-B41627BD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6729-D48E-409A-8C07-FF991C8D04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75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7E20014-DE89-4DB5-A419-FC897802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977ED0-4BC4-4087-8E05-B1D1A5C1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423449-D7D8-4FA7-8346-35A5D2842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4C8A6-24AB-4FF9-BC92-EADD7CD096BF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44B891-5AC8-4A1A-AAB2-C6DA280FD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F0B13E-87AC-4440-AB90-EFA0EBCF7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96729-D48E-409A-8C07-FF991C8D047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1358424980,&quot;Placement&quot;:&quot;Footer&quot;,&quot;Top&quot;:519.343,&quot;Left&quot;:384.723541,&quot;SlideWidth&quot;:960,&quot;SlideHeight&quot;:540}">
            <a:extLst>
              <a:ext uri="{FF2B5EF4-FFF2-40B4-BE49-F238E27FC236}">
                <a16:creationId xmlns:a16="http://schemas.microsoft.com/office/drawing/2014/main" id="{4C4BE98E-702C-482C-88FC-A8CF2C095271}"/>
              </a:ext>
            </a:extLst>
          </p:cNvPr>
          <p:cNvSpPr txBox="1"/>
          <p:nvPr userDrawn="1"/>
        </p:nvSpPr>
        <p:spPr>
          <a:xfrm>
            <a:off x="4885989" y="6595656"/>
            <a:ext cx="242002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Classificação da informação: Uso Interno</a:t>
            </a:r>
          </a:p>
        </p:txBody>
      </p:sp>
    </p:spTree>
    <p:extLst>
      <p:ext uri="{BB962C8B-B14F-4D97-AF65-F5344CB8AC3E}">
        <p14:creationId xmlns:p14="http://schemas.microsoft.com/office/powerpoint/2010/main" val="327430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englucsantosilva/algoritmo-k-means-na-pr%C3%A1tica-75f4ca656bbc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1.globo.com/jornal-nacional/noticia/2022/02/21/pela-1a-vez-numero-de-novos-alunos-no-ensino-superior-a-distancia-supera-o-de-cursos-presenciais.g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.folha.uol.com.br/educacao/2022/02/no-ensino-superior-pandemico-docentes-se-sobrecarregam-e-alunos-migram-para-ead.s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.com.br/noticias/universidades-dos-eua-sofrem-evasao-de-alunos-na-pandemia" TargetMode="External"/><Relationship Id="rId7" Type="http://schemas.openxmlformats.org/officeDocument/2006/relationships/hyperlink" Target="https://agenciabrasil.ebc.com.br/radioagencia-nacional/educacao/audio/2021-08/maioria-dos-estudantes-relatam-problemas-de-saude-mental-na-pandemi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1.folha.uol.com.br/educacao/2022/02/universidades-publicas-tiveram-queda-de-188-no-numero-de-concluintes.shtml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7454C-EA18-47D3-8C4D-7EEEB3C17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Plugin Moodle – Detecção de possíveis alunos desanimados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687100-794F-42D4-80C9-926319BED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TCC Graduação</a:t>
            </a:r>
          </a:p>
        </p:txBody>
      </p:sp>
    </p:spTree>
    <p:extLst>
      <p:ext uri="{BB962C8B-B14F-4D97-AF65-F5344CB8AC3E}">
        <p14:creationId xmlns:p14="http://schemas.microsoft.com/office/powerpoint/2010/main" val="976381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A4B75-1894-46E7-9979-7FD8A126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Aplicar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26AD4E-4566-4B5A-A3D4-17D037CDE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Correlação</a:t>
            </a:r>
          </a:p>
          <a:p>
            <a:r>
              <a:rPr lang="pt-BR" dirty="0"/>
              <a:t>Árvore de decisão</a:t>
            </a:r>
          </a:p>
          <a:p>
            <a:r>
              <a:rPr lang="pt-BR" dirty="0"/>
              <a:t>Agrupamento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66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681AC-1375-4DDF-B7C0-A23C8632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FBE2AC-DC28-4867-AE0E-70FAFC6BE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6396" cy="4351338"/>
          </a:xfrm>
        </p:spPr>
        <p:txBody>
          <a:bodyPr/>
          <a:lstStyle/>
          <a:p>
            <a:r>
              <a:rPr lang="pt-BR" dirty="0"/>
              <a:t>Correlação de </a:t>
            </a:r>
            <a:r>
              <a:rPr lang="pt-BR" dirty="0" err="1"/>
              <a:t>Spearman</a:t>
            </a:r>
            <a:endParaRPr lang="pt-BR" dirty="0"/>
          </a:p>
        </p:txBody>
      </p:sp>
      <p:pic>
        <p:nvPicPr>
          <p:cNvPr id="4" name="Imagem 3" descr="Uma imagem contendo Tabela&#10;&#10;Descrição gerada automaticamente">
            <a:extLst>
              <a:ext uri="{FF2B5EF4-FFF2-40B4-BE49-F238E27FC236}">
                <a16:creationId xmlns:a16="http://schemas.microsoft.com/office/drawing/2014/main" id="{1010173F-D6DE-4C7A-81EC-6E53E41D4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63" y="182562"/>
            <a:ext cx="6753435" cy="649287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D191828-938A-4949-A633-8492D5E20AB5}"/>
              </a:ext>
            </a:extLst>
          </p:cNvPr>
          <p:cNvSpPr/>
          <p:nvPr/>
        </p:nvSpPr>
        <p:spPr>
          <a:xfrm>
            <a:off x="6096000" y="230188"/>
            <a:ext cx="5025390" cy="3660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00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EAF45-9183-45F5-896B-3644EC94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B0422E-002C-4CB5-9847-436D19C1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0086" cy="4351338"/>
          </a:xfrm>
        </p:spPr>
        <p:txBody>
          <a:bodyPr/>
          <a:lstStyle/>
          <a:p>
            <a:r>
              <a:rPr lang="pt-BR" dirty="0"/>
              <a:t>Atributo classe: Quantidade de tarefas enviadas em dia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28C792E-2096-435F-BBE9-E33618686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859" y="315912"/>
            <a:ext cx="6331941" cy="617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1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B7CEF-90B3-47F4-AD11-A2F55176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Agrupamento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4CF5DE-0C52-419C-9489-6BD051364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07824" cy="4351338"/>
          </a:xfrm>
        </p:spPr>
        <p:txBody>
          <a:bodyPr/>
          <a:lstStyle/>
          <a:p>
            <a:r>
              <a:rPr lang="pt-BR"/>
              <a:t>Kmeans</a:t>
            </a:r>
            <a:endParaRPr lang="pt-B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DB94CE1-3D0E-4A22-BBC8-666FF5F6C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224" y="1825625"/>
            <a:ext cx="9360857" cy="418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C9B6B7B4-A324-4B17-8F8F-AC3A359C749A}"/>
              </a:ext>
            </a:extLst>
          </p:cNvPr>
          <p:cNvSpPr txBox="1"/>
          <p:nvPr/>
        </p:nvSpPr>
        <p:spPr>
          <a:xfrm>
            <a:off x="2551224" y="6007540"/>
            <a:ext cx="962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4"/>
              </a:rPr>
              <a:t>https://medium.com/@englucsantosilva/algoritmo-k-means-na-pr%C3%A1tica-75f4ca656bbc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420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B7CEF-90B3-47F4-AD11-A2F55176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Agrupamento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4CF5DE-0C52-419C-9489-6BD051364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Kmeans</a:t>
            </a:r>
            <a:endParaRPr lang="pt-BR" dirty="0"/>
          </a:p>
        </p:txBody>
      </p:sp>
      <p:sp>
        <p:nvSpPr>
          <p:cNvPr id="16" name="Chave Esquerda 15">
            <a:extLst>
              <a:ext uri="{FF2B5EF4-FFF2-40B4-BE49-F238E27FC236}">
                <a16:creationId xmlns:a16="http://schemas.microsoft.com/office/drawing/2014/main" id="{8070CC14-F035-41F9-9B94-732FD1CC3A94}"/>
              </a:ext>
            </a:extLst>
          </p:cNvPr>
          <p:cNvSpPr/>
          <p:nvPr/>
        </p:nvSpPr>
        <p:spPr>
          <a:xfrm>
            <a:off x="1276231" y="3925672"/>
            <a:ext cx="375557" cy="1154906"/>
          </a:xfrm>
          <a:prstGeom prst="leftBrac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9C25EAA-CC33-4782-9610-7376CB85B4F2}"/>
              </a:ext>
            </a:extLst>
          </p:cNvPr>
          <p:cNvSpPr txBox="1"/>
          <p:nvPr/>
        </p:nvSpPr>
        <p:spPr>
          <a:xfrm>
            <a:off x="107219" y="4318459"/>
            <a:ext cx="94609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Grupo 2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083D6A6-96C8-4839-A313-6148F9E2B713}"/>
              </a:ext>
            </a:extLst>
          </p:cNvPr>
          <p:cNvSpPr txBox="1"/>
          <p:nvPr/>
        </p:nvSpPr>
        <p:spPr>
          <a:xfrm>
            <a:off x="107219" y="3443844"/>
            <a:ext cx="9460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Grupo 1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766C5091-CC1A-43E2-9E6E-0F19D87E28BD}"/>
              </a:ext>
            </a:extLst>
          </p:cNvPr>
          <p:cNvCxnSpPr>
            <a:cxnSpLocks/>
          </p:cNvCxnSpPr>
          <p:nvPr/>
        </p:nvCxnSpPr>
        <p:spPr>
          <a:xfrm flipH="1">
            <a:off x="1204322" y="3628510"/>
            <a:ext cx="447466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ela 32">
            <a:extLst>
              <a:ext uri="{FF2B5EF4-FFF2-40B4-BE49-F238E27FC236}">
                <a16:creationId xmlns:a16="http://schemas.microsoft.com/office/drawing/2014/main" id="{A7A4826C-D0AB-48A0-93C1-4EB4F9AA2B6B}"/>
              </a:ext>
            </a:extLst>
          </p:cNvPr>
          <p:cNvGraphicFramePr>
            <a:graphicFrameLocks noGrp="1"/>
          </p:cNvGraphicFramePr>
          <p:nvPr/>
        </p:nvGraphicFramePr>
        <p:xfrm>
          <a:off x="1651788" y="3186567"/>
          <a:ext cx="10325100" cy="2066925"/>
        </p:xfrm>
        <a:graphic>
          <a:graphicData uri="http://schemas.openxmlformats.org/drawingml/2006/table">
            <a:tbl>
              <a:tblPr/>
              <a:tblGrid>
                <a:gridCol w="660197">
                  <a:extLst>
                    <a:ext uri="{9D8B030D-6E8A-4147-A177-3AD203B41FA5}">
                      <a16:colId xmlns:a16="http://schemas.microsoft.com/office/drawing/2014/main" val="2366644833"/>
                    </a:ext>
                  </a:extLst>
                </a:gridCol>
                <a:gridCol w="1764757">
                  <a:extLst>
                    <a:ext uri="{9D8B030D-6E8A-4147-A177-3AD203B41FA5}">
                      <a16:colId xmlns:a16="http://schemas.microsoft.com/office/drawing/2014/main" val="3911748206"/>
                    </a:ext>
                  </a:extLst>
                </a:gridCol>
                <a:gridCol w="1942503">
                  <a:extLst>
                    <a:ext uri="{9D8B030D-6E8A-4147-A177-3AD203B41FA5}">
                      <a16:colId xmlns:a16="http://schemas.microsoft.com/office/drawing/2014/main" val="2641718479"/>
                    </a:ext>
                  </a:extLst>
                </a:gridCol>
                <a:gridCol w="1574316">
                  <a:extLst>
                    <a:ext uri="{9D8B030D-6E8A-4147-A177-3AD203B41FA5}">
                      <a16:colId xmlns:a16="http://schemas.microsoft.com/office/drawing/2014/main" val="1981941104"/>
                    </a:ext>
                  </a:extLst>
                </a:gridCol>
                <a:gridCol w="2793141">
                  <a:extLst>
                    <a:ext uri="{9D8B030D-6E8A-4147-A177-3AD203B41FA5}">
                      <a16:colId xmlns:a16="http://schemas.microsoft.com/office/drawing/2014/main" val="3222969694"/>
                    </a:ext>
                  </a:extLst>
                </a:gridCol>
                <a:gridCol w="1590186">
                  <a:extLst>
                    <a:ext uri="{9D8B030D-6E8A-4147-A177-3AD203B41FA5}">
                      <a16:colId xmlns:a16="http://schemas.microsoft.com/office/drawing/2014/main" val="3715485346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tarefas_enviadas</a:t>
                      </a:r>
                      <a:endParaRPr lang="pt-B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posts_respondidos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quiz_finalizado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md_tempo_conclusao_quiz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md_notas_quiz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29717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46294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94971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8996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347853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72731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8419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349276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8952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152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36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5295C-7A0D-43CF-AAD0-67BFC683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5DB6B-1000-4C94-B9EC-47AE05AFA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Análises para outras disciplinas com mais alunos</a:t>
            </a:r>
          </a:p>
          <a:p>
            <a:r>
              <a:rPr lang="pt-BR" dirty="0"/>
              <a:t>Aplicar outros algoritmos</a:t>
            </a:r>
          </a:p>
          <a:p>
            <a:r>
              <a:rPr lang="pt-BR" dirty="0"/>
              <a:t>Aplicar o algoritmo de árvore de decisão para outros atributos classe</a:t>
            </a:r>
          </a:p>
          <a:p>
            <a:r>
              <a:rPr lang="pt-BR" dirty="0"/>
              <a:t>Disponibilizar análises em alguma ferramenta </a:t>
            </a:r>
          </a:p>
          <a:p>
            <a:r>
              <a:rPr lang="pt-BR" dirty="0"/>
              <a:t>Aplicar questionário para alunos</a:t>
            </a:r>
          </a:p>
        </p:txBody>
      </p:sp>
    </p:spTree>
    <p:extLst>
      <p:ext uri="{BB962C8B-B14F-4D97-AF65-F5344CB8AC3E}">
        <p14:creationId xmlns:p14="http://schemas.microsoft.com/office/powerpoint/2010/main" val="137684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4735B-A252-4529-B956-A7F89403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1E63C7-57BE-4679-9DB0-568AE96D0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8782"/>
            <a:ext cx="8239125" cy="3581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DF2215E-B39A-46A0-92CF-C05E02FB5452}"/>
              </a:ext>
            </a:extLst>
          </p:cNvPr>
          <p:cNvSpPr txBox="1"/>
          <p:nvPr/>
        </p:nvSpPr>
        <p:spPr>
          <a:xfrm>
            <a:off x="754047" y="5390182"/>
            <a:ext cx="1042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4"/>
              </a:rPr>
              <a:t>https://g1.globo.com/jornal-nacional/novos-alunos-no-ensino-superior-ead-supera-cursos-presenciais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28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4735B-A252-4529-B956-A7F89403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F2215E-B39A-46A0-92CF-C05E02FB5452}"/>
              </a:ext>
            </a:extLst>
          </p:cNvPr>
          <p:cNvSpPr txBox="1"/>
          <p:nvPr/>
        </p:nvSpPr>
        <p:spPr>
          <a:xfrm>
            <a:off x="754047" y="5005388"/>
            <a:ext cx="954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3"/>
              </a:rPr>
              <a:t>https://www1.folha.uol.com.br/ensino-superior-pandemico-docentes-se-sobrecarregam-ead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E30BB7A-F1C9-4A54-B9C8-EDB594A31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47" y="1690688"/>
            <a:ext cx="66579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4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4735B-A252-4529-B956-A7F89403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F814DC-7F62-4673-A96A-A5EB0E5D0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7757"/>
            <a:ext cx="7715250" cy="10668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C42C3A5-C973-4D43-AF79-DBE073137370}"/>
              </a:ext>
            </a:extLst>
          </p:cNvPr>
          <p:cNvSpPr txBox="1"/>
          <p:nvPr/>
        </p:nvSpPr>
        <p:spPr>
          <a:xfrm>
            <a:off x="838200" y="2714345"/>
            <a:ext cx="8407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3"/>
              </a:rPr>
              <a:t>https://www.terra.com.br/universidades-sofrem-evasao-de-alunos-na-pandemia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C544033-05DD-4BCF-B1D6-6BD0F4995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19153"/>
            <a:ext cx="5819775" cy="29432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EEA0EA8-CEAB-418A-9157-ABDAADF9C545}"/>
              </a:ext>
            </a:extLst>
          </p:cNvPr>
          <p:cNvSpPr txBox="1"/>
          <p:nvPr/>
        </p:nvSpPr>
        <p:spPr>
          <a:xfrm>
            <a:off x="6010451" y="6162378"/>
            <a:ext cx="5990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5"/>
              </a:rPr>
              <a:t>https://www1.folha.uol.com.br/universidades-publicas</a:t>
            </a:r>
            <a:endParaRPr lang="pt-BR" dirty="0"/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2067705-CC72-467A-BD91-9570AC3A4C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390602"/>
            <a:ext cx="5924550" cy="26003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EE401C4-0C22-404B-A21B-C5DEE710F3A7}"/>
              </a:ext>
            </a:extLst>
          </p:cNvPr>
          <p:cNvSpPr txBox="1"/>
          <p:nvPr/>
        </p:nvSpPr>
        <p:spPr>
          <a:xfrm>
            <a:off x="-66145" y="5990927"/>
            <a:ext cx="563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7"/>
              </a:rPr>
              <a:t>https://agenciabrasil.ebc.com.br/estudantes-saude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19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C8928-07F0-4EE2-B1A6-30FB09EC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Moodle</a:t>
            </a:r>
          </a:p>
        </p:txBody>
      </p:sp>
      <p:pic>
        <p:nvPicPr>
          <p:cNvPr id="5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5CBBAFC5-E7D8-417B-BBBE-E2D212DA8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995" y="1506893"/>
            <a:ext cx="7304005" cy="3844213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2789D38-A0AD-44CA-8E2D-9F33AC10C7A2}"/>
              </a:ext>
            </a:extLst>
          </p:cNvPr>
          <p:cNvSpPr txBox="1"/>
          <p:nvPr/>
        </p:nvSpPr>
        <p:spPr>
          <a:xfrm>
            <a:off x="559837" y="1786612"/>
            <a:ext cx="39935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Software livre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Ambiente virtual de aprendizagem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Permite criar e gerenciar 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Realizar atividades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Provas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Tarefas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Foruns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Disponibilizar materiais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Gestão do aluno</a:t>
            </a:r>
          </a:p>
        </p:txBody>
      </p:sp>
    </p:spTree>
    <p:extLst>
      <p:ext uri="{BB962C8B-B14F-4D97-AF65-F5344CB8AC3E}">
        <p14:creationId xmlns:p14="http://schemas.microsoft.com/office/powerpoint/2010/main" val="91296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0E7F8-7EC1-4A68-ADC9-AF42F12A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1224F4-035B-468C-A882-5B26A8A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Obter log dos alunos via web </a:t>
            </a:r>
            <a:r>
              <a:rPr lang="pt-BR" dirty="0" err="1"/>
              <a:t>service</a:t>
            </a:r>
            <a:r>
              <a:rPr lang="pt-BR" dirty="0"/>
              <a:t>;</a:t>
            </a:r>
          </a:p>
          <a:p>
            <a:r>
              <a:rPr lang="pt-BR" dirty="0"/>
              <a:t>Importar logs banco de dados local;</a:t>
            </a:r>
          </a:p>
          <a:p>
            <a:r>
              <a:rPr lang="pt-BR" dirty="0"/>
              <a:t>“Agregar dados”;</a:t>
            </a:r>
          </a:p>
          <a:p>
            <a:r>
              <a:rPr lang="pt-BR" dirty="0"/>
              <a:t>Aplicar algoritmos;</a:t>
            </a:r>
          </a:p>
          <a:p>
            <a:r>
              <a:rPr lang="pt-BR" dirty="0"/>
              <a:t>Contêiner Docker – PostgreSQL, Moodle, </a:t>
            </a:r>
            <a:r>
              <a:rPr lang="pt-BR" dirty="0" err="1"/>
              <a:t>python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468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E8D42-F8E3-42F1-BDA9-6FADC5CE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Obter log dos alunos via web </a:t>
            </a:r>
            <a:r>
              <a:rPr lang="pt-BR" dirty="0" err="1"/>
              <a:t>service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16376C-46E6-4A36-912D-5BC73E8B0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Cursos do professor</a:t>
            </a:r>
          </a:p>
          <a:p>
            <a:r>
              <a:rPr lang="pt-BR" dirty="0"/>
              <a:t>Participantes dos cursos</a:t>
            </a:r>
          </a:p>
          <a:p>
            <a:r>
              <a:rPr lang="pt-BR" dirty="0"/>
              <a:t>Tarefas</a:t>
            </a:r>
          </a:p>
          <a:p>
            <a:r>
              <a:rPr lang="pt-BR" dirty="0" err="1"/>
              <a:t>Foruns</a:t>
            </a:r>
            <a:endParaRPr lang="pt-BR" dirty="0"/>
          </a:p>
          <a:p>
            <a:r>
              <a:rPr lang="pt-BR" dirty="0"/>
              <a:t>Quiz</a:t>
            </a:r>
          </a:p>
          <a:p>
            <a:r>
              <a:rPr lang="pt-BR" dirty="0"/>
              <a:t>Notas</a:t>
            </a:r>
          </a:p>
        </p:txBody>
      </p:sp>
    </p:spTree>
    <p:extLst>
      <p:ext uri="{BB962C8B-B14F-4D97-AF65-F5344CB8AC3E}">
        <p14:creationId xmlns:p14="http://schemas.microsoft.com/office/powerpoint/2010/main" val="192246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1A97A-4312-4799-9D00-D3EE7588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Importar logs banco de dados local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8F7D5C-E74C-4023-985A-DAB6B2BAA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Tabelas temporárias </a:t>
            </a:r>
          </a:p>
          <a:p>
            <a:r>
              <a:rPr lang="pt-BR" dirty="0"/>
              <a:t>Tabelas consolidadas</a:t>
            </a:r>
          </a:p>
          <a:p>
            <a:r>
              <a:rPr lang="pt-BR" dirty="0"/>
              <a:t>Tabela agregada</a:t>
            </a:r>
          </a:p>
        </p:txBody>
      </p:sp>
    </p:spTree>
    <p:extLst>
      <p:ext uri="{BB962C8B-B14F-4D97-AF65-F5344CB8AC3E}">
        <p14:creationId xmlns:p14="http://schemas.microsoft.com/office/powerpoint/2010/main" val="21851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833F2-29E0-45DD-BB31-B926054E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agregada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D92EB6F7-C390-4F4D-A861-DB51345C6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68071"/>
              </p:ext>
            </p:extLst>
          </p:nvPr>
        </p:nvGraphicFramePr>
        <p:xfrm>
          <a:off x="838200" y="1690688"/>
          <a:ext cx="2778103" cy="4351338"/>
        </p:xfrm>
        <a:graphic>
          <a:graphicData uri="http://schemas.openxmlformats.org/drawingml/2006/table">
            <a:tbl>
              <a:tblPr/>
              <a:tblGrid>
                <a:gridCol w="2778103">
                  <a:extLst>
                    <a:ext uri="{9D8B030D-6E8A-4147-A177-3AD203B41FA5}">
                      <a16:colId xmlns:a16="http://schemas.microsoft.com/office/drawing/2014/main" val="3622657360"/>
                    </a:ext>
                  </a:extLst>
                </a:gridCol>
              </a:tblGrid>
              <a:tr h="241741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id_curso</a:t>
                      </a:r>
                    </a:p>
                  </a:txBody>
                  <a:tcPr marL="5756" marR="5756" marT="57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088285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nome_curso</a:t>
                      </a:r>
                    </a:p>
                  </a:txBody>
                  <a:tcPr marL="5756" marR="5756" marT="57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001254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id_estudante</a:t>
                      </a:r>
                    </a:p>
                  </a:txBody>
                  <a:tcPr marL="5756" marR="5756" marT="57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028784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tarefas_disciplina</a:t>
                      </a:r>
                    </a:p>
                  </a:txBody>
                  <a:tcPr marL="5756" marR="5756" marT="57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25659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tarefas_enviadas_pelo_aluno</a:t>
                      </a:r>
                    </a:p>
                  </a:txBody>
                  <a:tcPr marL="5756" marR="5756" marT="57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16011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envios_em_dia</a:t>
                      </a:r>
                    </a:p>
                  </a:txBody>
                  <a:tcPr marL="5756" marR="5756" marT="57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649306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envios_atrasados</a:t>
                      </a:r>
                    </a:p>
                  </a:txBody>
                  <a:tcPr marL="5756" marR="5756" marT="57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515716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media_notas_tarefas</a:t>
                      </a:r>
                    </a:p>
                  </a:txBody>
                  <a:tcPr marL="5756" marR="5756" marT="57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080700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posts_disciplina</a:t>
                      </a:r>
                    </a:p>
                  </a:txBody>
                  <a:tcPr marL="5756" marR="5756" marT="57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45106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posts_criados_pelo_aluno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507844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posts_respondidos_pelo_aluno</a:t>
                      </a:r>
                    </a:p>
                  </a:txBody>
                  <a:tcPr marL="5756" marR="5756" marT="57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862491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quizzes_disciplina</a:t>
                      </a:r>
                    </a:p>
                  </a:txBody>
                  <a:tcPr marL="5756" marR="5756" marT="57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298450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quizzes_finalizados_pelo_aluno</a:t>
                      </a:r>
                    </a:p>
                  </a:txBody>
                  <a:tcPr marL="5756" marR="5756" marT="57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38930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quizzes_atrasados_pelo_aluno</a:t>
                      </a:r>
                    </a:p>
                  </a:txBody>
                  <a:tcPr marL="5756" marR="5756" marT="57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798214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quizzes_abandonados_pelo_aluno</a:t>
                      </a:r>
                    </a:p>
                  </a:txBody>
                  <a:tcPr marL="5756" marR="5756" marT="57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195423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media_tempo_conclusao_quiz</a:t>
                      </a:r>
                    </a:p>
                  </a:txBody>
                  <a:tcPr marL="5756" marR="5756" marT="57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50881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media_notas_quiz</a:t>
                      </a:r>
                    </a:p>
                  </a:txBody>
                  <a:tcPr marL="5756" marR="5756" marT="57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17974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nota_final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6" marR="5756" marT="57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017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16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846</Words>
  <Application>Microsoft Office PowerPoint</Application>
  <PresentationFormat>Widescreen</PresentationFormat>
  <Paragraphs>161</Paragraphs>
  <Slides>15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Plugin Moodle – Detecção de possíveis alunos desanimados </vt:lpstr>
      <vt:lpstr>Motivação</vt:lpstr>
      <vt:lpstr>Motivação</vt:lpstr>
      <vt:lpstr>Motivação</vt:lpstr>
      <vt:lpstr>Moodle</vt:lpstr>
      <vt:lpstr>Como funciona</vt:lpstr>
      <vt:lpstr>Obter log dos alunos via web service</vt:lpstr>
      <vt:lpstr>Importar logs banco de dados local</vt:lpstr>
      <vt:lpstr>Tabela agregada</vt:lpstr>
      <vt:lpstr>Aplicar algoritmos</vt:lpstr>
      <vt:lpstr>Correlação</vt:lpstr>
      <vt:lpstr>Árvore de decisão</vt:lpstr>
      <vt:lpstr>Agrupamento</vt:lpstr>
      <vt:lpstr>Agrupamento</vt:lpstr>
      <vt:lpstr>Próximos passos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Pluging moodle – alunos desanimados</dc:title>
  <dc:creator>Bruno Correa Feil</dc:creator>
  <cp:lastModifiedBy>Bruno Correa Feil</cp:lastModifiedBy>
  <cp:revision>9</cp:revision>
  <dcterms:created xsi:type="dcterms:W3CDTF">2022-02-23T20:36:29Z</dcterms:created>
  <dcterms:modified xsi:type="dcterms:W3CDTF">2022-02-24T19:10:04Z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deea41-824f-4c3c-afd5-7afdfc16eee8_Enabled">
    <vt:lpwstr>true</vt:lpwstr>
  </property>
  <property fmtid="{D5CDD505-2E9C-101B-9397-08002B2CF9AE}" pid="3" name="MSIP_Label_99deea41-824f-4c3c-afd5-7afdfc16eee8_SetDate">
    <vt:lpwstr>2022-02-23T22:02:53Z</vt:lpwstr>
  </property>
  <property fmtid="{D5CDD505-2E9C-101B-9397-08002B2CF9AE}" pid="4" name="MSIP_Label_99deea41-824f-4c3c-afd5-7afdfc16eee8_Method">
    <vt:lpwstr>Standard</vt:lpwstr>
  </property>
  <property fmtid="{D5CDD505-2E9C-101B-9397-08002B2CF9AE}" pid="5" name="MSIP_Label_99deea41-824f-4c3c-afd5-7afdfc16eee8_Name">
    <vt:lpwstr>99deea41-824f-4c3c-afd5-7afdfc16eee8</vt:lpwstr>
  </property>
  <property fmtid="{D5CDD505-2E9C-101B-9397-08002B2CF9AE}" pid="6" name="MSIP_Label_99deea41-824f-4c3c-afd5-7afdfc16eee8_SiteId">
    <vt:lpwstr>3223964c-6e1f-48ba-b705-423351281a8c</vt:lpwstr>
  </property>
  <property fmtid="{D5CDD505-2E9C-101B-9397-08002B2CF9AE}" pid="7" name="MSIP_Label_99deea41-824f-4c3c-afd5-7afdfc16eee8_ActionId">
    <vt:lpwstr>4f204e74-dc79-448e-9181-ceff6d9afb61</vt:lpwstr>
  </property>
  <property fmtid="{D5CDD505-2E9C-101B-9397-08002B2CF9AE}" pid="8" name="MSIP_Label_99deea41-824f-4c3c-afd5-7afdfc16eee8_ContentBits">
    <vt:lpwstr>2</vt:lpwstr>
  </property>
</Properties>
</file>