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4a0ea7d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4a0ea7d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bcae7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bcae7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bcae7a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bcae7a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e3a9a5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e3a9a5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bcae7a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bcae7a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eb8e4b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eb8e4b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eb8e4b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eb8e4b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bcae7ac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bcae7ac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raid6.com.au/~onlyjob/posts/arena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raid6.com.au/~onlyjob/posts/arena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1200"/>
            <a:ext cx="85206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FFFFF"/>
                </a:solidFill>
              </a:rPr>
              <a:t>Quarkus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02500" y="3657975"/>
            <a:ext cx="2739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Bruno Feldmann Prusch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49950" y="3886225"/>
            <a:ext cx="3278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      Desenvolvedor na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075" y="3603650"/>
            <a:ext cx="2189375" cy="14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7775"/>
            <a:ext cx="8839201" cy="38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31175" y="4562625"/>
            <a:ext cx="3672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/>
              <a:t>Fonte:</a:t>
            </a:r>
            <a:r>
              <a:rPr i="1" lang="pt-BR"/>
              <a:t> </a:t>
            </a:r>
            <a:r>
              <a:rPr i="1" lang="pt-BR" sz="1100" u="sng">
                <a:solidFill>
                  <a:schemeClr val="hlink"/>
                </a:solidFill>
                <a:hlinkClick r:id="rId4"/>
              </a:rPr>
              <a:t>https://raid6.com.au/~onlyjob/posts/arena/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680450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O que é o Quarkus?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680450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E o diferêncial?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7775"/>
            <a:ext cx="8839201" cy="38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31175" y="4562625"/>
            <a:ext cx="3672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/>
              <a:t>Fonte:</a:t>
            </a:r>
            <a:r>
              <a:rPr i="1" lang="pt-BR"/>
              <a:t> </a:t>
            </a:r>
            <a:r>
              <a:rPr i="1" lang="pt-BR" sz="1100" u="sng">
                <a:solidFill>
                  <a:schemeClr val="hlink"/>
                </a:solidFill>
                <a:hlinkClick r:id="rId4"/>
              </a:rPr>
              <a:t>https://raid6.com.au/~onlyjob/posts/arena/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75" y="1074500"/>
            <a:ext cx="3031326" cy="29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25" y="63875"/>
            <a:ext cx="1181275" cy="6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9525" y="1202538"/>
            <a:ext cx="2435900" cy="28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4075" y="1202550"/>
            <a:ext cx="2639500" cy="28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69375"/>
            <a:ext cx="8839203" cy="33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25375"/>
            <a:ext cx="8663699" cy="2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769" y="2571750"/>
            <a:ext cx="3323451" cy="3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600" y="2211225"/>
            <a:ext cx="2831600" cy="3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775" y="110725"/>
            <a:ext cx="1181275" cy="6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844350" y="1566450"/>
            <a:ext cx="7455300" cy="2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Mão na massa!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742800" y="3157475"/>
            <a:ext cx="32784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      Desenvolvedor na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2580900" y="1172200"/>
            <a:ext cx="3982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</a:rPr>
              <a:t>Obrigado!!!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1792800" y="3911875"/>
            <a:ext cx="52248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</a:rPr>
              <a:t>github.com/brunofprusch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151200" y="2910775"/>
            <a:ext cx="28416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Bruno Feldmann Prusch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225" y="2862025"/>
            <a:ext cx="2189375" cy="14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