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313d7f3e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313d7f3e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313d7f3e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313d7f3e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313d7f3e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313d7f3e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313d7f3e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313d7f3e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313d7f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313d7f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313d7f3e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313d7f3e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13d7f3e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313d7f3e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313d7f3e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313d7f3e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313d7f3e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313d7f3e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313d7f3e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313d7f3e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313d7f3e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313d7f3e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313d7f3e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313d7f3e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rasilescola.uol.com.br/quimica/processo-producao-cerveja.htm#" TargetMode="External"/><Relationship Id="rId4" Type="http://schemas.openxmlformats.org/officeDocument/2006/relationships/hyperlink" Target="https://www.citisystems.com.br/portfolio-items/supervisorio-dosagem-qualimix/?portfolioCats=169" TargetMode="External"/><Relationship Id="rId5" Type="http://schemas.openxmlformats.org/officeDocument/2006/relationships/hyperlink" Target="https://www.cotanet.com.br/sistemas-supervisorios/sistema-supervisorio-intouch" TargetMode="External"/><Relationship Id="rId6" Type="http://schemas.openxmlformats.org/officeDocument/2006/relationships/hyperlink" Target="https://www.figma.com/file/zrIn77v7gB4HVukDXSCYsO/Rascunho-das-telas-do-App?type=whiteboard&amp;node-id=0%3A1&amp;t=QNDidRyqMgwc5aFR-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para processo </a:t>
            </a:r>
            <a:r>
              <a:rPr lang="pt-BR"/>
              <a:t>industrial</a:t>
            </a:r>
            <a:r>
              <a:rPr lang="pt-BR"/>
              <a:t> de tanques.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8272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by: Alberto Magno &amp; Bruno Bitencourt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Rascunho das telas do App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1383800" y="2438975"/>
            <a:ext cx="28569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Actuators</a:t>
            </a:r>
            <a:endParaRPr sz="2800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38" y="1224425"/>
            <a:ext cx="2035725" cy="36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Rascunho das telas do App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1383800" y="2438975"/>
            <a:ext cx="28569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Profile</a:t>
            </a:r>
            <a:endParaRPr sz="2800"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375" y="1215225"/>
            <a:ext cx="2116450" cy="37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1521175"/>
            <a:ext cx="76887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Fluxograma processo industrial de tanques: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 Autoria própria 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Processo de produção da cerveja: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 u="sng">
                <a:solidFill>
                  <a:schemeClr val="hlink"/>
                </a:solidFill>
                <a:hlinkClick r:id="rId3"/>
              </a:rPr>
              <a:t>https://brasilescola.uol.com.br/quimica/processo-producao-cerveja.htm#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Exemplos de sistemas supervisórios no mercado: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 u="sng">
                <a:solidFill>
                  <a:schemeClr val="hlink"/>
                </a:solidFill>
                <a:hlinkClick r:id="rId4"/>
              </a:rPr>
              <a:t>https://www.citisystems.com.br/portfolio-items/supervisorio-dosagem-qualimix/?portfolioCats=169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 u="sng">
                <a:solidFill>
                  <a:schemeClr val="hlink"/>
                </a:solidFill>
                <a:hlinkClick r:id="rId5"/>
              </a:rPr>
              <a:t>https://www.cotanet.com.br/sistemas-supervisorios/sistema-supervisorio-intouch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Rascunho das telas: 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/>
              <a:t> Autoria própria 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 sz="1000" u="sng">
                <a:solidFill>
                  <a:schemeClr val="hlink"/>
                </a:solidFill>
                <a:hlinkClick r:id="rId6"/>
              </a:rPr>
              <a:t>https://www.figma.com/file/zrIn77v7gB4HVukDXSCYsO/Rascunho-das-telas-do-App?type=whiteboard&amp;node-id=0%3A1&amp;t=QNDidRyqMgwc5aFR-1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!</a:t>
            </a:r>
            <a:endParaRPr/>
          </a:p>
        </p:txBody>
      </p:sp>
      <p:sp>
        <p:nvSpPr>
          <p:cNvPr id="177" name="Google Shape;177;p25"/>
          <p:cNvSpPr txBox="1"/>
          <p:nvPr>
            <p:ph idx="4294967295" type="subTitle"/>
          </p:nvPr>
        </p:nvSpPr>
        <p:spPr>
          <a:xfrm>
            <a:off x="727952" y="38272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by: Alberto Magno &amp; Bruno Bitencourt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industrial de tanques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521175"/>
            <a:ext cx="28569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Esp 32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Protocolo MQTT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Bomba de </a:t>
            </a:r>
            <a:r>
              <a:rPr lang="pt-BR"/>
              <a:t>água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Válvulas</a:t>
            </a:r>
            <a:r>
              <a:rPr lang="pt-BR"/>
              <a:t> atuadoras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Sistema de alertas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Sensor nível de </a:t>
            </a:r>
            <a:r>
              <a:rPr lang="pt-BR"/>
              <a:t>água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Sensor de temperatura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Sensor de vazão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75" y="1763751"/>
            <a:ext cx="5036783" cy="25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342525" y="1378850"/>
            <a:ext cx="354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Fluxograma processo industrial de tanques: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Móvel Supervisório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521175"/>
            <a:ext cx="28569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App </a:t>
            </a:r>
            <a:r>
              <a:rPr b="1" lang="pt-BR"/>
              <a:t>móvel</a:t>
            </a:r>
            <a:r>
              <a:rPr b="1" lang="pt-BR"/>
              <a:t> multiplataforma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pt-BR"/>
              <a:t>Android 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pt-BR"/>
              <a:t>IoS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pt-BR"/>
              <a:t>Windows desktop</a:t>
            </a:r>
            <a:endParaRPr b="1"/>
          </a:p>
        </p:txBody>
      </p:sp>
      <p:sp>
        <p:nvSpPr>
          <p:cNvPr id="102" name="Google Shape;102;p15"/>
          <p:cNvSpPr txBox="1"/>
          <p:nvPr/>
        </p:nvSpPr>
        <p:spPr>
          <a:xfrm>
            <a:off x="3900650" y="2481450"/>
            <a:ext cx="489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323950" y="2184475"/>
            <a:ext cx="40482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TISM App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ank Industrial Supervisory Mobile Application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313" y="3475450"/>
            <a:ext cx="1527381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424" y="3475449"/>
            <a:ext cx="578914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775" y="3475450"/>
            <a:ext cx="1250925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</a:t>
            </a:r>
            <a:r>
              <a:rPr lang="pt-BR"/>
              <a:t> Alvo 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1521175"/>
            <a:ext cx="28569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Indústrias</a:t>
            </a:r>
            <a:r>
              <a:rPr lang="pt-BR"/>
              <a:t> que possuem processos com fluidos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Administrador, Operador  e Visualizador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632" y="1564425"/>
            <a:ext cx="3843818" cy="28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801450" y="1157900"/>
            <a:ext cx="422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Processo de produção da cerveja: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funcionalidades 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1521175"/>
            <a:ext cx="28569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Dashboard em tempo real 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Supervisão de processo 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Controle de atuadores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Mensageria de alertas 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Diferentes perfis  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700" y="1438663"/>
            <a:ext cx="2731598" cy="186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425" y="3349325"/>
            <a:ext cx="4758199" cy="13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538000" y="1053775"/>
            <a:ext cx="469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Exemplos de sistemas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supervisórios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no mercado: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Rascunho das telas do App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383800" y="2438975"/>
            <a:ext cx="28569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Login</a:t>
            </a:r>
            <a:endParaRPr sz="28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375" y="1215925"/>
            <a:ext cx="2116448" cy="37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Rascunho das telas do App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383800" y="2438975"/>
            <a:ext cx="28569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Forgot password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250" y="1230925"/>
            <a:ext cx="2012275" cy="368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Rascunho das telas do App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383800" y="2438975"/>
            <a:ext cx="28569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Home / Dashboard </a:t>
            </a:r>
            <a:endParaRPr sz="28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825" y="1215925"/>
            <a:ext cx="2073525" cy="37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7650" y="58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Rascunho das telas do App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1383800" y="2438975"/>
            <a:ext cx="28569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Messages</a:t>
            </a:r>
            <a:endParaRPr sz="28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613" y="1215913"/>
            <a:ext cx="2073975" cy="36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