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347" r:id="rId3"/>
    <p:sldId id="350" r:id="rId4"/>
    <p:sldId id="348" r:id="rId5"/>
    <p:sldId id="352" r:id="rId6"/>
    <p:sldId id="351" r:id="rId7"/>
    <p:sldId id="349" r:id="rId8"/>
    <p:sldId id="35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erriweather Light" panose="00000400000000000000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84AA5-8DE8-4611-AE72-B5F9F049E594}">
  <a:tblStyle styleId="{4F184AA5-8DE8-4611-AE72-B5F9F049E5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24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81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Operação: </a:t>
            </a:r>
            <a:br>
              <a:rPr lang="en" dirty="0"/>
            </a:br>
            <a:r>
              <a:rPr lang="en" dirty="0"/>
              <a:t>Salva Galinha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099"/>
            <a:ext cx="7064100" cy="65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Alunos: Bruno Binelli, Bruno Gabriel Carboni e Gregory </a:t>
            </a:r>
            <a:r>
              <a:rPr lang="pt-BR" dirty="0" err="1"/>
              <a:t>Nykolas</a:t>
            </a:r>
            <a:r>
              <a:rPr lang="pt-BR" dirty="0"/>
              <a:t> </a:t>
            </a:r>
            <a:r>
              <a:rPr lang="pt-BR" dirty="0" err="1"/>
              <a:t>Topanotti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6A4A4208-C516-6AAC-79A8-423920E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pic>
        <p:nvPicPr>
          <p:cNvPr id="1026" name="Picture 2" descr="grátis Homem Com Barba Branca E Chapéu Preto Durante O Dia Foto profissional">
            <a:extLst>
              <a:ext uri="{FF2B5EF4-FFF2-40B4-BE49-F238E27FC236}">
                <a16:creationId xmlns:a16="http://schemas.microsoft.com/office/drawing/2014/main" id="{3DD99681-F803-F1EE-626D-5782FB37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8" y="1519500"/>
            <a:ext cx="2910618" cy="218296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ECC2ED-9659-0F89-1E78-C071470C7694}"/>
              </a:ext>
            </a:extLst>
          </p:cNvPr>
          <p:cNvSpPr txBox="1"/>
          <p:nvPr/>
        </p:nvSpPr>
        <p:spPr>
          <a:xfrm>
            <a:off x="1122781" y="380646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Vidaloka" panose="020B0604020202020204" charset="0"/>
              </a:rPr>
              <a:t>Sr. Ademir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CFC83E-DC82-AFE2-ACC2-DD453BFDA694}"/>
              </a:ext>
            </a:extLst>
          </p:cNvPr>
          <p:cNvSpPr txBox="1"/>
          <p:nvPr/>
        </p:nvSpPr>
        <p:spPr>
          <a:xfrm>
            <a:off x="3591074" y="1663809"/>
            <a:ext cx="476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Um pequeno fazendeiro que enfrenta um estressante problema com uma matilha que vive na região de sua fazenda.</a:t>
            </a:r>
          </a:p>
          <a:p>
            <a:endParaRPr lang="pt-BR" sz="1600" dirty="0">
              <a:latin typeface="Montserrat" panose="00000500000000000000" pitchFamily="2" charset="0"/>
            </a:endParaRPr>
          </a:p>
          <a:p>
            <a:r>
              <a:rPr lang="pt-BR" sz="1600" dirty="0">
                <a:latin typeface="Montserrat" panose="00000500000000000000" pitchFamily="2" charset="0"/>
              </a:rPr>
              <a:t>À noite, os cães invadem o galinheiro e atacam os ovos e as galinhas, dificultando muito o trabalho do seu Ademir.</a:t>
            </a:r>
          </a:p>
        </p:txBody>
      </p:sp>
    </p:spTree>
    <p:extLst>
      <p:ext uri="{BB962C8B-B14F-4D97-AF65-F5344CB8AC3E}">
        <p14:creationId xmlns:p14="http://schemas.microsoft.com/office/powerpoint/2010/main" val="3540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96D19F-0DCB-31D5-F477-FBEF92ED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020164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pt-BR" sz="1600" dirty="0"/>
              <a:t>Para ajudar o seu Ademir, um dispositivo foi criado para espantar os animais assim que eles se aproximam do galinheiro.</a:t>
            </a:r>
          </a:p>
          <a:p>
            <a:pPr marL="114300" indent="0">
              <a:buNone/>
            </a:pPr>
            <a:endParaRPr lang="pt-BR" sz="1600" dirty="0"/>
          </a:p>
          <a:p>
            <a:pPr marL="114300" indent="0">
              <a:buNone/>
            </a:pPr>
            <a:r>
              <a:rPr lang="pt-BR" sz="1600" dirty="0"/>
              <a:t>O dispositivo funciona da seguinte maneira:</a:t>
            </a:r>
          </a:p>
          <a:p>
            <a:pPr marL="114300" indent="0">
              <a:buNone/>
            </a:pPr>
            <a:endParaRPr lang="pt-BR" sz="1600" dirty="0"/>
          </a:p>
          <a:p>
            <a:r>
              <a:rPr lang="pt-BR" sz="1600" dirty="0"/>
              <a:t>Constante monitoração na porta no galinheiro</a:t>
            </a:r>
          </a:p>
          <a:p>
            <a:r>
              <a:rPr lang="pt-BR" sz="1600" dirty="0"/>
              <a:t>Assim que algo se aproximar, a partir de 2 metros de distância do galinheiro, luzes se acenderam iluminando os arredores.</a:t>
            </a:r>
          </a:p>
          <a:p>
            <a:r>
              <a:rPr lang="pt-BR" sz="1600" dirty="0"/>
              <a:t>Assim que a distância for menor que 1,5 metros, um som constante soará, em uma frequência sonora desagradável ouvida apenas pelos cães, os espantando.</a:t>
            </a:r>
          </a:p>
        </p:txBody>
      </p:sp>
    </p:spTree>
    <p:extLst>
      <p:ext uri="{BB962C8B-B14F-4D97-AF65-F5344CB8AC3E}">
        <p14:creationId xmlns:p14="http://schemas.microsoft.com/office/powerpoint/2010/main" val="46536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5A212B-3EC2-745E-DAEA-DBFC44B5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19" y="0"/>
            <a:ext cx="69621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23850C-465E-4A81-4962-805D253C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1" y="0"/>
            <a:ext cx="79541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D0F591-6DF6-597A-A4F4-19A22DA0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02" y="356838"/>
            <a:ext cx="5099795" cy="4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CD1B7-03C6-C027-97E9-8E32F070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CB978AC-8ECA-4F5B-D0D8-EA60511D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40" y="1211107"/>
            <a:ext cx="3987833" cy="3487368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F2141E4C-4C43-EFE6-55E6-311E86F6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38" y="269878"/>
            <a:ext cx="2842045" cy="46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EE7F36-095A-92F8-8011-73DC51D75E18}"/>
              </a:ext>
            </a:extLst>
          </p:cNvPr>
          <p:cNvSpPr txBox="1"/>
          <p:nvPr/>
        </p:nvSpPr>
        <p:spPr>
          <a:xfrm>
            <a:off x="2237678" y="1665247"/>
            <a:ext cx="4668644" cy="12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/>
              <a:t>Contatos via e-mail:</a:t>
            </a:r>
          </a:p>
          <a:p>
            <a:pPr algn="ctr">
              <a:lnSpc>
                <a:spcPct val="150000"/>
              </a:lnSpc>
            </a:pPr>
            <a:r>
              <a:rPr lang="pt-BR" sz="2000" u="sng" dirty="0"/>
              <a:t> op.salva.galinha@gmail.com</a:t>
            </a:r>
          </a:p>
        </p:txBody>
      </p:sp>
    </p:spTree>
    <p:extLst>
      <p:ext uri="{BB962C8B-B14F-4D97-AF65-F5344CB8AC3E}">
        <p14:creationId xmlns:p14="http://schemas.microsoft.com/office/powerpoint/2010/main" val="340679709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165</Words>
  <Application>Microsoft Office PowerPoint</Application>
  <PresentationFormat>Apresentação na tela (16:9)</PresentationFormat>
  <Paragraphs>17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Vidaloka</vt:lpstr>
      <vt:lpstr>Lato</vt:lpstr>
      <vt:lpstr>Merriweather Light</vt:lpstr>
      <vt:lpstr>Montserrat</vt:lpstr>
      <vt:lpstr>Minimalist Business Slides XL by Slidesgo</vt:lpstr>
      <vt:lpstr>Operação:  Salva Galinha</vt:lpstr>
      <vt:lpstr>Contexto</vt:lpstr>
      <vt:lpstr>Apresentação do PowerPoint</vt:lpstr>
      <vt:lpstr>Apresentação do PowerPoint</vt:lpstr>
      <vt:lpstr>Apresentação do PowerPoint</vt:lpstr>
      <vt:lpstr>Apresentação do PowerPoint</vt:lpstr>
      <vt:lpstr>Código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Operação:  Salva Galinha</dc:title>
  <cp:lastModifiedBy>Bruno Gabriel Carboni</cp:lastModifiedBy>
  <cp:revision>5</cp:revision>
  <dcterms:modified xsi:type="dcterms:W3CDTF">2023-12-05T17:38:32Z</dcterms:modified>
</cp:coreProperties>
</file>