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30" autoAdjust="0"/>
    <p:restoredTop sz="94660"/>
  </p:normalViewPr>
  <p:slideViewPr>
    <p:cSldViewPr snapToGrid="0">
      <p:cViewPr>
        <p:scale>
          <a:sx n="70" d="100"/>
          <a:sy n="70" d="100"/>
        </p:scale>
        <p:origin x="14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85184-90F6-48F7-836E-E15B160D5EE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0F910D-B4E5-4C0E-9F38-DCBF2E0D917C}">
      <dgm:prSet/>
      <dgm:spPr/>
      <dgm:t>
        <a:bodyPr/>
        <a:lstStyle/>
        <a:p>
          <a:r>
            <a:rPr lang="en-US"/>
            <a:t>Camada Física</a:t>
          </a:r>
        </a:p>
      </dgm:t>
    </dgm:pt>
    <dgm:pt modelId="{71B16F55-B3C3-42C0-AE30-E29EEAEB73F1}" type="parTrans" cxnId="{82CD9333-45D3-4310-AF31-6F344E210EF5}">
      <dgm:prSet/>
      <dgm:spPr/>
      <dgm:t>
        <a:bodyPr/>
        <a:lstStyle/>
        <a:p>
          <a:endParaRPr lang="en-US"/>
        </a:p>
      </dgm:t>
    </dgm:pt>
    <dgm:pt modelId="{AEC266C5-B129-4168-A68C-217E8BE0A0EC}" type="sibTrans" cxnId="{82CD9333-45D3-4310-AF31-6F344E210EF5}">
      <dgm:prSet/>
      <dgm:spPr/>
      <dgm:t>
        <a:bodyPr/>
        <a:lstStyle/>
        <a:p>
          <a:endParaRPr lang="en-US"/>
        </a:p>
      </dgm:t>
    </dgm:pt>
    <dgm:pt modelId="{79C44DF3-46EB-46F2-88A0-B90C127E2B5A}">
      <dgm:prSet/>
      <dgm:spPr/>
      <dgm:t>
        <a:bodyPr/>
        <a:lstStyle/>
        <a:p>
          <a:r>
            <a:rPr lang="en-US"/>
            <a:t>Camada de ligação de dados</a:t>
          </a:r>
        </a:p>
      </dgm:t>
    </dgm:pt>
    <dgm:pt modelId="{E91B7ED7-7AF4-4A94-A1BD-EDC967F218C5}" type="parTrans" cxnId="{023F40CA-A4DD-4633-94D0-09CAB769F51C}">
      <dgm:prSet/>
      <dgm:spPr/>
      <dgm:t>
        <a:bodyPr/>
        <a:lstStyle/>
        <a:p>
          <a:endParaRPr lang="en-US"/>
        </a:p>
      </dgm:t>
    </dgm:pt>
    <dgm:pt modelId="{394D867F-44A8-4014-B25B-4DFB2A23F3B1}" type="sibTrans" cxnId="{023F40CA-A4DD-4633-94D0-09CAB769F51C}">
      <dgm:prSet/>
      <dgm:spPr/>
      <dgm:t>
        <a:bodyPr/>
        <a:lstStyle/>
        <a:p>
          <a:endParaRPr lang="en-US"/>
        </a:p>
      </dgm:t>
    </dgm:pt>
    <dgm:pt modelId="{E592A0E4-2C6D-4FC4-929F-1031B9D82FFB}">
      <dgm:prSet/>
      <dgm:spPr/>
      <dgm:t>
        <a:bodyPr/>
        <a:lstStyle/>
        <a:p>
          <a:r>
            <a:rPr lang="en-US"/>
            <a:t>Camada de Aplicação</a:t>
          </a:r>
        </a:p>
      </dgm:t>
    </dgm:pt>
    <dgm:pt modelId="{F85BF77F-FA6F-471C-AF40-D35556CBFAD2}" type="parTrans" cxnId="{B25B61F3-1ECF-4E4B-B8E1-3C2745AA44EE}">
      <dgm:prSet/>
      <dgm:spPr/>
      <dgm:t>
        <a:bodyPr/>
        <a:lstStyle/>
        <a:p>
          <a:endParaRPr lang="en-US"/>
        </a:p>
      </dgm:t>
    </dgm:pt>
    <dgm:pt modelId="{2AE14CFE-933C-45CB-AE27-5128A9401CB0}" type="sibTrans" cxnId="{B25B61F3-1ECF-4E4B-B8E1-3C2745AA44EE}">
      <dgm:prSet/>
      <dgm:spPr/>
      <dgm:t>
        <a:bodyPr/>
        <a:lstStyle/>
        <a:p>
          <a:endParaRPr lang="en-US"/>
        </a:p>
      </dgm:t>
    </dgm:pt>
    <dgm:pt modelId="{2CBBA109-FDC9-4F4E-97E0-03A2BCE4E624}" type="pres">
      <dgm:prSet presAssocID="{BEE85184-90F6-48F7-836E-E15B160D5E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FC63DB-5558-7246-ABC3-ED5C7FAD685D}" type="pres">
      <dgm:prSet presAssocID="{580F910D-B4E5-4C0E-9F38-DCBF2E0D917C}" presName="root" presStyleCnt="0"/>
      <dgm:spPr/>
    </dgm:pt>
    <dgm:pt modelId="{9A1525E3-3893-E747-A2A5-6053FB333747}" type="pres">
      <dgm:prSet presAssocID="{580F910D-B4E5-4C0E-9F38-DCBF2E0D917C}" presName="rootComposite" presStyleCnt="0"/>
      <dgm:spPr/>
    </dgm:pt>
    <dgm:pt modelId="{E903C021-F136-BC4A-8455-AA8007FE4D4D}" type="pres">
      <dgm:prSet presAssocID="{580F910D-B4E5-4C0E-9F38-DCBF2E0D917C}" presName="rootText" presStyleLbl="node1" presStyleIdx="0" presStyleCnt="3"/>
      <dgm:spPr/>
    </dgm:pt>
    <dgm:pt modelId="{75A29DA8-5603-154A-8275-D019FECB5167}" type="pres">
      <dgm:prSet presAssocID="{580F910D-B4E5-4C0E-9F38-DCBF2E0D917C}" presName="rootConnector" presStyleLbl="node1" presStyleIdx="0" presStyleCnt="3"/>
      <dgm:spPr/>
    </dgm:pt>
    <dgm:pt modelId="{14C4B699-26DA-084D-9280-19C3CB30D7C9}" type="pres">
      <dgm:prSet presAssocID="{580F910D-B4E5-4C0E-9F38-DCBF2E0D917C}" presName="childShape" presStyleCnt="0"/>
      <dgm:spPr/>
    </dgm:pt>
    <dgm:pt modelId="{15E18095-5C57-A84E-B264-1461F375AD5D}" type="pres">
      <dgm:prSet presAssocID="{79C44DF3-46EB-46F2-88A0-B90C127E2B5A}" presName="root" presStyleCnt="0"/>
      <dgm:spPr/>
    </dgm:pt>
    <dgm:pt modelId="{4C5E22C2-98B1-8040-8282-B13E5AA98641}" type="pres">
      <dgm:prSet presAssocID="{79C44DF3-46EB-46F2-88A0-B90C127E2B5A}" presName="rootComposite" presStyleCnt="0"/>
      <dgm:spPr/>
    </dgm:pt>
    <dgm:pt modelId="{A09183A5-671A-D346-B62B-5DA2548240E7}" type="pres">
      <dgm:prSet presAssocID="{79C44DF3-46EB-46F2-88A0-B90C127E2B5A}" presName="rootText" presStyleLbl="node1" presStyleIdx="1" presStyleCnt="3"/>
      <dgm:spPr/>
    </dgm:pt>
    <dgm:pt modelId="{A0160D2A-BBA9-414D-A222-AE5F2ECE1941}" type="pres">
      <dgm:prSet presAssocID="{79C44DF3-46EB-46F2-88A0-B90C127E2B5A}" presName="rootConnector" presStyleLbl="node1" presStyleIdx="1" presStyleCnt="3"/>
      <dgm:spPr/>
    </dgm:pt>
    <dgm:pt modelId="{E8BE5A26-B8B5-1741-A035-8CB983560787}" type="pres">
      <dgm:prSet presAssocID="{79C44DF3-46EB-46F2-88A0-B90C127E2B5A}" presName="childShape" presStyleCnt="0"/>
      <dgm:spPr/>
    </dgm:pt>
    <dgm:pt modelId="{12D8DA49-DFB4-4F45-9749-88AC108B5558}" type="pres">
      <dgm:prSet presAssocID="{E592A0E4-2C6D-4FC4-929F-1031B9D82FFB}" presName="root" presStyleCnt="0"/>
      <dgm:spPr/>
    </dgm:pt>
    <dgm:pt modelId="{68B0F11A-DEE9-A249-B4E1-D704899B601D}" type="pres">
      <dgm:prSet presAssocID="{E592A0E4-2C6D-4FC4-929F-1031B9D82FFB}" presName="rootComposite" presStyleCnt="0"/>
      <dgm:spPr/>
    </dgm:pt>
    <dgm:pt modelId="{0447EC67-A16B-9E47-9DA0-644284B0E13D}" type="pres">
      <dgm:prSet presAssocID="{E592A0E4-2C6D-4FC4-929F-1031B9D82FFB}" presName="rootText" presStyleLbl="node1" presStyleIdx="2" presStyleCnt="3"/>
      <dgm:spPr/>
    </dgm:pt>
    <dgm:pt modelId="{DA54E72A-63AA-5C41-AC57-9D72AD2CDC24}" type="pres">
      <dgm:prSet presAssocID="{E592A0E4-2C6D-4FC4-929F-1031B9D82FFB}" presName="rootConnector" presStyleLbl="node1" presStyleIdx="2" presStyleCnt="3"/>
      <dgm:spPr/>
    </dgm:pt>
    <dgm:pt modelId="{04C1E322-A4EA-EC44-97D2-2EAAA5B8365E}" type="pres">
      <dgm:prSet presAssocID="{E592A0E4-2C6D-4FC4-929F-1031B9D82FFB}" presName="childShape" presStyleCnt="0"/>
      <dgm:spPr/>
    </dgm:pt>
  </dgm:ptLst>
  <dgm:cxnLst>
    <dgm:cxn modelId="{832EF211-A9F4-0847-816D-D680944DDDE8}" type="presOf" srcId="{580F910D-B4E5-4C0E-9F38-DCBF2E0D917C}" destId="{75A29DA8-5603-154A-8275-D019FECB5167}" srcOrd="1" destOrd="0" presId="urn:microsoft.com/office/officeart/2005/8/layout/hierarchy3"/>
    <dgm:cxn modelId="{C7123125-D117-C74E-9CC6-CA9C1CD8C2DC}" type="presOf" srcId="{580F910D-B4E5-4C0E-9F38-DCBF2E0D917C}" destId="{E903C021-F136-BC4A-8455-AA8007FE4D4D}" srcOrd="0" destOrd="0" presId="urn:microsoft.com/office/officeart/2005/8/layout/hierarchy3"/>
    <dgm:cxn modelId="{7077B62D-4B89-E54E-A7D8-AE62BFC72605}" type="presOf" srcId="{E592A0E4-2C6D-4FC4-929F-1031B9D82FFB}" destId="{DA54E72A-63AA-5C41-AC57-9D72AD2CDC24}" srcOrd="1" destOrd="0" presId="urn:microsoft.com/office/officeart/2005/8/layout/hierarchy3"/>
    <dgm:cxn modelId="{82CD9333-45D3-4310-AF31-6F344E210EF5}" srcId="{BEE85184-90F6-48F7-836E-E15B160D5EEA}" destId="{580F910D-B4E5-4C0E-9F38-DCBF2E0D917C}" srcOrd="0" destOrd="0" parTransId="{71B16F55-B3C3-42C0-AE30-E29EEAEB73F1}" sibTransId="{AEC266C5-B129-4168-A68C-217E8BE0A0EC}"/>
    <dgm:cxn modelId="{175ED464-9D52-8F41-BD96-C3FF81977A7E}" type="presOf" srcId="{E592A0E4-2C6D-4FC4-929F-1031B9D82FFB}" destId="{0447EC67-A16B-9E47-9DA0-644284B0E13D}" srcOrd="0" destOrd="0" presId="urn:microsoft.com/office/officeart/2005/8/layout/hierarchy3"/>
    <dgm:cxn modelId="{3E68D6A7-5AEE-3348-AEDF-E1ED3DACF4DF}" type="presOf" srcId="{79C44DF3-46EB-46F2-88A0-B90C127E2B5A}" destId="{A0160D2A-BBA9-414D-A222-AE5F2ECE1941}" srcOrd="1" destOrd="0" presId="urn:microsoft.com/office/officeart/2005/8/layout/hierarchy3"/>
    <dgm:cxn modelId="{023F40CA-A4DD-4633-94D0-09CAB769F51C}" srcId="{BEE85184-90F6-48F7-836E-E15B160D5EEA}" destId="{79C44DF3-46EB-46F2-88A0-B90C127E2B5A}" srcOrd="1" destOrd="0" parTransId="{E91B7ED7-7AF4-4A94-A1BD-EDC967F218C5}" sibTransId="{394D867F-44A8-4014-B25B-4DFB2A23F3B1}"/>
    <dgm:cxn modelId="{7ABEA5CB-69FB-7A4D-A6BD-5B40B6220C20}" type="presOf" srcId="{BEE85184-90F6-48F7-836E-E15B160D5EEA}" destId="{2CBBA109-FDC9-4F4E-97E0-03A2BCE4E624}" srcOrd="0" destOrd="0" presId="urn:microsoft.com/office/officeart/2005/8/layout/hierarchy3"/>
    <dgm:cxn modelId="{57F48DD8-2A20-E84E-B207-1AC8EC4FF031}" type="presOf" srcId="{79C44DF3-46EB-46F2-88A0-B90C127E2B5A}" destId="{A09183A5-671A-D346-B62B-5DA2548240E7}" srcOrd="0" destOrd="0" presId="urn:microsoft.com/office/officeart/2005/8/layout/hierarchy3"/>
    <dgm:cxn modelId="{B25B61F3-1ECF-4E4B-B8E1-3C2745AA44EE}" srcId="{BEE85184-90F6-48F7-836E-E15B160D5EEA}" destId="{E592A0E4-2C6D-4FC4-929F-1031B9D82FFB}" srcOrd="2" destOrd="0" parTransId="{F85BF77F-FA6F-471C-AF40-D35556CBFAD2}" sibTransId="{2AE14CFE-933C-45CB-AE27-5128A9401CB0}"/>
    <dgm:cxn modelId="{BF21A114-C5A5-274F-96F9-76DF3D662774}" type="presParOf" srcId="{2CBBA109-FDC9-4F4E-97E0-03A2BCE4E624}" destId="{BFFC63DB-5558-7246-ABC3-ED5C7FAD685D}" srcOrd="0" destOrd="0" presId="urn:microsoft.com/office/officeart/2005/8/layout/hierarchy3"/>
    <dgm:cxn modelId="{5DFA103C-89FA-2C44-9DA0-66A85B0E5CB9}" type="presParOf" srcId="{BFFC63DB-5558-7246-ABC3-ED5C7FAD685D}" destId="{9A1525E3-3893-E747-A2A5-6053FB333747}" srcOrd="0" destOrd="0" presId="urn:microsoft.com/office/officeart/2005/8/layout/hierarchy3"/>
    <dgm:cxn modelId="{85859EB9-34D7-8346-94DE-E03BE43001E0}" type="presParOf" srcId="{9A1525E3-3893-E747-A2A5-6053FB333747}" destId="{E903C021-F136-BC4A-8455-AA8007FE4D4D}" srcOrd="0" destOrd="0" presId="urn:microsoft.com/office/officeart/2005/8/layout/hierarchy3"/>
    <dgm:cxn modelId="{79783AF8-ED02-0B4C-B4B8-437ED2F2A991}" type="presParOf" srcId="{9A1525E3-3893-E747-A2A5-6053FB333747}" destId="{75A29DA8-5603-154A-8275-D019FECB5167}" srcOrd="1" destOrd="0" presId="urn:microsoft.com/office/officeart/2005/8/layout/hierarchy3"/>
    <dgm:cxn modelId="{1931C4E8-9A40-4F4C-8DAC-4DA0E3A5806A}" type="presParOf" srcId="{BFFC63DB-5558-7246-ABC3-ED5C7FAD685D}" destId="{14C4B699-26DA-084D-9280-19C3CB30D7C9}" srcOrd="1" destOrd="0" presId="urn:microsoft.com/office/officeart/2005/8/layout/hierarchy3"/>
    <dgm:cxn modelId="{FA9A1D07-6730-5E48-9F8B-03A2A893AE7F}" type="presParOf" srcId="{2CBBA109-FDC9-4F4E-97E0-03A2BCE4E624}" destId="{15E18095-5C57-A84E-B264-1461F375AD5D}" srcOrd="1" destOrd="0" presId="urn:microsoft.com/office/officeart/2005/8/layout/hierarchy3"/>
    <dgm:cxn modelId="{AA947928-384E-F943-A900-1D2A445DB813}" type="presParOf" srcId="{15E18095-5C57-A84E-B264-1461F375AD5D}" destId="{4C5E22C2-98B1-8040-8282-B13E5AA98641}" srcOrd="0" destOrd="0" presId="urn:microsoft.com/office/officeart/2005/8/layout/hierarchy3"/>
    <dgm:cxn modelId="{A4D876EE-E5BE-0049-AC33-461D8B8E5672}" type="presParOf" srcId="{4C5E22C2-98B1-8040-8282-B13E5AA98641}" destId="{A09183A5-671A-D346-B62B-5DA2548240E7}" srcOrd="0" destOrd="0" presId="urn:microsoft.com/office/officeart/2005/8/layout/hierarchy3"/>
    <dgm:cxn modelId="{8BC11D4B-8D7E-CC44-97F2-E1CE221CB14C}" type="presParOf" srcId="{4C5E22C2-98B1-8040-8282-B13E5AA98641}" destId="{A0160D2A-BBA9-414D-A222-AE5F2ECE1941}" srcOrd="1" destOrd="0" presId="urn:microsoft.com/office/officeart/2005/8/layout/hierarchy3"/>
    <dgm:cxn modelId="{6F92EAA3-6807-604F-90F1-54349CAB983D}" type="presParOf" srcId="{15E18095-5C57-A84E-B264-1461F375AD5D}" destId="{E8BE5A26-B8B5-1741-A035-8CB983560787}" srcOrd="1" destOrd="0" presId="urn:microsoft.com/office/officeart/2005/8/layout/hierarchy3"/>
    <dgm:cxn modelId="{E5C93AE1-071D-E34B-A900-98A245CB0F7B}" type="presParOf" srcId="{2CBBA109-FDC9-4F4E-97E0-03A2BCE4E624}" destId="{12D8DA49-DFB4-4F45-9749-88AC108B5558}" srcOrd="2" destOrd="0" presId="urn:microsoft.com/office/officeart/2005/8/layout/hierarchy3"/>
    <dgm:cxn modelId="{B54904D0-9E50-4142-B28C-96B300D73FF3}" type="presParOf" srcId="{12D8DA49-DFB4-4F45-9749-88AC108B5558}" destId="{68B0F11A-DEE9-A249-B4E1-D704899B601D}" srcOrd="0" destOrd="0" presId="urn:microsoft.com/office/officeart/2005/8/layout/hierarchy3"/>
    <dgm:cxn modelId="{BD034DB9-64E9-5042-94FA-B71230AB4AE9}" type="presParOf" srcId="{68B0F11A-DEE9-A249-B4E1-D704899B601D}" destId="{0447EC67-A16B-9E47-9DA0-644284B0E13D}" srcOrd="0" destOrd="0" presId="urn:microsoft.com/office/officeart/2005/8/layout/hierarchy3"/>
    <dgm:cxn modelId="{ACE97D70-6393-1945-B70D-279235658266}" type="presParOf" srcId="{68B0F11A-DEE9-A249-B4E1-D704899B601D}" destId="{DA54E72A-63AA-5C41-AC57-9D72AD2CDC24}" srcOrd="1" destOrd="0" presId="urn:microsoft.com/office/officeart/2005/8/layout/hierarchy3"/>
    <dgm:cxn modelId="{41648AB6-01F0-9148-9B29-E34D8A2BA28C}" type="presParOf" srcId="{12D8DA49-DFB4-4F45-9749-88AC108B5558}" destId="{04C1E322-A4EA-EC44-97D2-2EAAA5B8365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C3221-47AB-4360-8986-915C11E6EB0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137E28-F5A0-4069-A68D-5CC953B08A93}">
      <dgm:prSet/>
      <dgm:spPr/>
      <dgm:t>
        <a:bodyPr/>
        <a:lstStyle/>
        <a:p>
          <a:r>
            <a:rPr lang="en-US"/>
            <a:t>Transferência através de Arduino</a:t>
          </a:r>
        </a:p>
      </dgm:t>
    </dgm:pt>
    <dgm:pt modelId="{AA288DB6-3F84-4C1A-A452-DDCC7607D693}" type="parTrans" cxnId="{FA2A0D47-7566-42E0-8B6F-07738FB33394}">
      <dgm:prSet/>
      <dgm:spPr/>
      <dgm:t>
        <a:bodyPr/>
        <a:lstStyle/>
        <a:p>
          <a:endParaRPr lang="en-US"/>
        </a:p>
      </dgm:t>
    </dgm:pt>
    <dgm:pt modelId="{15DDDF35-8A71-4760-BE99-216200F4D763}" type="sibTrans" cxnId="{FA2A0D47-7566-42E0-8B6F-07738FB3339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04CEED2-B72A-4F00-A42C-39DD6FCBAB3A}">
      <dgm:prSet/>
      <dgm:spPr/>
      <dgm:t>
        <a:bodyPr/>
        <a:lstStyle/>
        <a:p>
          <a:r>
            <a:rPr lang="en-US"/>
            <a:t>Transferência através de RF</a:t>
          </a:r>
        </a:p>
      </dgm:t>
    </dgm:pt>
    <dgm:pt modelId="{2B4EC84D-AF19-4AC2-ADEB-7BF6974DB322}" type="parTrans" cxnId="{6F50435F-6682-4CA7-9716-F23EA38E1882}">
      <dgm:prSet/>
      <dgm:spPr/>
      <dgm:t>
        <a:bodyPr/>
        <a:lstStyle/>
        <a:p>
          <a:endParaRPr lang="en-US"/>
        </a:p>
      </dgm:t>
    </dgm:pt>
    <dgm:pt modelId="{4662DC69-F7E8-4615-BCB2-894CB18D9033}" type="sibTrans" cxnId="{6F50435F-6682-4CA7-9716-F23EA38E18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42F767A-10AA-4D31-8394-D1BAE5C1CC12}">
      <dgm:prSet/>
      <dgm:spPr/>
      <dgm:t>
        <a:bodyPr/>
        <a:lstStyle/>
        <a:p>
          <a:r>
            <a:rPr lang="en-US"/>
            <a:t>Implementação Stop-and-Wait</a:t>
          </a:r>
        </a:p>
      </dgm:t>
    </dgm:pt>
    <dgm:pt modelId="{F3581CCD-DCD7-4DA3-8E04-2644A9618C56}" type="parTrans" cxnId="{B2E30F00-4CC5-476E-A207-970847B4D91A}">
      <dgm:prSet/>
      <dgm:spPr/>
      <dgm:t>
        <a:bodyPr/>
        <a:lstStyle/>
        <a:p>
          <a:endParaRPr lang="en-US"/>
        </a:p>
      </dgm:t>
    </dgm:pt>
    <dgm:pt modelId="{B1B28318-3746-4CB2-8837-1266EF7344BF}" type="sibTrans" cxnId="{B2E30F00-4CC5-476E-A207-970847B4D91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0BDC24E-0B68-4EC9-85C3-61231E3B22AD}">
      <dgm:prSet/>
      <dgm:spPr/>
      <dgm:t>
        <a:bodyPr/>
        <a:lstStyle/>
        <a:p>
          <a:r>
            <a:rPr lang="en-US"/>
            <a:t>Implementação aplicacional</a:t>
          </a:r>
        </a:p>
      </dgm:t>
    </dgm:pt>
    <dgm:pt modelId="{27067D7E-6785-4EC8-83ED-D5B2ABA4DDC7}" type="parTrans" cxnId="{650B0CED-9EB9-48F8-961B-FD3B2A372D22}">
      <dgm:prSet/>
      <dgm:spPr/>
      <dgm:t>
        <a:bodyPr/>
        <a:lstStyle/>
        <a:p>
          <a:endParaRPr lang="en-US"/>
        </a:p>
      </dgm:t>
    </dgm:pt>
    <dgm:pt modelId="{5BDF4D35-11DB-46B6-A3E0-49E854B0FF56}" type="sibTrans" cxnId="{650B0CED-9EB9-48F8-961B-FD3B2A372D2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AF0F166-B01F-AE4C-8D7E-BC85C29A693C}" type="pres">
      <dgm:prSet presAssocID="{8F0C3221-47AB-4360-8986-915C11E6EB0C}" presName="Name0" presStyleCnt="0">
        <dgm:presLayoutVars>
          <dgm:animLvl val="lvl"/>
          <dgm:resizeHandles val="exact"/>
        </dgm:presLayoutVars>
      </dgm:prSet>
      <dgm:spPr/>
    </dgm:pt>
    <dgm:pt modelId="{A538A319-EE68-8741-BECF-CC6E1938B2EC}" type="pres">
      <dgm:prSet presAssocID="{1E137E28-F5A0-4069-A68D-5CC953B08A93}" presName="compositeNode" presStyleCnt="0">
        <dgm:presLayoutVars>
          <dgm:bulletEnabled val="1"/>
        </dgm:presLayoutVars>
      </dgm:prSet>
      <dgm:spPr/>
    </dgm:pt>
    <dgm:pt modelId="{6955FE9C-0805-3D4E-BD6A-8A1548E6282E}" type="pres">
      <dgm:prSet presAssocID="{1E137E28-F5A0-4069-A68D-5CC953B08A93}" presName="bgRect" presStyleLbl="alignNode1" presStyleIdx="0" presStyleCnt="4"/>
      <dgm:spPr/>
    </dgm:pt>
    <dgm:pt modelId="{2226B531-8548-C248-A2A3-F21E599C6754}" type="pres">
      <dgm:prSet presAssocID="{15DDDF35-8A71-4760-BE99-216200F4D76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D93E492-A323-BB4B-AD63-44AE83456199}" type="pres">
      <dgm:prSet presAssocID="{1E137E28-F5A0-4069-A68D-5CC953B08A93}" presName="nodeRect" presStyleLbl="alignNode1" presStyleIdx="0" presStyleCnt="4">
        <dgm:presLayoutVars>
          <dgm:bulletEnabled val="1"/>
        </dgm:presLayoutVars>
      </dgm:prSet>
      <dgm:spPr/>
    </dgm:pt>
    <dgm:pt modelId="{B57CF188-8AAE-6643-AF4C-9DDB97F14645}" type="pres">
      <dgm:prSet presAssocID="{15DDDF35-8A71-4760-BE99-216200F4D763}" presName="sibTrans" presStyleCnt="0"/>
      <dgm:spPr/>
    </dgm:pt>
    <dgm:pt modelId="{467AB13B-F691-074F-9040-6DC23BDB0090}" type="pres">
      <dgm:prSet presAssocID="{404CEED2-B72A-4F00-A42C-39DD6FCBAB3A}" presName="compositeNode" presStyleCnt="0">
        <dgm:presLayoutVars>
          <dgm:bulletEnabled val="1"/>
        </dgm:presLayoutVars>
      </dgm:prSet>
      <dgm:spPr/>
    </dgm:pt>
    <dgm:pt modelId="{80D4D13E-E99D-664B-A13A-55662F6CA6D5}" type="pres">
      <dgm:prSet presAssocID="{404CEED2-B72A-4F00-A42C-39DD6FCBAB3A}" presName="bgRect" presStyleLbl="alignNode1" presStyleIdx="1" presStyleCnt="4"/>
      <dgm:spPr/>
    </dgm:pt>
    <dgm:pt modelId="{72723BB1-A58D-CA42-BC60-2FCA981C5E14}" type="pres">
      <dgm:prSet presAssocID="{4662DC69-F7E8-4615-BCB2-894CB18D90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92B9335-5554-7B41-A3CE-365E1435E70F}" type="pres">
      <dgm:prSet presAssocID="{404CEED2-B72A-4F00-A42C-39DD6FCBAB3A}" presName="nodeRect" presStyleLbl="alignNode1" presStyleIdx="1" presStyleCnt="4">
        <dgm:presLayoutVars>
          <dgm:bulletEnabled val="1"/>
        </dgm:presLayoutVars>
      </dgm:prSet>
      <dgm:spPr/>
    </dgm:pt>
    <dgm:pt modelId="{8CB491D1-4371-8F48-9D01-3476B31A68B6}" type="pres">
      <dgm:prSet presAssocID="{4662DC69-F7E8-4615-BCB2-894CB18D9033}" presName="sibTrans" presStyleCnt="0"/>
      <dgm:spPr/>
    </dgm:pt>
    <dgm:pt modelId="{2B34270A-441F-C348-851C-93FFF79C0D2F}" type="pres">
      <dgm:prSet presAssocID="{642F767A-10AA-4D31-8394-D1BAE5C1CC12}" presName="compositeNode" presStyleCnt="0">
        <dgm:presLayoutVars>
          <dgm:bulletEnabled val="1"/>
        </dgm:presLayoutVars>
      </dgm:prSet>
      <dgm:spPr/>
    </dgm:pt>
    <dgm:pt modelId="{0F27D2DD-B0A2-7249-835B-60F262061B24}" type="pres">
      <dgm:prSet presAssocID="{642F767A-10AA-4D31-8394-D1BAE5C1CC12}" presName="bgRect" presStyleLbl="alignNode1" presStyleIdx="2" presStyleCnt="4"/>
      <dgm:spPr/>
    </dgm:pt>
    <dgm:pt modelId="{320C30B5-7517-3B42-B160-4AD23978203D}" type="pres">
      <dgm:prSet presAssocID="{B1B28318-3746-4CB2-8837-1266EF7344B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8F6D175-F4ED-574D-9D66-64448690CA27}" type="pres">
      <dgm:prSet presAssocID="{642F767A-10AA-4D31-8394-D1BAE5C1CC12}" presName="nodeRect" presStyleLbl="alignNode1" presStyleIdx="2" presStyleCnt="4">
        <dgm:presLayoutVars>
          <dgm:bulletEnabled val="1"/>
        </dgm:presLayoutVars>
      </dgm:prSet>
      <dgm:spPr/>
    </dgm:pt>
    <dgm:pt modelId="{927E0DD2-F8E9-E844-AF46-2FBFFCDBBB55}" type="pres">
      <dgm:prSet presAssocID="{B1B28318-3746-4CB2-8837-1266EF7344BF}" presName="sibTrans" presStyleCnt="0"/>
      <dgm:spPr/>
    </dgm:pt>
    <dgm:pt modelId="{6D34840C-0CE6-DF4F-AD36-DD75B13B9ACD}" type="pres">
      <dgm:prSet presAssocID="{F0BDC24E-0B68-4EC9-85C3-61231E3B22AD}" presName="compositeNode" presStyleCnt="0">
        <dgm:presLayoutVars>
          <dgm:bulletEnabled val="1"/>
        </dgm:presLayoutVars>
      </dgm:prSet>
      <dgm:spPr/>
    </dgm:pt>
    <dgm:pt modelId="{B855CAAC-7764-964E-9888-54AB8152DD60}" type="pres">
      <dgm:prSet presAssocID="{F0BDC24E-0B68-4EC9-85C3-61231E3B22AD}" presName="bgRect" presStyleLbl="alignNode1" presStyleIdx="3" presStyleCnt="4"/>
      <dgm:spPr/>
    </dgm:pt>
    <dgm:pt modelId="{29FF1DFE-5A01-7A4D-B993-F285A48A4AE5}" type="pres">
      <dgm:prSet presAssocID="{5BDF4D35-11DB-46B6-A3E0-49E854B0FF5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DBAD747-1B41-DA42-9067-F6792918379E}" type="pres">
      <dgm:prSet presAssocID="{F0BDC24E-0B68-4EC9-85C3-61231E3B22A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2E30F00-4CC5-476E-A207-970847B4D91A}" srcId="{8F0C3221-47AB-4360-8986-915C11E6EB0C}" destId="{642F767A-10AA-4D31-8394-D1BAE5C1CC12}" srcOrd="2" destOrd="0" parTransId="{F3581CCD-DCD7-4DA3-8E04-2644A9618C56}" sibTransId="{B1B28318-3746-4CB2-8837-1266EF7344BF}"/>
    <dgm:cxn modelId="{D1A5C700-B4CA-3F45-BCB8-1CCF9D1867B4}" type="presOf" srcId="{642F767A-10AA-4D31-8394-D1BAE5C1CC12}" destId="{0F27D2DD-B0A2-7249-835B-60F262061B24}" srcOrd="0" destOrd="0" presId="urn:microsoft.com/office/officeart/2016/7/layout/LinearBlockProcessNumbered"/>
    <dgm:cxn modelId="{D9C86E2C-047E-F84B-8FED-861A87574D99}" type="presOf" srcId="{15DDDF35-8A71-4760-BE99-216200F4D763}" destId="{2226B531-8548-C248-A2A3-F21E599C6754}" srcOrd="0" destOrd="0" presId="urn:microsoft.com/office/officeart/2016/7/layout/LinearBlockProcessNumbered"/>
    <dgm:cxn modelId="{2944733A-BEB4-6344-99AB-220152BDF1E7}" type="presOf" srcId="{1E137E28-F5A0-4069-A68D-5CC953B08A93}" destId="{9D93E492-A323-BB4B-AD63-44AE83456199}" srcOrd="1" destOrd="0" presId="urn:microsoft.com/office/officeart/2016/7/layout/LinearBlockProcessNumbered"/>
    <dgm:cxn modelId="{FA2A0D47-7566-42E0-8B6F-07738FB33394}" srcId="{8F0C3221-47AB-4360-8986-915C11E6EB0C}" destId="{1E137E28-F5A0-4069-A68D-5CC953B08A93}" srcOrd="0" destOrd="0" parTransId="{AA288DB6-3F84-4C1A-A452-DDCC7607D693}" sibTransId="{15DDDF35-8A71-4760-BE99-216200F4D763}"/>
    <dgm:cxn modelId="{D46CE447-03E8-B64F-826B-A430488DDBD8}" type="presOf" srcId="{404CEED2-B72A-4F00-A42C-39DD6FCBAB3A}" destId="{80D4D13E-E99D-664B-A13A-55662F6CA6D5}" srcOrd="0" destOrd="0" presId="urn:microsoft.com/office/officeart/2016/7/layout/LinearBlockProcessNumbered"/>
    <dgm:cxn modelId="{96AE6158-4442-0241-8B8B-E965CD3B3F2E}" type="presOf" srcId="{4662DC69-F7E8-4615-BCB2-894CB18D9033}" destId="{72723BB1-A58D-CA42-BC60-2FCA981C5E14}" srcOrd="0" destOrd="0" presId="urn:microsoft.com/office/officeart/2016/7/layout/LinearBlockProcessNumbered"/>
    <dgm:cxn modelId="{6F50435F-6682-4CA7-9716-F23EA38E1882}" srcId="{8F0C3221-47AB-4360-8986-915C11E6EB0C}" destId="{404CEED2-B72A-4F00-A42C-39DD6FCBAB3A}" srcOrd="1" destOrd="0" parTransId="{2B4EC84D-AF19-4AC2-ADEB-7BF6974DB322}" sibTransId="{4662DC69-F7E8-4615-BCB2-894CB18D9033}"/>
    <dgm:cxn modelId="{D1173F60-EC53-4D42-A659-41D0302D7279}" type="presOf" srcId="{F0BDC24E-0B68-4EC9-85C3-61231E3B22AD}" destId="{B855CAAC-7764-964E-9888-54AB8152DD60}" srcOrd="0" destOrd="0" presId="urn:microsoft.com/office/officeart/2016/7/layout/LinearBlockProcessNumbered"/>
    <dgm:cxn modelId="{5BFA2978-5AE5-8741-B243-F5508504476F}" type="presOf" srcId="{1E137E28-F5A0-4069-A68D-5CC953B08A93}" destId="{6955FE9C-0805-3D4E-BD6A-8A1548E6282E}" srcOrd="0" destOrd="0" presId="urn:microsoft.com/office/officeart/2016/7/layout/LinearBlockProcessNumbered"/>
    <dgm:cxn modelId="{E0B3BE7C-1288-9849-838C-5F2EB53635E2}" type="presOf" srcId="{F0BDC24E-0B68-4EC9-85C3-61231E3B22AD}" destId="{0DBAD747-1B41-DA42-9067-F6792918379E}" srcOrd="1" destOrd="0" presId="urn:microsoft.com/office/officeart/2016/7/layout/LinearBlockProcessNumbered"/>
    <dgm:cxn modelId="{25036A7F-93B6-7045-8AC4-F2C5D3FFD8CB}" type="presOf" srcId="{B1B28318-3746-4CB2-8837-1266EF7344BF}" destId="{320C30B5-7517-3B42-B160-4AD23978203D}" srcOrd="0" destOrd="0" presId="urn:microsoft.com/office/officeart/2016/7/layout/LinearBlockProcessNumbered"/>
    <dgm:cxn modelId="{ED291893-2F80-4F43-B29D-FB28A513DAF7}" type="presOf" srcId="{5BDF4D35-11DB-46B6-A3E0-49E854B0FF56}" destId="{29FF1DFE-5A01-7A4D-B993-F285A48A4AE5}" srcOrd="0" destOrd="0" presId="urn:microsoft.com/office/officeart/2016/7/layout/LinearBlockProcessNumbered"/>
    <dgm:cxn modelId="{FF429C9B-8C9F-3A42-B1F0-56D0AD554A37}" type="presOf" srcId="{404CEED2-B72A-4F00-A42C-39DD6FCBAB3A}" destId="{A92B9335-5554-7B41-A3CE-365E1435E70F}" srcOrd="1" destOrd="0" presId="urn:microsoft.com/office/officeart/2016/7/layout/LinearBlockProcessNumbered"/>
    <dgm:cxn modelId="{354959BD-508D-9448-B43B-02C18BB9BE23}" type="presOf" srcId="{8F0C3221-47AB-4360-8986-915C11E6EB0C}" destId="{EAF0F166-B01F-AE4C-8D7E-BC85C29A693C}" srcOrd="0" destOrd="0" presId="urn:microsoft.com/office/officeart/2016/7/layout/LinearBlockProcessNumbered"/>
    <dgm:cxn modelId="{650B0CED-9EB9-48F8-961B-FD3B2A372D22}" srcId="{8F0C3221-47AB-4360-8986-915C11E6EB0C}" destId="{F0BDC24E-0B68-4EC9-85C3-61231E3B22AD}" srcOrd="3" destOrd="0" parTransId="{27067D7E-6785-4EC8-83ED-D5B2ABA4DDC7}" sibTransId="{5BDF4D35-11DB-46B6-A3E0-49E854B0FF56}"/>
    <dgm:cxn modelId="{2A8739F5-2853-0243-BE1C-109B069CFD32}" type="presOf" srcId="{642F767A-10AA-4D31-8394-D1BAE5C1CC12}" destId="{A8F6D175-F4ED-574D-9D66-64448690CA27}" srcOrd="1" destOrd="0" presId="urn:microsoft.com/office/officeart/2016/7/layout/LinearBlockProcessNumbered"/>
    <dgm:cxn modelId="{10F606F7-0E08-1D4D-81CB-2D7771D70722}" type="presParOf" srcId="{EAF0F166-B01F-AE4C-8D7E-BC85C29A693C}" destId="{A538A319-EE68-8741-BECF-CC6E1938B2EC}" srcOrd="0" destOrd="0" presId="urn:microsoft.com/office/officeart/2016/7/layout/LinearBlockProcessNumbered"/>
    <dgm:cxn modelId="{87655498-E1ED-F046-9012-D62573F17FCA}" type="presParOf" srcId="{A538A319-EE68-8741-BECF-CC6E1938B2EC}" destId="{6955FE9C-0805-3D4E-BD6A-8A1548E6282E}" srcOrd="0" destOrd="0" presId="urn:microsoft.com/office/officeart/2016/7/layout/LinearBlockProcessNumbered"/>
    <dgm:cxn modelId="{D9B2895B-6E88-5449-8880-9A8C33FC8407}" type="presParOf" srcId="{A538A319-EE68-8741-BECF-CC6E1938B2EC}" destId="{2226B531-8548-C248-A2A3-F21E599C6754}" srcOrd="1" destOrd="0" presId="urn:microsoft.com/office/officeart/2016/7/layout/LinearBlockProcessNumbered"/>
    <dgm:cxn modelId="{AE4ECCA3-8C5C-1346-99C8-ED296805004E}" type="presParOf" srcId="{A538A319-EE68-8741-BECF-CC6E1938B2EC}" destId="{9D93E492-A323-BB4B-AD63-44AE83456199}" srcOrd="2" destOrd="0" presId="urn:microsoft.com/office/officeart/2016/7/layout/LinearBlockProcessNumbered"/>
    <dgm:cxn modelId="{A476114D-F4A0-034E-AE72-1AD477DD5A35}" type="presParOf" srcId="{EAF0F166-B01F-AE4C-8D7E-BC85C29A693C}" destId="{B57CF188-8AAE-6643-AF4C-9DDB97F14645}" srcOrd="1" destOrd="0" presId="urn:microsoft.com/office/officeart/2016/7/layout/LinearBlockProcessNumbered"/>
    <dgm:cxn modelId="{BEF2844D-4BA2-A841-8798-F45627C9EF5E}" type="presParOf" srcId="{EAF0F166-B01F-AE4C-8D7E-BC85C29A693C}" destId="{467AB13B-F691-074F-9040-6DC23BDB0090}" srcOrd="2" destOrd="0" presId="urn:microsoft.com/office/officeart/2016/7/layout/LinearBlockProcessNumbered"/>
    <dgm:cxn modelId="{0D99A3B2-543C-E24A-A93F-62CC7B67987D}" type="presParOf" srcId="{467AB13B-F691-074F-9040-6DC23BDB0090}" destId="{80D4D13E-E99D-664B-A13A-55662F6CA6D5}" srcOrd="0" destOrd="0" presId="urn:microsoft.com/office/officeart/2016/7/layout/LinearBlockProcessNumbered"/>
    <dgm:cxn modelId="{FC98CD8C-0E12-9943-8422-798B03791489}" type="presParOf" srcId="{467AB13B-F691-074F-9040-6DC23BDB0090}" destId="{72723BB1-A58D-CA42-BC60-2FCA981C5E14}" srcOrd="1" destOrd="0" presId="urn:microsoft.com/office/officeart/2016/7/layout/LinearBlockProcessNumbered"/>
    <dgm:cxn modelId="{FD0377CE-19E7-9643-B6E6-4927CD7216C4}" type="presParOf" srcId="{467AB13B-F691-074F-9040-6DC23BDB0090}" destId="{A92B9335-5554-7B41-A3CE-365E1435E70F}" srcOrd="2" destOrd="0" presId="urn:microsoft.com/office/officeart/2016/7/layout/LinearBlockProcessNumbered"/>
    <dgm:cxn modelId="{C5E6557F-0B91-7349-AB27-5F6E089C9EDC}" type="presParOf" srcId="{EAF0F166-B01F-AE4C-8D7E-BC85C29A693C}" destId="{8CB491D1-4371-8F48-9D01-3476B31A68B6}" srcOrd="3" destOrd="0" presId="urn:microsoft.com/office/officeart/2016/7/layout/LinearBlockProcessNumbered"/>
    <dgm:cxn modelId="{DF318B2B-F1A3-A94C-8C7B-45594F82803A}" type="presParOf" srcId="{EAF0F166-B01F-AE4C-8D7E-BC85C29A693C}" destId="{2B34270A-441F-C348-851C-93FFF79C0D2F}" srcOrd="4" destOrd="0" presId="urn:microsoft.com/office/officeart/2016/7/layout/LinearBlockProcessNumbered"/>
    <dgm:cxn modelId="{009E186F-5E96-4A43-A600-D144C3D6D3FC}" type="presParOf" srcId="{2B34270A-441F-C348-851C-93FFF79C0D2F}" destId="{0F27D2DD-B0A2-7249-835B-60F262061B24}" srcOrd="0" destOrd="0" presId="urn:microsoft.com/office/officeart/2016/7/layout/LinearBlockProcessNumbered"/>
    <dgm:cxn modelId="{863F8590-E085-FF43-A681-F44DEAB11851}" type="presParOf" srcId="{2B34270A-441F-C348-851C-93FFF79C0D2F}" destId="{320C30B5-7517-3B42-B160-4AD23978203D}" srcOrd="1" destOrd="0" presId="urn:microsoft.com/office/officeart/2016/7/layout/LinearBlockProcessNumbered"/>
    <dgm:cxn modelId="{BAC5F692-1788-BC4C-8E4F-24719C8EE0BE}" type="presParOf" srcId="{2B34270A-441F-C348-851C-93FFF79C0D2F}" destId="{A8F6D175-F4ED-574D-9D66-64448690CA27}" srcOrd="2" destOrd="0" presId="urn:microsoft.com/office/officeart/2016/7/layout/LinearBlockProcessNumbered"/>
    <dgm:cxn modelId="{C2C56F92-D225-6749-B026-9AD8CD0DE6EC}" type="presParOf" srcId="{EAF0F166-B01F-AE4C-8D7E-BC85C29A693C}" destId="{927E0DD2-F8E9-E844-AF46-2FBFFCDBBB55}" srcOrd="5" destOrd="0" presId="urn:microsoft.com/office/officeart/2016/7/layout/LinearBlockProcessNumbered"/>
    <dgm:cxn modelId="{708EBF8C-645E-0143-9D19-F1652B740FAF}" type="presParOf" srcId="{EAF0F166-B01F-AE4C-8D7E-BC85C29A693C}" destId="{6D34840C-0CE6-DF4F-AD36-DD75B13B9ACD}" srcOrd="6" destOrd="0" presId="urn:microsoft.com/office/officeart/2016/7/layout/LinearBlockProcessNumbered"/>
    <dgm:cxn modelId="{970DA4BA-105E-084C-A3DD-8F9A9BFCD482}" type="presParOf" srcId="{6D34840C-0CE6-DF4F-AD36-DD75B13B9ACD}" destId="{B855CAAC-7764-964E-9888-54AB8152DD60}" srcOrd="0" destOrd="0" presId="urn:microsoft.com/office/officeart/2016/7/layout/LinearBlockProcessNumbered"/>
    <dgm:cxn modelId="{788B2071-EADC-CC47-B1BD-C41076AB1B1C}" type="presParOf" srcId="{6D34840C-0CE6-DF4F-AD36-DD75B13B9ACD}" destId="{29FF1DFE-5A01-7A4D-B993-F285A48A4AE5}" srcOrd="1" destOrd="0" presId="urn:microsoft.com/office/officeart/2016/7/layout/LinearBlockProcessNumbered"/>
    <dgm:cxn modelId="{396314D2-F56D-0C40-B681-12D10120F0D5}" type="presParOf" srcId="{6D34840C-0CE6-DF4F-AD36-DD75B13B9ACD}" destId="{0DBAD747-1B41-DA42-9067-F6792918379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3C021-F136-BC4A-8455-AA8007FE4D4D}">
      <dsp:nvSpPr>
        <dsp:cNvPr id="0" name=""/>
        <dsp:cNvSpPr/>
      </dsp:nvSpPr>
      <dsp:spPr>
        <a:xfrm>
          <a:off x="1235" y="843047"/>
          <a:ext cx="2890539" cy="14452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Camada Física</a:t>
          </a:r>
        </a:p>
      </dsp:txBody>
      <dsp:txXfrm>
        <a:off x="43565" y="885377"/>
        <a:ext cx="2805879" cy="1360609"/>
      </dsp:txXfrm>
    </dsp:sp>
    <dsp:sp modelId="{A09183A5-671A-D346-B62B-5DA2548240E7}">
      <dsp:nvSpPr>
        <dsp:cNvPr id="0" name=""/>
        <dsp:cNvSpPr/>
      </dsp:nvSpPr>
      <dsp:spPr>
        <a:xfrm>
          <a:off x="3614410" y="843047"/>
          <a:ext cx="2890539" cy="144526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Camada de ligação de dados</a:t>
          </a:r>
        </a:p>
      </dsp:txBody>
      <dsp:txXfrm>
        <a:off x="3656740" y="885377"/>
        <a:ext cx="2805879" cy="1360609"/>
      </dsp:txXfrm>
    </dsp:sp>
    <dsp:sp modelId="{0447EC67-A16B-9E47-9DA0-644284B0E13D}">
      <dsp:nvSpPr>
        <dsp:cNvPr id="0" name=""/>
        <dsp:cNvSpPr/>
      </dsp:nvSpPr>
      <dsp:spPr>
        <a:xfrm>
          <a:off x="7227584" y="843047"/>
          <a:ext cx="2890539" cy="144526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Camada de Aplicação</a:t>
          </a:r>
        </a:p>
      </dsp:txBody>
      <dsp:txXfrm>
        <a:off x="7269914" y="885377"/>
        <a:ext cx="2805879" cy="1360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FE9C-0805-3D4E-BD6A-8A1548E6282E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Transferência através de Arduino</a:t>
          </a:r>
        </a:p>
      </dsp:txBody>
      <dsp:txXfrm>
        <a:off x="197" y="1279296"/>
        <a:ext cx="2386548" cy="1718314"/>
      </dsp:txXfrm>
    </dsp:sp>
    <dsp:sp modelId="{2226B531-8548-C248-A2A3-F21E599C6754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97" y="133753"/>
        <a:ext cx="2386548" cy="1145543"/>
      </dsp:txXfrm>
    </dsp:sp>
    <dsp:sp modelId="{80D4D13E-E99D-664B-A13A-55662F6CA6D5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Transferência através de RF</a:t>
          </a:r>
        </a:p>
      </dsp:txBody>
      <dsp:txXfrm>
        <a:off x="2577669" y="1279296"/>
        <a:ext cx="2386548" cy="1718314"/>
      </dsp:txXfrm>
    </dsp:sp>
    <dsp:sp modelId="{72723BB1-A58D-CA42-BC60-2FCA981C5E14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77669" y="133753"/>
        <a:ext cx="2386548" cy="1145543"/>
      </dsp:txXfrm>
    </dsp:sp>
    <dsp:sp modelId="{0F27D2DD-B0A2-7249-835B-60F262061B24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Implementação Stop-and-Wait</a:t>
          </a:r>
        </a:p>
      </dsp:txBody>
      <dsp:txXfrm>
        <a:off x="5155141" y="1279296"/>
        <a:ext cx="2386548" cy="1718314"/>
      </dsp:txXfrm>
    </dsp:sp>
    <dsp:sp modelId="{320C30B5-7517-3B42-B160-4AD23978203D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155141" y="133753"/>
        <a:ext cx="2386548" cy="1145543"/>
      </dsp:txXfrm>
    </dsp:sp>
    <dsp:sp modelId="{B855CAAC-7764-964E-9888-54AB8152DD60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Implementação aplicacional</a:t>
          </a:r>
        </a:p>
      </dsp:txBody>
      <dsp:txXfrm>
        <a:off x="7732614" y="1279296"/>
        <a:ext cx="2386548" cy="1718314"/>
      </dsp:txXfrm>
    </dsp:sp>
    <dsp:sp modelId="{29FF1DFE-5A01-7A4D-B993-F285A48A4AE5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5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30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619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0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79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1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33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05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729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89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30B0-B1FF-4B29-B7EC-733742E32B5B}" type="datetimeFigureOut">
              <a:rPr lang="pt-PT" smtClean="0"/>
              <a:t>06/02/21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403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8F8779-5467-463E-9C2B-6D20B565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pt-PT" sz="4300">
                <a:solidFill>
                  <a:srgbClr val="FFFFFF"/>
                </a:solidFill>
              </a:rPr>
              <a:t>Desenvolvimento de uma aplicação de chat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7C615-DC75-4F1E-9EAF-BDC5EA1D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pt-PT" sz="2200">
                <a:solidFill>
                  <a:srgbClr val="000000"/>
                </a:solidFill>
              </a:rPr>
              <a:t>Laboratórios de Telecomunicações e Informática I</a:t>
            </a:r>
          </a:p>
          <a:p>
            <a:r>
              <a:rPr lang="pt-PT" sz="2200">
                <a:solidFill>
                  <a:srgbClr val="000000"/>
                </a:solidFill>
              </a:rPr>
              <a:t>Grupo 4</a:t>
            </a:r>
          </a:p>
        </p:txBody>
      </p:sp>
    </p:spTree>
    <p:extLst>
      <p:ext uri="{BB962C8B-B14F-4D97-AF65-F5344CB8AC3E}">
        <p14:creationId xmlns:p14="http://schemas.microsoft.com/office/powerpoint/2010/main" val="130617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45047-9957-9B45-9004-D690EFC1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 dirty="0">
                <a:solidFill>
                  <a:srgbClr val="FFFFFF"/>
                </a:solidFill>
              </a:rPr>
              <a:t>Resultados Obtidos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4E73796-2C7B-6F42-B2E9-91EE6C773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3277384"/>
            <a:ext cx="3539156" cy="26023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B886528-78D8-CD47-862D-3821C9F06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22" y="3429000"/>
            <a:ext cx="3539156" cy="20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29CB9-462F-174F-94CC-095BDC7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PT" dirty="0">
                <a:solidFill>
                  <a:srgbClr val="FFFFFF"/>
                </a:solidFill>
              </a:rPr>
              <a:t>Interface do Utilizador</a:t>
            </a:r>
          </a:p>
        </p:txBody>
      </p:sp>
    </p:spTree>
    <p:extLst>
      <p:ext uri="{BB962C8B-B14F-4D97-AF65-F5344CB8AC3E}">
        <p14:creationId xmlns:p14="http://schemas.microsoft.com/office/powerpoint/2010/main" val="19442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E56015-A17E-410E-88E2-5F575F1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Elementos do Grupo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B70DF6-72FB-4002-BA81-3C9C1DEF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3000" dirty="0">
                <a:solidFill>
                  <a:srgbClr val="000000"/>
                </a:solidFill>
              </a:rPr>
              <a:t>Bruno Oliveira</a:t>
            </a:r>
            <a:br>
              <a:rPr lang="pt-PT" sz="3000" dirty="0">
                <a:solidFill>
                  <a:srgbClr val="000000"/>
                </a:solidFill>
              </a:rPr>
            </a:br>
            <a:r>
              <a:rPr lang="pt-PT" sz="3000" dirty="0">
                <a:solidFill>
                  <a:srgbClr val="000000"/>
                </a:solidFill>
              </a:rPr>
              <a:t>    A81570</a:t>
            </a:r>
          </a:p>
          <a:p>
            <a:pPr marL="0" indent="0">
              <a:buNone/>
            </a:pPr>
            <a:r>
              <a:rPr lang="pt-PT" sz="3000" dirty="0">
                <a:solidFill>
                  <a:srgbClr val="000000"/>
                </a:solidFill>
              </a:rPr>
              <a:t>Filipe Brás</a:t>
            </a:r>
          </a:p>
          <a:p>
            <a:pPr marL="0" indent="0">
              <a:buNone/>
            </a:pPr>
            <a:r>
              <a:rPr lang="pt-PT" sz="3000" dirty="0">
                <a:solidFill>
                  <a:srgbClr val="000000"/>
                </a:solidFill>
              </a:rPr>
              <a:t>    A81307</a:t>
            </a:r>
          </a:p>
          <a:p>
            <a:pPr marL="0" indent="0">
              <a:buNone/>
            </a:pPr>
            <a:r>
              <a:rPr lang="pt-PT" sz="3000" dirty="0">
                <a:solidFill>
                  <a:srgbClr val="000000"/>
                </a:solidFill>
              </a:rPr>
              <a:t>João Cunha</a:t>
            </a:r>
          </a:p>
          <a:p>
            <a:pPr marL="0" indent="0">
              <a:buNone/>
            </a:pPr>
            <a:r>
              <a:rPr lang="pt-PT" sz="3000" dirty="0">
                <a:solidFill>
                  <a:srgbClr val="000000"/>
                </a:solidFill>
              </a:rPr>
              <a:t>    A</a:t>
            </a:r>
          </a:p>
          <a:p>
            <a:pPr marL="0" indent="0">
              <a:buNone/>
            </a:pPr>
            <a:r>
              <a:rPr lang="pt-PT" sz="3000" dirty="0">
                <a:solidFill>
                  <a:srgbClr val="000000"/>
                </a:solidFill>
              </a:rPr>
              <a:t>José Bravo</a:t>
            </a:r>
          </a:p>
          <a:p>
            <a:pPr marL="0" indent="0">
              <a:buNone/>
            </a:pPr>
            <a:r>
              <a:rPr lang="pt-PT" sz="3000" dirty="0">
                <a:solidFill>
                  <a:srgbClr val="000000"/>
                </a:solidFill>
              </a:rPr>
              <a:t>    A80132</a:t>
            </a:r>
          </a:p>
        </p:txBody>
      </p:sp>
    </p:spTree>
    <p:extLst>
      <p:ext uri="{BB962C8B-B14F-4D97-AF65-F5344CB8AC3E}">
        <p14:creationId xmlns:p14="http://schemas.microsoft.com/office/powerpoint/2010/main" val="421022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561FF6-B3EE-441A-A37C-602B1ADE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3F3F3F"/>
                </a:solidFill>
              </a:rPr>
              <a:t>Objetivos Principais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202776-79F5-4067-A7CE-045144AC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pt-PT" sz="3000" dirty="0">
                <a:solidFill>
                  <a:srgbClr val="FFFFFF"/>
                </a:solidFill>
              </a:rPr>
              <a:t>Aplicação de chat</a:t>
            </a:r>
          </a:p>
          <a:p>
            <a:endParaRPr lang="pt-PT" sz="3000" dirty="0">
              <a:solidFill>
                <a:srgbClr val="FFFFFF"/>
              </a:solidFill>
            </a:endParaRPr>
          </a:p>
          <a:p>
            <a:r>
              <a:rPr lang="pt-PT" sz="3000" dirty="0">
                <a:solidFill>
                  <a:srgbClr val="FFFFFF"/>
                </a:solidFill>
              </a:rPr>
              <a:t>Transferência de ficheiros</a:t>
            </a:r>
          </a:p>
          <a:p>
            <a:endParaRPr lang="pt-PT" sz="3000" dirty="0">
              <a:solidFill>
                <a:srgbClr val="FFFFFF"/>
              </a:solidFill>
            </a:endParaRPr>
          </a:p>
          <a:p>
            <a:r>
              <a:rPr lang="pt-PT" sz="3000" dirty="0">
                <a:solidFill>
                  <a:srgbClr val="FFFFFF"/>
                </a:solidFill>
              </a:rPr>
              <a:t>Comunicação por RF</a:t>
            </a:r>
          </a:p>
          <a:p>
            <a:endParaRPr lang="pt-PT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9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6F1CD-92FD-8D4C-9625-23A6337B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 dirty="0">
                <a:solidFill>
                  <a:srgbClr val="FFFFFF"/>
                </a:solidFill>
              </a:rPr>
              <a:t>Componentes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1ECD-BFEA-734F-A352-ACA365DE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59408"/>
            <a:ext cx="3392774" cy="553998"/>
          </a:xfrm>
        </p:spPr>
        <p:txBody>
          <a:bodyPr>
            <a:normAutofit/>
          </a:bodyPr>
          <a:lstStyle/>
          <a:p>
            <a:pPr algn="ctr"/>
            <a:r>
              <a:rPr lang="en-PT" sz="3000" dirty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037BE-E950-5A45-A217-CE0417974F03}"/>
              </a:ext>
            </a:extLst>
          </p:cNvPr>
          <p:cNvSpPr txBox="1"/>
          <p:nvPr/>
        </p:nvSpPr>
        <p:spPr>
          <a:xfrm>
            <a:off x="7620002" y="3059408"/>
            <a:ext cx="2208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PT" sz="3000" dirty="0">
                <a:solidFill>
                  <a:schemeClr val="bg1"/>
                </a:solidFill>
              </a:rPr>
              <a:t>Hardware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4B23536-84FC-E34F-B80A-C2B4103B6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05" y="3645147"/>
            <a:ext cx="1201075" cy="1201075"/>
          </a:xfrm>
          <a:prstGeom prst="rect">
            <a:avLst/>
          </a:prstGeom>
        </p:spPr>
      </p:pic>
      <p:pic>
        <p:nvPicPr>
          <p:cNvPr id="11" name="Picture 10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C2AF44BF-2EF7-A04A-9D77-4D69B0391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5" y="4781690"/>
            <a:ext cx="1201075" cy="1201075"/>
          </a:xfrm>
          <a:prstGeom prst="rect">
            <a:avLst/>
          </a:prstGeom>
        </p:spPr>
      </p:pic>
      <p:pic>
        <p:nvPicPr>
          <p:cNvPr id="13" name="Picture 12" descr="A close - 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86364FF4-6444-1B43-99BB-5AEB9C9C0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45" y="3692409"/>
            <a:ext cx="1201075" cy="1201075"/>
          </a:xfrm>
          <a:prstGeom prst="rect">
            <a:avLst/>
          </a:prstGeom>
        </p:spPr>
      </p:pic>
      <p:pic>
        <p:nvPicPr>
          <p:cNvPr id="15" name="Picture 1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2005C67-AE28-CE4F-9C99-300AB4C4AB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05" y="4781689"/>
            <a:ext cx="1201075" cy="12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8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87FD0-2C59-EE40-BC60-D20E7698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>
                <a:solidFill>
                  <a:srgbClr val="FFFFFF"/>
                </a:solidFill>
              </a:rPr>
              <a:t>Bases do Projecto</a:t>
            </a:r>
            <a:endParaRPr lang="en-PT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AD1A001-E64F-47CC-9E69-39311E250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07705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610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FF2DE2-C9CC-FF4C-AC5A-770D534D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>
                <a:solidFill>
                  <a:srgbClr val="FFFFFF"/>
                </a:solidFill>
              </a:rPr>
              <a:t>Fases de Desenvolvimento</a:t>
            </a:r>
            <a:endParaRPr lang="en-PT" sz="4000" dirty="0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FE05CA2-667E-4A73-AC37-6A2856C92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00601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467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033C2-034D-384D-998F-C6975CA6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Comunicações Realizadas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55BA56-C0DA-1745-91AB-E3BB73290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9" y="1879931"/>
            <a:ext cx="5507803" cy="3098137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017BA-6691-4448-A41F-C7C0A4690994}"/>
              </a:ext>
            </a:extLst>
          </p:cNvPr>
          <p:cNvSpPr txBox="1"/>
          <p:nvPr/>
        </p:nvSpPr>
        <p:spPr>
          <a:xfrm>
            <a:off x="7205673" y="2210765"/>
            <a:ext cx="69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2D5A3-08AA-9E4C-89C6-E3F13C57D9B5}"/>
              </a:ext>
            </a:extLst>
          </p:cNvPr>
          <p:cNvSpPr txBox="1"/>
          <p:nvPr/>
        </p:nvSpPr>
        <p:spPr>
          <a:xfrm>
            <a:off x="7205673" y="3876458"/>
            <a:ext cx="69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9970F-CEF3-E746-B519-C0E17B023E4F}"/>
              </a:ext>
            </a:extLst>
          </p:cNvPr>
          <p:cNvSpPr txBox="1"/>
          <p:nvPr/>
        </p:nvSpPr>
        <p:spPr>
          <a:xfrm>
            <a:off x="9132425" y="2210765"/>
            <a:ext cx="405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SPI</a:t>
            </a:r>
            <a:r>
              <a:rPr lang="en-PT" dirty="0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016AF-0E8C-7D40-A491-62F52792898E}"/>
              </a:ext>
            </a:extLst>
          </p:cNvPr>
          <p:cNvSpPr txBox="1"/>
          <p:nvPr/>
        </p:nvSpPr>
        <p:spPr>
          <a:xfrm>
            <a:off x="9154022" y="3816239"/>
            <a:ext cx="405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SPI</a:t>
            </a:r>
            <a:r>
              <a:rPr lang="en-PT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1125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AF44D-78DF-9540-BA02-75FCE976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Estrutura das Comunicações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6D67C-9C65-C54A-B825-13FF593E8547}"/>
              </a:ext>
            </a:extLst>
          </p:cNvPr>
          <p:cNvSpPr txBox="1"/>
          <p:nvPr/>
        </p:nvSpPr>
        <p:spPr>
          <a:xfrm>
            <a:off x="6305550" y="1032987"/>
            <a:ext cx="5246370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Trama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Controlo de Erros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Controlo de Fluxo</a:t>
            </a:r>
          </a:p>
        </p:txBody>
      </p:sp>
    </p:spTree>
    <p:extLst>
      <p:ext uri="{BB962C8B-B14F-4D97-AF65-F5344CB8AC3E}">
        <p14:creationId xmlns:p14="http://schemas.microsoft.com/office/powerpoint/2010/main" val="335630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26630F-BB2F-6741-856D-4991FFEF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PT">
                <a:solidFill>
                  <a:srgbClr val="FFFFFF"/>
                </a:solidFill>
              </a:rPr>
              <a:t>Estrutura das Comunicações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13EF-2A26-1B41-B74C-3976BCA2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PT" sz="2400">
              <a:solidFill>
                <a:srgbClr val="000000"/>
              </a:solidFill>
            </a:endParaRPr>
          </a:p>
          <a:p>
            <a:endParaRPr lang="en-PT" sz="2400">
              <a:solidFill>
                <a:srgbClr val="000000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E8F104-578E-FA42-B5CD-62F60141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62" y="1050341"/>
            <a:ext cx="5549900" cy="10033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6AD270A-A5BE-2442-AE6A-AC4F36926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83" y="2779836"/>
            <a:ext cx="2961833" cy="2760098"/>
          </a:xfrm>
          <a:prstGeom prst="rect">
            <a:avLst/>
          </a:prstGeom>
        </p:spPr>
      </p:pic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066D6A43-38B8-6E4F-AB4A-4AF35BAD9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649" y="2779836"/>
            <a:ext cx="2310176" cy="27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6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105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Desenvolvimento de uma aplicação de chat</vt:lpstr>
      <vt:lpstr>Elementos do Grupo</vt:lpstr>
      <vt:lpstr>Objetivos Principais</vt:lpstr>
      <vt:lpstr>Componentes Utilizados</vt:lpstr>
      <vt:lpstr>Bases do Projecto</vt:lpstr>
      <vt:lpstr>Fases de Desenvolvimento</vt:lpstr>
      <vt:lpstr>Comunicações Realizadas</vt:lpstr>
      <vt:lpstr>Estrutura das Comunicações</vt:lpstr>
      <vt:lpstr>Estrutura das Comunicações</vt:lpstr>
      <vt:lpstr>Resultados Obtidos</vt:lpstr>
      <vt:lpstr>Interface do Utilizador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uma aplicação de chat</dc:title>
  <dc:creator>Filipe Brás</dc:creator>
  <cp:lastModifiedBy>Bruno Gentil Miranda Oliveira</cp:lastModifiedBy>
  <cp:revision>16</cp:revision>
  <dcterms:created xsi:type="dcterms:W3CDTF">2021-01-21T18:18:25Z</dcterms:created>
  <dcterms:modified xsi:type="dcterms:W3CDTF">2021-02-06T17:43:41Z</dcterms:modified>
</cp:coreProperties>
</file>