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5" r:id="rId6"/>
    <p:sldId id="264" r:id="rId7"/>
    <p:sldId id="267" r:id="rId8"/>
    <p:sldId id="266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E6AF00"/>
    <a:srgbClr val="DADADA"/>
    <a:srgbClr val="00CC99"/>
    <a:srgbClr val="BC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A16A6-A289-4217-8DBB-6DB69E8AA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645DA7-4EDF-4608-B7DD-E2C05A9B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FF57CD-F071-4E17-908F-42566900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54CFF6-8D91-4A3B-9E0F-94C92E9D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E4691E-A3FE-4624-9929-4E13E37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71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59CF7-C582-4947-9FC4-161FC1D5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3C131-3B8F-4E1A-A4F3-8572BB6A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44890-2CFB-41BD-8514-F77358D5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7E2B91-95C1-4B1C-9960-46B4A5A6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469417-BE1C-4B39-B184-B884D53C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95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2B912C-A56E-4748-9010-11EB7059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7C1DA2-D211-43BE-A1CC-7F551C45E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8EB67-457E-4C58-8E6D-B4D65C65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682C8-C343-4D1A-A0C3-8F6A71FF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4E942E-BBBE-47D2-B6B9-4EBC9F67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47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CF9B9-C403-41F8-BBC8-E87FF218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67387-77A6-40B9-9DB1-A8AC0207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6B2390-6122-4363-9BED-497072E5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13642D-2A15-40D0-A4CC-3224D38E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16D8C-1CA2-4950-A6F2-4C4B03CD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1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942D4-F094-48C0-8FDC-016C9B4E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A92ABE-5131-4135-A1A0-4B6A0C48C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F35B2D-1A1E-42C7-AF6C-296BA03E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694C4-6429-47E3-B3E2-463C5AF6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CB985A-2EB6-4841-8ABB-56C0C9E3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61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FFC87-0DBC-4718-AE62-FD7B293A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76523D-CFC3-4EA7-BF1A-0332DA3CB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267492-1E91-460E-B036-A48399B9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246BD-8E92-4BAE-969D-1F10B334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9A3CF2-3DB2-422F-AA32-D6B421F3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6CC960-862E-4955-A554-D158AC0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8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8D4CC-2D0F-478E-ABED-A09D9F4F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927879-7916-44B3-8679-340EA247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83B7E5-1ABD-4553-8EC7-88CD8E913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AED4C6-554A-4EA2-BF41-07EDBD04B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3614BD-CF93-40C3-8C94-B74D99246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FB8067-EFD2-4D0D-A594-6DA91FC6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01067F-BB9B-421E-8BD1-72E39069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514301-54F0-4A28-9068-6575FDA5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16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16F4C-BA74-4888-BEB1-87A0EEC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DFB89F-6D05-412A-9FA7-3BEE5F68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9ADC1D-A207-45E5-BA9E-4C310A89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88EB1A-037F-4F01-A544-8F82DD75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20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C2258C-C04C-4B55-B570-169E57C0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249AB1-1A8B-4D01-89EE-8CC204C4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D0E390-A981-4799-98A7-C44C44CA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32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ED257-C14C-41AD-BEF3-F76BC764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69925-42C9-457B-9226-46404C144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3ACD57-F981-42EF-A33C-ED2F44E99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7EC84E-724F-4560-AFAF-5822A58C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2183D2-F938-465B-9B48-A8ED1F03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4E0D15-F6B9-49AB-8581-12046CF9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82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7906A-ED1A-4E9A-A776-5637B598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369371-94B0-42AF-A4D9-B9337A326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395494-8C9F-4C2E-9C02-3A22A1A2E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DC835-3F8F-4CA1-8E5E-23A2C59A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E9FAC1-8DE2-406E-993A-FEBF9F70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D6DC3B-54D4-4AE6-A192-4F01FB6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3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86F578-DDE9-436F-89E8-5BD4FA86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E17A0E-54AF-41FE-B2E5-EB4201BEE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B7219-1FAA-4C52-8021-28F87A320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8AE7-D59F-4E97-B910-3C813DE0E9D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14ED81-F0D8-4CD2-AD8C-1CBFA09C0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F6D847-0FB8-4B99-AFBD-E65FEA031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01FFC-E3C0-4A41-86E6-38B546E0400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316756096,&quot;Placement&quot;:&quot;Footer&quot;}">
            <a:extLst>
              <a:ext uri="{FF2B5EF4-FFF2-40B4-BE49-F238E27FC236}">
                <a16:creationId xmlns:a16="http://schemas.microsoft.com/office/drawing/2014/main" id="{C4363F45-6FF3-4226-8F91-B1E4374F2F40}"/>
              </a:ext>
            </a:extLst>
          </p:cNvPr>
          <p:cNvSpPr txBox="1"/>
          <p:nvPr userDrawn="1"/>
        </p:nvSpPr>
        <p:spPr>
          <a:xfrm>
            <a:off x="0" y="6595656"/>
            <a:ext cx="140606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737373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54949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9692F2FD-8530-4B47-93C0-5BE37FC446D8}"/>
              </a:ext>
            </a:extLst>
          </p:cNvPr>
          <p:cNvSpPr/>
          <p:nvPr/>
        </p:nvSpPr>
        <p:spPr>
          <a:xfrm>
            <a:off x="6543833" y="672935"/>
            <a:ext cx="2368619" cy="22840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4149FB6-C0C7-4DC1-BE24-A9A1ABA3189A}"/>
              </a:ext>
            </a:extLst>
          </p:cNvPr>
          <p:cNvSpPr/>
          <p:nvPr/>
        </p:nvSpPr>
        <p:spPr>
          <a:xfrm>
            <a:off x="8859528" y="3900994"/>
            <a:ext cx="3111690" cy="279768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9ABCFE6-2CA5-4777-9ED0-FD743344EC77}"/>
              </a:ext>
            </a:extLst>
          </p:cNvPr>
          <p:cNvSpPr/>
          <p:nvPr/>
        </p:nvSpPr>
        <p:spPr>
          <a:xfrm>
            <a:off x="2323625" y="1685665"/>
            <a:ext cx="5551826" cy="50130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3DE4E7F-6FFE-4B4A-B014-E1FCF5A095D1}"/>
              </a:ext>
            </a:extLst>
          </p:cNvPr>
          <p:cNvSpPr/>
          <p:nvPr/>
        </p:nvSpPr>
        <p:spPr>
          <a:xfrm>
            <a:off x="562708" y="633045"/>
            <a:ext cx="3882683" cy="355912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84BE6409-64B6-46F5-890F-2C227793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4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31646C1-7A13-4321-BD18-A56D315E72D2}"/>
              </a:ext>
            </a:extLst>
          </p:cNvPr>
          <p:cNvSpPr txBox="1"/>
          <p:nvPr/>
        </p:nvSpPr>
        <p:spPr>
          <a:xfrm>
            <a:off x="3606170" y="2965530"/>
            <a:ext cx="58753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100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PanDev</a:t>
            </a:r>
            <a:r>
              <a:rPr lang="pt-BR" sz="10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5A8C14-5DAC-4B33-B5B0-6E7F7CE87697}"/>
              </a:ext>
            </a:extLst>
          </p:cNvPr>
          <p:cNvSpPr txBox="1"/>
          <p:nvPr/>
        </p:nvSpPr>
        <p:spPr>
          <a:xfrm>
            <a:off x="-43483" y="2137172"/>
            <a:ext cx="8271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Desafio TechInsiders – Itaú;</a:t>
            </a:r>
            <a:endParaRPr lang="pt-BR" sz="5400" dirty="0">
              <a:solidFill>
                <a:srgbClr val="FFC000"/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52BB7D-CF00-4813-AFC7-37C31E0D54F3}"/>
              </a:ext>
            </a:extLst>
          </p:cNvPr>
          <p:cNvSpPr txBox="1"/>
          <p:nvPr/>
        </p:nvSpPr>
        <p:spPr>
          <a:xfrm>
            <a:off x="5710203" y="4447289"/>
            <a:ext cx="4126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/*Pandemic Developer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C8265D-3049-4076-A48F-5C1973E8530D}"/>
              </a:ext>
            </a:extLst>
          </p:cNvPr>
          <p:cNvSpPr txBox="1"/>
          <p:nvPr/>
        </p:nvSpPr>
        <p:spPr>
          <a:xfrm>
            <a:off x="8923270" y="5007447"/>
            <a:ext cx="3119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Estudo de caso*/</a:t>
            </a:r>
          </a:p>
        </p:txBody>
      </p:sp>
    </p:spTree>
    <p:extLst>
      <p:ext uri="{BB962C8B-B14F-4D97-AF65-F5344CB8AC3E}">
        <p14:creationId xmlns:p14="http://schemas.microsoft.com/office/powerpoint/2010/main" val="376732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4DD667FC-87D1-4D79-B6FF-FF344F8DD151}"/>
              </a:ext>
            </a:extLst>
          </p:cNvPr>
          <p:cNvSpPr/>
          <p:nvPr/>
        </p:nvSpPr>
        <p:spPr>
          <a:xfrm>
            <a:off x="9431227" y="3440354"/>
            <a:ext cx="2389052" cy="34290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8654224-AB6F-45C9-AC4F-3A6838D02435}"/>
              </a:ext>
            </a:extLst>
          </p:cNvPr>
          <p:cNvSpPr/>
          <p:nvPr/>
        </p:nvSpPr>
        <p:spPr>
          <a:xfrm>
            <a:off x="6472742" y="3428996"/>
            <a:ext cx="2389052" cy="34290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ED3962E-763E-46BD-AF38-E381112728E5}"/>
              </a:ext>
            </a:extLst>
          </p:cNvPr>
          <p:cNvSpPr/>
          <p:nvPr/>
        </p:nvSpPr>
        <p:spPr>
          <a:xfrm>
            <a:off x="3330204" y="3428992"/>
            <a:ext cx="2389052" cy="34290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BCACFC7-BC49-405F-90BC-6C0AF09C7B9B}"/>
              </a:ext>
            </a:extLst>
          </p:cNvPr>
          <p:cNvSpPr/>
          <p:nvPr/>
        </p:nvSpPr>
        <p:spPr>
          <a:xfrm>
            <a:off x="365648" y="3428996"/>
            <a:ext cx="2389052" cy="34290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58453A2-BBB8-4AE5-A00C-CB916B8296F1}"/>
              </a:ext>
            </a:extLst>
          </p:cNvPr>
          <p:cNvSpPr/>
          <p:nvPr/>
        </p:nvSpPr>
        <p:spPr>
          <a:xfrm>
            <a:off x="365650" y="2318181"/>
            <a:ext cx="2389052" cy="22216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D50E8D4-C9BF-4C61-A87C-FAC1067BF852}"/>
              </a:ext>
            </a:extLst>
          </p:cNvPr>
          <p:cNvSpPr/>
          <p:nvPr/>
        </p:nvSpPr>
        <p:spPr>
          <a:xfrm>
            <a:off x="3330206" y="2318180"/>
            <a:ext cx="2389052" cy="22216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DED47A1-3152-467A-B9D9-14D7D442A916}"/>
              </a:ext>
            </a:extLst>
          </p:cNvPr>
          <p:cNvSpPr/>
          <p:nvPr/>
        </p:nvSpPr>
        <p:spPr>
          <a:xfrm>
            <a:off x="6472744" y="2318179"/>
            <a:ext cx="2389052" cy="22216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1DEE2A7-5B1F-43F3-A78C-1C1C5B9EA592}"/>
              </a:ext>
            </a:extLst>
          </p:cNvPr>
          <p:cNvSpPr/>
          <p:nvPr/>
        </p:nvSpPr>
        <p:spPr>
          <a:xfrm>
            <a:off x="9437300" y="2318178"/>
            <a:ext cx="2389052" cy="22216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35084299-DCA0-4AE9-9167-03B46467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15" y="-11354"/>
            <a:ext cx="122204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90ABD3C-C92D-4F48-BF30-990F9A0C18F4}"/>
              </a:ext>
            </a:extLst>
          </p:cNvPr>
          <p:cNvSpPr txBox="1"/>
          <p:nvPr/>
        </p:nvSpPr>
        <p:spPr>
          <a:xfrm>
            <a:off x="365648" y="4677104"/>
            <a:ext cx="2501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Bruno Pereira </a:t>
            </a:r>
          </a:p>
          <a:p>
            <a:pPr algn="ctr"/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Guerra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5ADB91-19FA-4059-B95C-8D2DAFB1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18" y="546732"/>
            <a:ext cx="4563794" cy="1325563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Integrantes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9DEC50F-EFCB-4FE0-BAC1-7ACCDD74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2" y="2483248"/>
            <a:ext cx="1998483" cy="19634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3A49B9-6107-46BB-AA7E-71EE3302D83E}"/>
              </a:ext>
            </a:extLst>
          </p:cNvPr>
          <p:cNvSpPr txBox="1"/>
          <p:nvPr/>
        </p:nvSpPr>
        <p:spPr>
          <a:xfrm>
            <a:off x="3082514" y="4677104"/>
            <a:ext cx="2896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Camila Vargas da Silva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30F503-6DC0-49F2-9BBA-31B01C9EF764}"/>
              </a:ext>
            </a:extLst>
          </p:cNvPr>
          <p:cNvSpPr txBox="1"/>
          <p:nvPr/>
        </p:nvSpPr>
        <p:spPr>
          <a:xfrm>
            <a:off x="6182806" y="4677104"/>
            <a:ext cx="2896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Carlos </a:t>
            </a:r>
          </a:p>
          <a:p>
            <a:pPr algn="ctr"/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Henrique R O</a:t>
            </a:r>
          </a:p>
          <a:p>
            <a:pPr algn="ctr"/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Duarte</a:t>
            </a:r>
          </a:p>
          <a:p>
            <a:pPr algn="ctr"/>
            <a:endParaRPr lang="pt-BR" sz="3000" b="1" dirty="0">
              <a:solidFill>
                <a:schemeClr val="bg1"/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CACB33B-BBAB-4CC7-A355-E4697F5A1E19}"/>
              </a:ext>
            </a:extLst>
          </p:cNvPr>
          <p:cNvSpPr txBox="1"/>
          <p:nvPr/>
        </p:nvSpPr>
        <p:spPr>
          <a:xfrm>
            <a:off x="9151730" y="4677104"/>
            <a:ext cx="2896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Claudia Yuri</a:t>
            </a:r>
          </a:p>
          <a:p>
            <a:pPr algn="ctr"/>
            <a:r>
              <a:rPr lang="pt-BR" sz="30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Katahira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8206957-F337-429B-8CD2-8612808CC3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67"/>
          <a:stretch/>
        </p:blipFill>
        <p:spPr>
          <a:xfrm>
            <a:off x="3556082" y="2537222"/>
            <a:ext cx="2004554" cy="19634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10E533F-0F65-42F7-879A-85DC70257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1456" y="2537222"/>
            <a:ext cx="1989612" cy="19720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9A25117-53F5-4B07-8D91-37FB83244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991" y="2537222"/>
            <a:ext cx="2004554" cy="19634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9776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EE00C651-512F-4811-86AE-09D9A3E0C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2" b="74974"/>
          <a:stretch/>
        </p:blipFill>
        <p:spPr bwMode="auto">
          <a:xfrm>
            <a:off x="0" y="0"/>
            <a:ext cx="12192000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B41D611-FF82-4F52-B5B0-352FA607866F}"/>
              </a:ext>
            </a:extLst>
          </p:cNvPr>
          <p:cNvSpPr txBox="1">
            <a:spLocks/>
          </p:cNvSpPr>
          <p:nvPr/>
        </p:nvSpPr>
        <p:spPr>
          <a:xfrm>
            <a:off x="196948" y="500062"/>
            <a:ext cx="45637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Desafio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7A66F-CBEF-4FEB-A5EC-B657CA26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1825625"/>
            <a:ext cx="6836898" cy="4884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Contexto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Hoje, a área do Augusto Nellessen atende muitas demandas de usuários relacionadas ao ambiente de Redes e Telecomunicações, sendo que uma delas é solicitação para alterar a configuração de “V-Lans”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/* V-Lans são redes de computadores logicamente segregadas, separadas de acordo com a organização da empresa */</a:t>
            </a:r>
          </a:p>
          <a:p>
            <a:pPr marL="0" indent="0" algn="just">
              <a:buNone/>
            </a:pP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Quando uma pessoa muda de área, é necessário alterar a V-Lan na qual ela se conecta. Felizmente este processo não precisa ser feito fisicamente, pode ser logicamente (através de software).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D0E25663-FA6A-4232-92AA-978915E44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3233" y="2344762"/>
            <a:ext cx="3832201" cy="38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EE00C651-512F-4811-86AE-09D9A3E0C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2" b="74974"/>
          <a:stretch/>
        </p:blipFill>
        <p:spPr bwMode="auto">
          <a:xfrm>
            <a:off x="0" y="0"/>
            <a:ext cx="12192000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7A66F-CBEF-4FEB-A5EC-B657CA26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3193365"/>
            <a:ext cx="6836898" cy="29835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Criar um protótipo de aplicação WEB para que usuários previamente autenticados sejam capazes de solicitar uma alteração de setor e, consequentemente, uma alteração de V-Lan.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206AD2-5503-4322-885E-6BDB994B71E5}"/>
              </a:ext>
            </a:extLst>
          </p:cNvPr>
          <p:cNvSpPr txBox="1">
            <a:spLocks/>
          </p:cNvSpPr>
          <p:nvPr/>
        </p:nvSpPr>
        <p:spPr>
          <a:xfrm>
            <a:off x="196948" y="466467"/>
            <a:ext cx="45637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Objetivo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pic>
        <p:nvPicPr>
          <p:cNvPr id="7170" name="Picture 2" descr="objetivo - ícones de esportes grátis">
            <a:extLst>
              <a:ext uri="{FF2B5EF4-FFF2-40B4-BE49-F238E27FC236}">
                <a16:creationId xmlns:a16="http://schemas.microsoft.com/office/drawing/2014/main" id="{A2F79FFC-AF4A-46D1-9B41-5E8C83B8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278" y="2508041"/>
            <a:ext cx="3017594" cy="301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56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EE00C651-512F-4811-86AE-09D9A3E0C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2" b="74974"/>
          <a:stretch/>
        </p:blipFill>
        <p:spPr bwMode="auto">
          <a:xfrm>
            <a:off x="0" y="0"/>
            <a:ext cx="12192000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CB3A2D4-11BD-46F8-A005-91BF278E118D}"/>
              </a:ext>
            </a:extLst>
          </p:cNvPr>
          <p:cNvSpPr txBox="1">
            <a:spLocks/>
          </p:cNvSpPr>
          <p:nvPr/>
        </p:nvSpPr>
        <p:spPr>
          <a:xfrm>
            <a:off x="196949" y="500062"/>
            <a:ext cx="11774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Descrição do Problema e Fluxo de Telas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AB122C6-6122-49AA-9A9B-2743AE70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2602523"/>
            <a:ext cx="11648048" cy="3988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O usuário do sistema VLAN-Manager (assim denominado) são capazes de se conectar através de sua identificação/senha e tem possibilidade a: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Ver detalhes do seu perfil - qual departamento, qual máquina e qual VLAN ele pertence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Realizar novas solicitações de alteração de departamento (e consequentemente VLANS)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Ver o histórico de alterações de departamento que ele já se submeteu.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09CC36B-6A51-4347-AC02-8F701CFFC4F1}"/>
              </a:ext>
            </a:extLst>
          </p:cNvPr>
          <p:cNvSpPr/>
          <p:nvPr/>
        </p:nvSpPr>
        <p:spPr>
          <a:xfrm>
            <a:off x="-196949" y="556105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Tela Login  </a:t>
            </a:r>
            <a:r>
              <a:rPr lang="pt-BR" sz="2800" b="1" dirty="0">
                <a:solidFill>
                  <a:srgbClr val="FFCC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 Tela Perfil  </a:t>
            </a:r>
            <a:r>
              <a:rPr lang="pt-BR" sz="2800" b="1" dirty="0">
                <a:solidFill>
                  <a:srgbClr val="FFCC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  Tela Nova Solicitação / Detalhes de Solicitações</a:t>
            </a:r>
            <a:endParaRPr lang="pt-BR" sz="2800" dirty="0">
              <a:solidFill>
                <a:schemeClr val="accent1">
                  <a:lumMod val="75000"/>
                </a:schemeClr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2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EE00C651-512F-4811-86AE-09D9A3E0C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2" b="74974"/>
          <a:stretch/>
        </p:blipFill>
        <p:spPr bwMode="auto">
          <a:xfrm>
            <a:off x="0" y="0"/>
            <a:ext cx="12192000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CB3A2D4-11BD-46F8-A005-91BF278E118D}"/>
              </a:ext>
            </a:extLst>
          </p:cNvPr>
          <p:cNvSpPr txBox="1">
            <a:spLocks/>
          </p:cNvSpPr>
          <p:nvPr/>
        </p:nvSpPr>
        <p:spPr>
          <a:xfrm>
            <a:off x="196949" y="500062"/>
            <a:ext cx="11774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Arquitetura Básica da Solicitação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AB122C6-6122-49AA-9A9B-2743AE70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3080824"/>
            <a:ext cx="6836898" cy="29835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Todos os módulos funcionarão usando um modelo de FrontEnd desacoplado do BackEnd, ou seja, todo Front End deverá solicitar serviços a um BackEnd disponível na nuvem para recuperação e armazenamento das informações.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4BFEC4A-5CC3-4F8A-8EB0-4659D7D33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283" y="2216320"/>
            <a:ext cx="3706152" cy="37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3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EE00C651-512F-4811-86AE-09D9A3E0C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2" b="74974"/>
          <a:stretch/>
        </p:blipFill>
        <p:spPr bwMode="auto">
          <a:xfrm>
            <a:off x="0" y="0"/>
            <a:ext cx="12192000" cy="17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CB3A2D4-11BD-46F8-A005-91BF278E118D}"/>
              </a:ext>
            </a:extLst>
          </p:cNvPr>
          <p:cNvSpPr txBox="1">
            <a:spLocks/>
          </p:cNvSpPr>
          <p:nvPr/>
        </p:nvSpPr>
        <p:spPr>
          <a:xfrm>
            <a:off x="196949" y="500062"/>
            <a:ext cx="11774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54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Arquitetura Básica da Solicitação</a:t>
            </a:r>
            <a:r>
              <a:rPr lang="pt-BR" sz="5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AB122C6-6122-49AA-9A9B-2743AE70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9" y="1825625"/>
            <a:ext cx="5627076" cy="46767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Back-End</a:t>
            </a:r>
          </a:p>
          <a:p>
            <a:pPr marL="0" indent="0" algn="just">
              <a:buNone/>
            </a:pPr>
            <a:endParaRPr lang="pt-BR" sz="800" dirty="0">
              <a:solidFill>
                <a:srgbClr val="FFC000"/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 Endpoint para login via email e senha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Endpoint para login via racf e senha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Endpoint para consultar departamentos (e suas respectivas informações de rede)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Endpoint para consultar Detalhes de um determinado usuário - bem como seu histórico de alterações de departamento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Endpoint para cadastrar uma nova solicitação de mudança de departamento (e consequentemente de VLAN)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09CC36B-6A51-4347-AC02-8F701CFFC4F1}"/>
              </a:ext>
            </a:extLst>
          </p:cNvPr>
          <p:cNvSpPr/>
          <p:nvPr/>
        </p:nvSpPr>
        <p:spPr>
          <a:xfrm>
            <a:off x="6367977" y="1825625"/>
            <a:ext cx="560363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Front End</a:t>
            </a:r>
          </a:p>
          <a:p>
            <a:pPr algn="just"/>
            <a:endParaRPr lang="pt-BR" sz="800" b="1" dirty="0">
              <a:solidFill>
                <a:srgbClr val="FFC000"/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  <a:p>
            <a:pPr algn="just"/>
            <a:endParaRPr lang="pt-BR" sz="800" dirty="0">
              <a:solidFill>
                <a:srgbClr val="FFC000"/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  <a:p>
            <a:pPr algn="just"/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Página inicial de Login</a:t>
            </a:r>
          </a:p>
          <a:p>
            <a:pPr algn="just"/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Página de detalhes do perfil do usuário, com possibilidade de LOGOUT</a:t>
            </a:r>
          </a:p>
          <a:p>
            <a:pPr lvl="1" algn="just"/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Implementar a remoção de um item do LocalStorage no Logout</a:t>
            </a:r>
          </a:p>
          <a:p>
            <a:pPr algn="just"/>
            <a:r>
              <a:rPr lang="pt-BR" sz="2400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Página para realizar nova solicitação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7AFAD65-AE1A-4A07-8FD2-93E72EC54355}"/>
              </a:ext>
            </a:extLst>
          </p:cNvPr>
          <p:cNvCxnSpPr>
            <a:cxnSpLocks/>
          </p:cNvCxnSpPr>
          <p:nvPr/>
        </p:nvCxnSpPr>
        <p:spPr>
          <a:xfrm>
            <a:off x="5983459" y="2067951"/>
            <a:ext cx="0" cy="4614204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7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87000AC0-9606-403F-A346-3BEB69C42010}"/>
              </a:ext>
            </a:extLst>
          </p:cNvPr>
          <p:cNvSpPr/>
          <p:nvPr/>
        </p:nvSpPr>
        <p:spPr>
          <a:xfrm>
            <a:off x="8718597" y="4244608"/>
            <a:ext cx="2368619" cy="22840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4C8AF23-C316-4E71-9113-883A79C1F1BE}"/>
              </a:ext>
            </a:extLst>
          </p:cNvPr>
          <p:cNvSpPr/>
          <p:nvPr/>
        </p:nvSpPr>
        <p:spPr>
          <a:xfrm>
            <a:off x="2412617" y="123371"/>
            <a:ext cx="7366766" cy="66112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FE3D321-C3C9-4925-AD85-CEA080BC22CB}"/>
              </a:ext>
            </a:extLst>
          </p:cNvPr>
          <p:cNvSpPr/>
          <p:nvPr/>
        </p:nvSpPr>
        <p:spPr>
          <a:xfrm>
            <a:off x="471275" y="0"/>
            <a:ext cx="3882683" cy="355912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E3B03875-6FD6-4B2F-86E9-C074D99AB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16" y="0"/>
            <a:ext cx="122204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6E1435-F0D2-44C7-A9EB-5C7CD5EE1A64}"/>
              </a:ext>
            </a:extLst>
          </p:cNvPr>
          <p:cNvSpPr txBox="1"/>
          <p:nvPr/>
        </p:nvSpPr>
        <p:spPr>
          <a:xfrm>
            <a:off x="1370187" y="2618448"/>
            <a:ext cx="9451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&lt;</a:t>
            </a:r>
            <a:r>
              <a:rPr lang="pt-BR" sz="96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Resultado final</a:t>
            </a:r>
            <a:r>
              <a:rPr lang="pt-BR" sz="96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&gt;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6177118-E1BC-4E5E-99BA-5BB7ADE639C9}"/>
              </a:ext>
            </a:extLst>
          </p:cNvPr>
          <p:cNvSpPr txBox="1"/>
          <p:nvPr/>
        </p:nvSpPr>
        <p:spPr>
          <a:xfrm>
            <a:off x="2951814" y="4239172"/>
            <a:ext cx="8642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Apresentação da aplicação web;</a:t>
            </a:r>
            <a:endParaRPr lang="pt-BR" sz="4800" dirty="0">
              <a:solidFill>
                <a:srgbClr val="FFC000"/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87000AC0-9606-403F-A346-3BEB69C42010}"/>
              </a:ext>
            </a:extLst>
          </p:cNvPr>
          <p:cNvSpPr/>
          <p:nvPr/>
        </p:nvSpPr>
        <p:spPr>
          <a:xfrm>
            <a:off x="8718597" y="4244608"/>
            <a:ext cx="2368619" cy="22840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4C8AF23-C316-4E71-9113-883A79C1F1BE}"/>
              </a:ext>
            </a:extLst>
          </p:cNvPr>
          <p:cNvSpPr/>
          <p:nvPr/>
        </p:nvSpPr>
        <p:spPr>
          <a:xfrm>
            <a:off x="2412617" y="123371"/>
            <a:ext cx="7366766" cy="66112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FE3D321-C3C9-4925-AD85-CEA080BC22CB}"/>
              </a:ext>
            </a:extLst>
          </p:cNvPr>
          <p:cNvSpPr/>
          <p:nvPr/>
        </p:nvSpPr>
        <p:spPr>
          <a:xfrm>
            <a:off x="471275" y="0"/>
            <a:ext cx="3882683" cy="355912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 descr="Aprender a programar te ensina a não ser programado | BossaBox">
            <a:extLst>
              <a:ext uri="{FF2B5EF4-FFF2-40B4-BE49-F238E27FC236}">
                <a16:creationId xmlns:a16="http://schemas.microsoft.com/office/drawing/2014/main" id="{E3B03875-6FD6-4B2F-86E9-C074D99AB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16" y="0"/>
            <a:ext cx="122204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6E1435-F0D2-44C7-A9EB-5C7CD5EE1A64}"/>
              </a:ext>
            </a:extLst>
          </p:cNvPr>
          <p:cNvSpPr txBox="1"/>
          <p:nvPr/>
        </p:nvSpPr>
        <p:spPr>
          <a:xfrm>
            <a:off x="2997453" y="2674948"/>
            <a:ext cx="61686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/* </a:t>
            </a:r>
            <a:r>
              <a:rPr lang="pt-BR" sz="9600" b="1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Duvidas</a:t>
            </a:r>
            <a:r>
              <a:rPr lang="pt-BR" sz="96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6177118-E1BC-4E5E-99BA-5BB7ADE639C9}"/>
              </a:ext>
            </a:extLst>
          </p:cNvPr>
          <p:cNvSpPr txBox="1"/>
          <p:nvPr/>
        </p:nvSpPr>
        <p:spPr>
          <a:xfrm>
            <a:off x="7495679" y="4321482"/>
            <a:ext cx="3365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rgbClr val="FFC000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 Obrigado */</a:t>
            </a:r>
            <a:endParaRPr lang="pt-BR" sz="4800" dirty="0">
              <a:solidFill>
                <a:srgbClr val="FFC000"/>
              </a:solidFill>
              <a:latin typeface="Itau Display" panose="020B0503020204020204" pitchFamily="34" charset="0"/>
              <a:cs typeface="Itau Display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11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408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Itau Display</vt:lpstr>
      <vt:lpstr>Tema do Office</vt:lpstr>
      <vt:lpstr>Apresentação do PowerPoint</vt:lpstr>
      <vt:lpstr>&lt;Integrantes&gt;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Vargas Silva</dc:creator>
  <cp:lastModifiedBy>Camila Vargas Silva</cp:lastModifiedBy>
  <cp:revision>15</cp:revision>
  <dcterms:created xsi:type="dcterms:W3CDTF">2020-06-15T11:59:04Z</dcterms:created>
  <dcterms:modified xsi:type="dcterms:W3CDTF">2020-06-15T14:08:03Z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6e253-7033-4299-b83e-6575a0ec40c3_Enabled">
    <vt:lpwstr>True</vt:lpwstr>
  </property>
  <property fmtid="{D5CDD505-2E9C-101B-9397-08002B2CF9AE}" pid="3" name="MSIP_Label_7bc6e253-7033-4299-b83e-6575a0ec40c3_SiteId">
    <vt:lpwstr>591669a0-183f-49a5-98f4-9aa0d0b63d81</vt:lpwstr>
  </property>
  <property fmtid="{D5CDD505-2E9C-101B-9397-08002B2CF9AE}" pid="4" name="MSIP_Label_7bc6e253-7033-4299-b83e-6575a0ec40c3_Owner">
    <vt:lpwstr>camila.vargas-silva@itau-unibanco.com.br</vt:lpwstr>
  </property>
  <property fmtid="{D5CDD505-2E9C-101B-9397-08002B2CF9AE}" pid="5" name="MSIP_Label_7bc6e253-7033-4299-b83e-6575a0ec40c3_SetDate">
    <vt:lpwstr>2020-06-15T14:08:01.2247052Z</vt:lpwstr>
  </property>
  <property fmtid="{D5CDD505-2E9C-101B-9397-08002B2CF9AE}" pid="6" name="MSIP_Label_7bc6e253-7033-4299-b83e-6575a0ec40c3_Name">
    <vt:lpwstr>Corporativo</vt:lpwstr>
  </property>
  <property fmtid="{D5CDD505-2E9C-101B-9397-08002B2CF9AE}" pid="7" name="MSIP_Label_7bc6e253-7033-4299-b83e-6575a0ec40c3_Application">
    <vt:lpwstr>Microsoft Azure Information Protection</vt:lpwstr>
  </property>
  <property fmtid="{D5CDD505-2E9C-101B-9397-08002B2CF9AE}" pid="8" name="MSIP_Label_7bc6e253-7033-4299-b83e-6575a0ec40c3_ActionId">
    <vt:lpwstr>2b613b8c-49bd-41a0-a1c7-3c9f7e733fa7</vt:lpwstr>
  </property>
  <property fmtid="{D5CDD505-2E9C-101B-9397-08002B2CF9AE}" pid="9" name="MSIP_Label_7bc6e253-7033-4299-b83e-6575a0ec40c3_Extended_MSFT_Method">
    <vt:lpwstr>Automatic</vt:lpwstr>
  </property>
  <property fmtid="{D5CDD505-2E9C-101B-9397-08002B2CF9AE}" pid="10" name="MSIP_Label_4fc996bf-6aee-415c-aa4c-e35ad0009c67_Enabled">
    <vt:lpwstr>True</vt:lpwstr>
  </property>
  <property fmtid="{D5CDD505-2E9C-101B-9397-08002B2CF9AE}" pid="11" name="MSIP_Label_4fc996bf-6aee-415c-aa4c-e35ad0009c67_SiteId">
    <vt:lpwstr>591669a0-183f-49a5-98f4-9aa0d0b63d81</vt:lpwstr>
  </property>
  <property fmtid="{D5CDD505-2E9C-101B-9397-08002B2CF9AE}" pid="12" name="MSIP_Label_4fc996bf-6aee-415c-aa4c-e35ad0009c67_Owner">
    <vt:lpwstr>camila.vargas-silva@itau-unibanco.com.br</vt:lpwstr>
  </property>
  <property fmtid="{D5CDD505-2E9C-101B-9397-08002B2CF9AE}" pid="13" name="MSIP_Label_4fc996bf-6aee-415c-aa4c-e35ad0009c67_SetDate">
    <vt:lpwstr>2020-06-15T14:08:01.2247052Z</vt:lpwstr>
  </property>
  <property fmtid="{D5CDD505-2E9C-101B-9397-08002B2CF9AE}" pid="14" name="MSIP_Label_4fc996bf-6aee-415c-aa4c-e35ad0009c67_Name">
    <vt:lpwstr>Compartilhamento Interno</vt:lpwstr>
  </property>
  <property fmtid="{D5CDD505-2E9C-101B-9397-08002B2CF9AE}" pid="15" name="MSIP_Label_4fc996bf-6aee-415c-aa4c-e35ad0009c67_Application">
    <vt:lpwstr>Microsoft Azure Information Protection</vt:lpwstr>
  </property>
  <property fmtid="{D5CDD505-2E9C-101B-9397-08002B2CF9AE}" pid="16" name="MSIP_Label_4fc996bf-6aee-415c-aa4c-e35ad0009c67_ActionId">
    <vt:lpwstr>2b613b8c-49bd-41a0-a1c7-3c9f7e733fa7</vt:lpwstr>
  </property>
  <property fmtid="{D5CDD505-2E9C-101B-9397-08002B2CF9AE}" pid="17" name="MSIP_Label_4fc996bf-6aee-415c-aa4c-e35ad0009c67_Parent">
    <vt:lpwstr>7bc6e253-7033-4299-b83e-6575a0ec40c3</vt:lpwstr>
  </property>
  <property fmtid="{D5CDD505-2E9C-101B-9397-08002B2CF9AE}" pid="18" name="MSIP_Label_4fc996bf-6aee-415c-aa4c-e35ad0009c67_Extended_MSFT_Method">
    <vt:lpwstr>Automatic</vt:lpwstr>
  </property>
  <property fmtid="{D5CDD505-2E9C-101B-9397-08002B2CF9AE}" pid="19" name="Sensitivity">
    <vt:lpwstr>Corporativo Compartilhamento Interno</vt:lpwstr>
  </property>
</Properties>
</file>