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411" r:id="rId4"/>
    <p:sldId id="256" r:id="rId5"/>
    <p:sldId id="41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E69EC-8D26-436D-8476-FB8920FA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8CC3B7-1B4C-42C0-87D3-611E2CD1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22D49-FA80-4FCF-BDFC-F53B47A0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F50EB-76E4-47B1-83BF-7F78E7E3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C3E84-5FE0-4023-A1EC-EB79088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96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F054-F5ED-49AC-9AA3-4CBBD65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DE2003-B549-4853-AD9A-D119E955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D5B69-1DC2-4F43-9E08-0C1F2B2B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6F3D7-5A88-43F6-83C4-0D2C822F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C79EE-AA7B-404B-97E7-5B44C59D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CDC159-7347-44AF-949C-2A819A8C1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830EF-8B43-4787-9F6E-CF02CC9E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E7321-B26B-4D60-8A03-7BF3FDBF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0E34A8-EEA7-41B3-9BF8-C93EF40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A5388-680D-4C6E-A548-5DFA356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25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2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44DD-159C-49DD-92F1-EBE9639D0EE0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92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2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02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52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5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3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1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51D5B-0F0F-46CB-A4FB-2E1D981B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DFFD0-38E3-45CB-B71F-D2A2DFC8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6BC048-4CCB-4B39-9DE0-C0BF5169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10F8A-72D8-457D-A7D8-C4F61EE2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4FCEC-7841-4E1D-9820-6C389C6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36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38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2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FF076-A280-4FD0-84B9-06D5E6A6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E5926-21A3-4D85-83C0-B63D60D1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ABBBE-F824-4EDA-90B7-BC5A8367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463B9-8B2F-492C-B603-851A4C7D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CBF4B-8F01-4FB4-A467-51523A35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8051C-1048-4490-8730-7D3BC3A3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6B4A0-7B4C-4E12-BF32-B40525ADE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36676-C960-4652-B08B-DC8188A4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790A2E-E10D-416D-8304-B37F2DF8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65A20-27A9-4F85-A3D2-AC5D0841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F8867-4D43-4719-8206-235CDE44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13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789BC-151A-4337-82F2-15B562E2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2694C-EA56-4041-89C3-5817EF17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242A8D-35FD-471F-9DC1-ADF85FCC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631B2C-E17B-4256-9A64-02E03F515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714EE6-3CED-4AB4-9F8D-FBA5CF6A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18C7A9-097A-413B-B88B-A323035C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0F9412-9DFB-4236-A118-AD5BD11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01309C-8D76-4D59-9221-D2DD4C7A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BB328-F21C-46A4-BD3C-DDE3F347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BC1470-1150-4E48-B148-7F296B8D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6C4082-5EE0-427D-815D-26207E21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45133C-B3FF-42E2-BDF2-D268C2C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7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82AA33-FF66-471D-8078-D8F3344E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1A74D6-B920-406B-86E5-1B4AEE84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5C8DC2-836A-4D29-A53E-59F4CC67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8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E044F-200D-4CEA-8723-622FB95C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67E80-81CB-4C15-8539-6B2BFBDD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D23AB-FD30-4604-87D6-754254570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7F27A-7538-47F9-BACA-DCD79A9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B6EA88-9EFD-4A86-968F-3A4C0376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6E153-F616-497F-9798-CB10E3EA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4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0C527-E377-438A-A2C3-9EF80144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FAB9F5-4E7B-4F67-9C04-FBEF5CBB9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5427DC-0B35-43E4-90D1-A9AADA69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7C4D1C-A936-4290-B378-148FC5B9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DBC0EA-1F55-42DF-AA4B-C5FA186B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F9AEA-6B19-4ECA-AC2C-FE16E778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34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B43094-A22F-4645-B296-E7A9C12A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4C3A5D-5AB3-4B22-B906-FA54AC40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BC775-10D8-4571-AE9D-0F5EFB543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C578-7232-499D-953F-EDDF24B4AA0A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C3B14-74C7-4C77-8FB0-EBC87580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9AC68-9D08-4275-A637-60650C58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AC65-0BC5-43F9-875B-2C6406CB6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86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Guillaume Chervet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9E4878-4BCB-449E-94CF-AE2A0F6BB53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450" y="1503453"/>
            <a:ext cx="6648450" cy="4818063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00B050"/>
                </a:solidFill>
              </a:rPr>
              <a:t>Rappel des bases </a:t>
            </a:r>
          </a:p>
          <a:p>
            <a:r>
              <a:rPr lang="fr-FR" dirty="0">
                <a:solidFill>
                  <a:srgbClr val="00B050"/>
                </a:solidFill>
              </a:rPr>
              <a:t>Définition Web Service</a:t>
            </a:r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SOAP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rgbClr val="00B050"/>
                </a:solidFill>
              </a:rPr>
              <a:t>Cours +TP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(node.js + Visual Studio Code + SOAP UI)</a:t>
            </a:r>
          </a:p>
          <a:p>
            <a:r>
              <a:rPr lang="fr-FR" dirty="0">
                <a:solidFill>
                  <a:srgbClr val="00B050"/>
                </a:solidFill>
              </a:rPr>
              <a:t>REST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rgbClr val="00B050"/>
                </a:solidFill>
              </a:rPr>
              <a:t>Cours + TP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(node.js + Visual Studio Code + plugin Chrome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Postman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fr-FR" dirty="0"/>
              <a:t>Sécurité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Cours + TP</a:t>
            </a:r>
          </a:p>
          <a:p>
            <a:r>
              <a:rPr lang="fr-FR" dirty="0" err="1"/>
              <a:t>GraphQL</a:t>
            </a:r>
            <a:endParaRPr lang="fr-FR" dirty="0"/>
          </a:p>
          <a:p>
            <a:pPr lvl="1"/>
            <a:r>
              <a:rPr lang="fr-FR" dirty="0"/>
              <a:t>Cours + TP</a:t>
            </a:r>
          </a:p>
          <a:p>
            <a:endParaRPr lang="fr-FR" dirty="0"/>
          </a:p>
          <a:p>
            <a:r>
              <a:rPr lang="fr-FR" dirty="0"/>
              <a:t>Interrogation écrite de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45 minutes 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Au début de la dernière séance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C0FFA9E-0BAC-434D-9379-5A13DFCB4788}"/>
              </a:ext>
            </a:extLst>
          </p:cNvPr>
          <p:cNvSpPr txBox="1">
            <a:spLocks/>
          </p:cNvSpPr>
          <p:nvPr/>
        </p:nvSpPr>
        <p:spPr>
          <a:xfrm>
            <a:off x="7572375" y="1503452"/>
            <a:ext cx="4414838" cy="481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</a:t>
            </a:r>
            <a:r>
              <a:rPr lang="fr-FR" dirty="0" err="1"/>
              <a:t>TPs</a:t>
            </a:r>
            <a:r>
              <a:rPr lang="fr-FR" dirty="0"/>
              <a:t> sont à rendre de manière individuel en version papier à la fin de chaque cours</a:t>
            </a:r>
          </a:p>
          <a:p>
            <a:pPr lvl="1"/>
            <a:r>
              <a:rPr lang="fr-FR" dirty="0"/>
              <a:t>Entraidez-vous !</a:t>
            </a:r>
          </a:p>
          <a:p>
            <a:endParaRPr lang="fr-FR" dirty="0"/>
          </a:p>
          <a:p>
            <a:r>
              <a:rPr lang="fr-FR" dirty="0"/>
              <a:t>Une note interrogation </a:t>
            </a:r>
          </a:p>
          <a:p>
            <a:r>
              <a:rPr lang="fr-FR" dirty="0"/>
              <a:t>Une note sur le total des </a:t>
            </a:r>
            <a:r>
              <a:rPr lang="fr-FR" dirty="0" err="1"/>
              <a:t>TPs</a:t>
            </a:r>
            <a:endParaRPr lang="fr-FR" dirty="0"/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672F279-A6E2-4F17-8113-9E7293909786}"/>
              </a:ext>
            </a:extLst>
          </p:cNvPr>
          <p:cNvCxnSpPr>
            <a:cxnSpLocks/>
          </p:cNvCxnSpPr>
          <p:nvPr/>
        </p:nvCxnSpPr>
        <p:spPr>
          <a:xfrm>
            <a:off x="7386638" y="1503452"/>
            <a:ext cx="0" cy="4852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0A1E6-B1BD-4A5E-865B-075B7D30B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GraphQL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5F8138-7FDC-4EAE-8022-12AF145C2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CE1C7-DAAE-4AAE-8EF3-6D96891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D177B-08BB-4117-BDE0-B5E605E4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8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1_Thème Office</vt:lpstr>
      <vt:lpstr>Web Service</vt:lpstr>
      <vt:lpstr>Déroulement du cours</vt:lpstr>
      <vt:lpstr>GraphQL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CHERVET Guillaume</cp:lastModifiedBy>
  <cp:revision>2</cp:revision>
  <dcterms:created xsi:type="dcterms:W3CDTF">2018-12-10T10:25:11Z</dcterms:created>
  <dcterms:modified xsi:type="dcterms:W3CDTF">2018-12-10T10:26:22Z</dcterms:modified>
</cp:coreProperties>
</file>