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46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8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77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6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32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1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1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41B9-FDD1-4AF7-86A6-FB4D023BC2CD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DEF3E7-D0F2-49CD-80F5-12224674D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E9AE7-A3AF-4F15-9719-65E44173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Livro Verde Sociedade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BE120F-D782-4233-8638-9123069F3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6600" dirty="0"/>
              <a:t>Brasil</a:t>
            </a:r>
          </a:p>
        </p:txBody>
      </p:sp>
    </p:spTree>
    <p:extLst>
      <p:ext uri="{BB962C8B-B14F-4D97-AF65-F5344CB8AC3E}">
        <p14:creationId xmlns:p14="http://schemas.microsoft.com/office/powerpoint/2010/main" val="4490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1196F-37A7-4A38-BAD5-477C48CC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uma Leitura do 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A7497-547A-4F73-BFBD-77718DE7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Aponte os principais aspectos de cada capítulo do Livro Verde conforme o Resumo enviado </a:t>
            </a:r>
            <a:r>
              <a:rPr lang="pt-BR"/>
              <a:t>via e-mail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13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0527-30C1-49A5-87E0-8BBD2C66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3BA8-1B00-48B3-B3B6-4941C8E4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Leitura faça um comparativo entre a Leitura dos Princípios e a leitura sobre o Livre Verde.</a:t>
            </a:r>
          </a:p>
          <a:p>
            <a:endParaRPr lang="pt-BR" dirty="0"/>
          </a:p>
          <a:p>
            <a:r>
              <a:rPr lang="pt-BR" dirty="0"/>
              <a:t>O que é apresentado, quais os fatores que levaram os países a elaborarem os Livros Branco e Verde para a Sociedade?</a:t>
            </a:r>
          </a:p>
          <a:p>
            <a:endParaRPr lang="pt-BR" dirty="0"/>
          </a:p>
          <a:p>
            <a:r>
              <a:rPr lang="pt-BR" dirty="0"/>
              <a:t>Faça um conclusão em Grupo sobre os aspectos mais importantes destas leituras.</a:t>
            </a:r>
          </a:p>
        </p:txBody>
      </p:sp>
    </p:spTree>
    <p:extLst>
      <p:ext uri="{BB962C8B-B14F-4D97-AF65-F5344CB8AC3E}">
        <p14:creationId xmlns:p14="http://schemas.microsoft.com/office/powerpoint/2010/main" val="2670717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84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Livro Verde Sociedade da Informação</vt:lpstr>
      <vt:lpstr>Faça uma Leitura do Resumo</vt:lpstr>
      <vt:lpstr>Comparativo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 Verde Sociedade da Informação</dc:title>
  <dc:creator>Antonio Lobosco</dc:creator>
  <cp:lastModifiedBy>Antonio Lobosco</cp:lastModifiedBy>
  <cp:revision>4</cp:revision>
  <dcterms:created xsi:type="dcterms:W3CDTF">2018-09-10T15:56:43Z</dcterms:created>
  <dcterms:modified xsi:type="dcterms:W3CDTF">2018-09-13T18:35:54Z</dcterms:modified>
</cp:coreProperties>
</file>