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5AA0-2149-4320-A1E9-8BEE0DA98D4C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F8870-9196-4718-A338-27C03EC0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8870-9196-4718-A338-27C03EC0CBD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7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8870-9196-4718-A338-27C03EC0CB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2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8870-9196-4718-A338-27C03EC0CB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5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8870-9196-4718-A338-27C03EC0CBD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9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84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0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5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7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7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2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56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7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3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4823" y="332656"/>
            <a:ext cx="6593681" cy="2387600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dos</a:t>
            </a:r>
            <a:br>
              <a:rPr lang="pt-BR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Gabinetes</a:t>
            </a:r>
            <a:endParaRPr lang="pt-BR" sz="4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4823" y="2852936"/>
            <a:ext cx="6593681" cy="3785021"/>
          </a:xfrm>
        </p:spPr>
        <p:txBody>
          <a:bodyPr/>
          <a:lstStyle/>
          <a:p>
            <a:r>
              <a:rPr lang="pt-BR" sz="1400" dirty="0" smtClean="0"/>
              <a:t>Seminário de Laboratório de Hardware</a:t>
            </a: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1º Semestre 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Noturno</a:t>
            </a:r>
            <a:endParaRPr lang="pt-BR" sz="1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pt-BR" sz="1050" b="1" dirty="0" smtClean="0"/>
              <a:t>Análise e Desenvolvimento de Sistemas</a:t>
            </a:r>
            <a:br>
              <a:rPr lang="pt-BR" sz="1050" b="1" dirty="0" smtClean="0"/>
            </a:br>
            <a:r>
              <a:rPr lang="pt-BR" sz="1050" b="1" i="1" dirty="0" smtClean="0">
                <a:solidFill>
                  <a:schemeClr val="tx1"/>
                </a:solidFill>
              </a:rPr>
              <a:t>Professor Paulo Cézar Coelho</a:t>
            </a:r>
          </a:p>
          <a:p>
            <a:endParaRPr lang="pt-BR" sz="1050" b="1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</a:rPr>
              <a:t>Bruno Bega Harnik – RA 1110481823052</a:t>
            </a:r>
          </a:p>
          <a:p>
            <a:pPr>
              <a:lnSpc>
                <a:spcPct val="100000"/>
              </a:lnSpc>
            </a:pP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</a:rPr>
              <a:t>Gustavo Freitas Motta – RA 1110481823036</a:t>
            </a:r>
          </a:p>
          <a:p>
            <a:pPr>
              <a:lnSpc>
                <a:spcPct val="100000"/>
              </a:lnSpc>
            </a:pPr>
            <a:r>
              <a:rPr lang="pt-BR" sz="1050" b="1" dirty="0" err="1" smtClean="0">
                <a:solidFill>
                  <a:schemeClr val="tx2">
                    <a:lumMod val="75000"/>
                  </a:schemeClr>
                </a:solidFill>
              </a:rPr>
              <a:t>Isabelly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</a:rPr>
              <a:t> Pinheiro Serra – RA 1110481823042</a:t>
            </a:r>
          </a:p>
          <a:p>
            <a:pPr>
              <a:lnSpc>
                <a:spcPct val="100000"/>
              </a:lnSpc>
            </a:pPr>
            <a:r>
              <a:rPr lang="pt-BR" sz="1050" b="1" dirty="0" err="1" smtClean="0">
                <a:solidFill>
                  <a:schemeClr val="tx2">
                    <a:lumMod val="75000"/>
                  </a:schemeClr>
                </a:solidFill>
              </a:rPr>
              <a:t>Lays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b="1" dirty="0" err="1" smtClean="0">
                <a:solidFill>
                  <a:schemeClr val="tx2">
                    <a:lumMod val="75000"/>
                  </a:schemeClr>
                </a:solidFill>
              </a:rPr>
              <a:t>Veronezi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</a:rPr>
              <a:t>RA 1110481823039</a:t>
            </a:r>
            <a:endParaRPr lang="pt-BR" sz="1400" b="1" i="1" dirty="0">
              <a:solidFill>
                <a:schemeClr val="tx1"/>
              </a:solidFill>
            </a:endParaRPr>
          </a:p>
          <a:p>
            <a:endParaRPr lang="pt-BR" sz="1400" b="1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8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1640" y="2276872"/>
            <a:ext cx="6624736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Bibliografia:</a:t>
            </a:r>
          </a:p>
          <a:p>
            <a:pPr>
              <a:lnSpc>
                <a:spcPct val="150000"/>
              </a:lnSpc>
            </a:pPr>
            <a:endParaRPr lang="pt-BR" sz="1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https://pt.wikipedia.org/wiki/Gabinete_(inform%C3%A1tica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http://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www.ufpa.br/dicas/mic/mic-hage.htm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https://www.hardware.com.br/livros/hardware/evolucao-dos-computadores-pessoais.html</a:t>
            </a:r>
            <a:b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http://www2.ic.uff.br/~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aconci/evolucao.html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http://tecomti.blogspot.com/2012/09/diferencas-entre-gabinete-at-e-atx.html</a:t>
            </a:r>
            <a:endParaRPr lang="pt-BR" sz="105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https://canaltech.com.br/mercado/A-evolucao-dos-computadores-da-Apple-em-quase-40-anos-de-historia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www.techtudo.com.br/noticias/noticia/2015/03/placa-mae-ou-atx-entenda-diferencas-entre-tecnologias.html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https://adrenaline.uol.com.br/2016/06/30/44202/quantos-tipos-de-gabinetes-voce-conhece-falamos-do-esqueleto-do-computador-na-escola-de-hardware-</a:t>
            </a:r>
            <a:endParaRPr lang="pt-BR" sz="105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http://webx.ubi.pt/~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felippe/texts3/ahist_comput.pdf</a:t>
            </a:r>
          </a:p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://www.infopedia.pt/$</a:t>
            </a: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microcomputador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https://pt.wikipedia.org/wiki/Altair_8800</a:t>
            </a:r>
            <a:endParaRPr lang="pt-BR" sz="105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://www.hardware.com.br/guias/historia-informatica/altair.html</a:t>
            </a:r>
          </a:p>
        </p:txBody>
      </p:sp>
    </p:spTree>
    <p:extLst>
      <p:ext uri="{BB962C8B-B14F-4D97-AF65-F5344CB8AC3E}">
        <p14:creationId xmlns:p14="http://schemas.microsoft.com/office/powerpoint/2010/main" val="52895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que é um gabinete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 para que serve?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3640632"/>
            <a:ext cx="6696744" cy="2596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Ele pode ser de diversos tamanhos e formas, variando de acordo com o tipo de computador. Suas principais funcionalidades são:</a:t>
            </a:r>
          </a:p>
          <a:p>
            <a:r>
              <a:rPr lang="pt-BR" sz="1400" dirty="0" smtClean="0"/>
              <a:t>Proteger, organizar e fixar os componentes internos;</a:t>
            </a:r>
          </a:p>
          <a:p>
            <a:r>
              <a:rPr lang="pt-BR" sz="1400" dirty="0" smtClean="0"/>
              <a:t>Permitir o fluxo de ar e exaustão de calor;</a:t>
            </a:r>
          </a:p>
          <a:p>
            <a:r>
              <a:rPr lang="pt-BR" sz="1400" dirty="0" smtClean="0"/>
              <a:t>Dar respostas de status do sistema como leitura de HDD e se o computador está ligado;</a:t>
            </a:r>
          </a:p>
          <a:p>
            <a:r>
              <a:rPr lang="pt-BR" sz="1400" dirty="0" smtClean="0"/>
              <a:t>Permitir acesso de conexão aos componentes do computador.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2492896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gabinete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do computador, também conhecido como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case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chassi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ou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torre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é o compartimento que abriga a maioria dos componentes internos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92592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que constitui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um gabinete?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2852936"/>
            <a:ext cx="6696744" cy="1728192"/>
          </a:xfrm>
        </p:spPr>
        <p:txBody>
          <a:bodyPr>
            <a:noAutofit/>
          </a:bodyPr>
          <a:lstStyle/>
          <a:p>
            <a:r>
              <a:rPr lang="pt-BR" sz="1200" dirty="0" smtClean="0"/>
              <a:t>Chapas que constituem sua forma, suas “paredes”;</a:t>
            </a:r>
          </a:p>
          <a:p>
            <a:r>
              <a:rPr lang="pt-BR" sz="1200" dirty="0" smtClean="0"/>
              <a:t>Botões (ligar, reset);</a:t>
            </a:r>
          </a:p>
          <a:p>
            <a:r>
              <a:rPr lang="pt-BR" sz="1200" dirty="0" err="1" smtClean="0"/>
              <a:t>Leds</a:t>
            </a:r>
            <a:r>
              <a:rPr lang="pt-BR" sz="1200" dirty="0" smtClean="0"/>
              <a:t> indicadores de status;</a:t>
            </a:r>
          </a:p>
          <a:p>
            <a:r>
              <a:rPr lang="pt-BR" sz="1200" dirty="0" smtClean="0"/>
              <a:t>Gavetas / compartimentos / baias de fixação de </a:t>
            </a:r>
            <a:r>
              <a:rPr lang="pt-BR" sz="1200" dirty="0" err="1" smtClean="0"/>
              <a:t>HDD’s</a:t>
            </a:r>
            <a:r>
              <a:rPr lang="pt-BR" sz="1200" dirty="0" smtClean="0"/>
              <a:t> e dispositivos;</a:t>
            </a:r>
            <a:endParaRPr lang="pt-BR" sz="1200" dirty="0" smtClean="0"/>
          </a:p>
          <a:p>
            <a:r>
              <a:rPr lang="pt-BR" sz="1200" dirty="0" smtClean="0"/>
              <a:t>Parafusos;</a:t>
            </a: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2132856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 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gabinete 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pode ser feito em metal e/ou plástico bem resistente e, normalmente é constituído de: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31640" y="5157192"/>
            <a:ext cx="669674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Display de informações</a:t>
            </a:r>
          </a:p>
          <a:p>
            <a:r>
              <a:rPr lang="pt-BR" sz="1200" dirty="0" smtClean="0"/>
              <a:t>Luzes</a:t>
            </a:r>
          </a:p>
          <a:p>
            <a:r>
              <a:rPr lang="pt-BR" sz="1200" dirty="0" smtClean="0"/>
              <a:t>Chapas transparentes ou translúcidas de acrílico ou vidro.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1331640" y="472514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 alguns casos, o gabinete pode conter: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9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7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93372" y="2508460"/>
            <a:ext cx="36724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 primeiro computador eletrônico digital de larga escala entrou em funcionamento em 1946: o </a:t>
            </a:r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ENIAC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Electronic Numerical Integrator And 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Computer).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Ele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pesava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30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toneladas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ocupava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uma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área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180m².</a:t>
            </a:r>
          </a:p>
          <a:p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Portanto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podemos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dizer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que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não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havia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necessariamente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um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gabinete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ou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que o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gabinete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era o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próprio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imóvel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que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foi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instalado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pt-BR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tecnoblog.net/wp-content/uploads/2011/02/785px-Eniac-580x4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88" y="2564904"/>
            <a:ext cx="32996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31640" y="2329355"/>
            <a:ext cx="6840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 1974 a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Intel projeta o microprocessador 8080, que origina os microcomputadores.</a:t>
            </a:r>
            <a:b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Um dos primeiros microcomputadores foi o </a:t>
            </a:r>
            <a:r>
              <a:rPr lang="pt-BR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ALTAIR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 foi produzido pela empresa norte-americana 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MITS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(Micro Instrumentation 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Telemetry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Systems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).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8" name="Picture 10" descr="https://www.hardware.com.br/fit-in/768x0/@/static/20110804/alt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300" y="3501008"/>
            <a:ext cx="4595423" cy="292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31640" y="2204865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 modelo básico, o Altair custava apenas 439 dólares na forma de kit (onde você precisava soldar manualmente todos os componentes).</a:t>
            </a: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Esse “modelo básico” consistia nas placas, luzes, chips, gabinete, chaves e a fonte de alimentação, junto, claro, com o manual de montagem. Existia a opção de comprá-lo já montado, mas custava 182 dólares (da época) a mais.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 descr="Ficheiro:CPU Altair 88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4865"/>
            <a:ext cx="2987452" cy="12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cheiro:Altair 88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56858"/>
            <a:ext cx="2987452" cy="22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9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31640" y="2204865"/>
            <a:ext cx="27363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 1983 até 1996 o padrão mais comum de gabinetes era o AT, que recebia esse nome pois a placa mãe recebia o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nome AT (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Technology).</a:t>
            </a:r>
          </a:p>
          <a:p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Neste padrão de computadores, o botão de ligar possuía dois estados e o computador só era desligado após pressionar o botão de ligar. O sistema operacional avisava quando o computador poderia ser desligado com segurança.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 descr="Resultado de imagem para gabinete 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4159"/>
            <a:ext cx="4061181" cy="30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2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31640" y="2204865"/>
            <a:ext cx="29523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 1995 a Intel lançou as </a:t>
            </a:r>
            <a:r>
              <a:rPr lang="pt-BR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placas-mãe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ATX (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Technology </a:t>
            </a:r>
            <a:r>
              <a:rPr lang="pt-BR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Extended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), que vieram para sanar diversos problemas que existiam nas placas AT.</a:t>
            </a: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Um deles, em relação à alimentação, evitava que o usuário conectasse a fonte de forma errada e queimasse a placa mãe.</a:t>
            </a: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 isso também houve uma evolução nos gabinetes, que mudaram, por exemplo, o botão de </a:t>
            </a:r>
            <a:r>
              <a:rPr lang="pt-BR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standby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já que não havia mais a necessidade de pressionar o botão do gabinete para desligar.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 descr="Resultado de imagem para gabinetes at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69" y="2268489"/>
            <a:ext cx="3922750" cy="26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89919"/>
            <a:ext cx="6696744" cy="1478570"/>
          </a:xfrm>
        </p:spPr>
        <p:txBody>
          <a:bodyPr/>
          <a:lstStyle/>
          <a:p>
            <a:pPr lvl="0"/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História e evolução</a:t>
            </a:r>
            <a:b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dos gabinetes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31640" y="2204865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Atualmente existem diversos tipos de gabinetes: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18" name="Picture 2" descr="https://adrenaline.uol.com.br/admin/files/sysmidia/Aw508Zd29caw73y5A457W092A831Az/escola-de-hardware-gabinete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4033364" cy="302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8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142</TotalTime>
  <Words>537</Words>
  <Application>Microsoft Office PowerPoint</Application>
  <PresentationFormat>Apresentação na tela (4:3)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Circuito</vt:lpstr>
      <vt:lpstr>História dos Gabinetes</vt:lpstr>
      <vt:lpstr>O que é um gabinete e para que serve?</vt:lpstr>
      <vt:lpstr>O que constitui um gabinete?</vt:lpstr>
      <vt:lpstr>História e evolução dos gabinetes</vt:lpstr>
      <vt:lpstr>História e evolução dos gabinetes</vt:lpstr>
      <vt:lpstr>História e evolução dos gabinetes</vt:lpstr>
      <vt:lpstr>História e evolução dos gabinetes</vt:lpstr>
      <vt:lpstr>História e evolução dos gabinetes</vt:lpstr>
      <vt:lpstr>História e evolução dos gabinetes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</dc:creator>
  <cp:lastModifiedBy>Harnik, Bruno Bega (external)</cp:lastModifiedBy>
  <cp:revision>22</cp:revision>
  <dcterms:created xsi:type="dcterms:W3CDTF">2018-08-22T00:30:44Z</dcterms:created>
  <dcterms:modified xsi:type="dcterms:W3CDTF">2018-08-28T23:32:29Z</dcterms:modified>
</cp:coreProperties>
</file>