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1" r:id="rId6"/>
    <p:sldId id="269" r:id="rId7"/>
    <p:sldId id="270" r:id="rId8"/>
    <p:sldId id="271" r:id="rId9"/>
    <p:sldId id="274" r:id="rId10"/>
    <p:sldId id="272" r:id="rId11"/>
    <p:sldId id="275" r:id="rId12"/>
    <p:sldId id="273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87D87-84E6-455D-9137-C7CF503EAEF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C5BE1A3C-EAFD-40F6-8C7E-F9FC36FD9A5E}">
      <dgm:prSet/>
      <dgm:spPr/>
      <dgm:t>
        <a:bodyPr/>
        <a:lstStyle/>
        <a:p>
          <a:r>
            <a:rPr lang="pt-BR" i="1" dirty="0"/>
            <a:t>Processamento</a:t>
          </a:r>
        </a:p>
      </dgm:t>
    </dgm:pt>
    <dgm:pt modelId="{C3CF1589-578F-4798-8F57-1D046D548FF1}" type="parTrans" cxnId="{9BFAD58C-5E47-415F-B610-ACDA4B8F0A9F}">
      <dgm:prSet/>
      <dgm:spPr/>
      <dgm:t>
        <a:bodyPr/>
        <a:lstStyle/>
        <a:p>
          <a:endParaRPr lang="pt-BR" i="1"/>
        </a:p>
      </dgm:t>
    </dgm:pt>
    <dgm:pt modelId="{4D407FA7-1AA3-4116-A823-63BA69A3A83E}" type="sibTrans" cxnId="{9BFAD58C-5E47-415F-B610-ACDA4B8F0A9F}">
      <dgm:prSet/>
      <dgm:spPr/>
      <dgm:t>
        <a:bodyPr/>
        <a:lstStyle/>
        <a:p>
          <a:endParaRPr lang="pt-BR" i="1"/>
        </a:p>
      </dgm:t>
    </dgm:pt>
    <dgm:pt modelId="{0810FC7A-7960-4B36-A566-F11B7A56325D}">
      <dgm:prSet/>
      <dgm:spPr/>
      <dgm:t>
        <a:bodyPr/>
        <a:lstStyle/>
        <a:p>
          <a:r>
            <a:rPr lang="pt-BR" i="1" dirty="0"/>
            <a:t>Threads</a:t>
          </a:r>
        </a:p>
      </dgm:t>
    </dgm:pt>
    <dgm:pt modelId="{ECDA9EFE-CDC7-4285-AF7E-F90DD8570B37}" type="parTrans" cxnId="{D9D099FA-F78A-4872-AD29-10679923FA1F}">
      <dgm:prSet/>
      <dgm:spPr/>
      <dgm:t>
        <a:bodyPr/>
        <a:lstStyle/>
        <a:p>
          <a:endParaRPr lang="pt-BR" i="1"/>
        </a:p>
      </dgm:t>
    </dgm:pt>
    <dgm:pt modelId="{BD9A098B-65BE-43B0-8FCC-18F034D09672}" type="sibTrans" cxnId="{D9D099FA-F78A-4872-AD29-10679923FA1F}">
      <dgm:prSet/>
      <dgm:spPr/>
      <dgm:t>
        <a:bodyPr/>
        <a:lstStyle/>
        <a:p>
          <a:endParaRPr lang="pt-BR" i="1"/>
        </a:p>
      </dgm:t>
    </dgm:pt>
    <dgm:pt modelId="{40230B2B-2985-4666-B0D0-D9356C8D95D2}">
      <dgm:prSet/>
      <dgm:spPr/>
      <dgm:t>
        <a:bodyPr/>
        <a:lstStyle/>
        <a:p>
          <a:r>
            <a:rPr lang="pt-BR" i="1" dirty="0"/>
            <a:t>Deadlocks</a:t>
          </a:r>
        </a:p>
      </dgm:t>
    </dgm:pt>
    <dgm:pt modelId="{E6D42598-5873-4051-902D-A67EE4A11460}" type="parTrans" cxnId="{2E3236C7-33B0-4328-98C6-03B9E3DE47B4}">
      <dgm:prSet/>
      <dgm:spPr/>
      <dgm:t>
        <a:bodyPr/>
        <a:lstStyle/>
        <a:p>
          <a:endParaRPr lang="pt-BR" i="1"/>
        </a:p>
      </dgm:t>
    </dgm:pt>
    <dgm:pt modelId="{1487B612-5DF3-4F41-B619-6526B6A0086B}" type="sibTrans" cxnId="{2E3236C7-33B0-4328-98C6-03B9E3DE47B4}">
      <dgm:prSet/>
      <dgm:spPr/>
      <dgm:t>
        <a:bodyPr/>
        <a:lstStyle/>
        <a:p>
          <a:endParaRPr lang="pt-BR" i="1"/>
        </a:p>
      </dgm:t>
    </dgm:pt>
    <dgm:pt modelId="{5F0D0591-3A3F-41C3-A1A1-5CC0CE503175}">
      <dgm:prSet/>
      <dgm:spPr/>
      <dgm:t>
        <a:bodyPr/>
        <a:lstStyle/>
        <a:p>
          <a:r>
            <a:rPr lang="pt-BR" i="1" dirty="0"/>
            <a:t>Kernel</a:t>
          </a:r>
        </a:p>
      </dgm:t>
    </dgm:pt>
    <dgm:pt modelId="{013A03D6-B98E-443D-B585-5C06198FA770}" type="parTrans" cxnId="{29EDD17F-D65E-4AC1-8FC3-5B4EA26E3020}">
      <dgm:prSet/>
      <dgm:spPr/>
      <dgm:t>
        <a:bodyPr/>
        <a:lstStyle/>
        <a:p>
          <a:endParaRPr lang="pt-BR" i="1"/>
        </a:p>
      </dgm:t>
    </dgm:pt>
    <dgm:pt modelId="{BEDF798D-8A0D-4BD2-9EA4-472563713310}" type="sibTrans" cxnId="{29EDD17F-D65E-4AC1-8FC3-5B4EA26E3020}">
      <dgm:prSet/>
      <dgm:spPr/>
      <dgm:t>
        <a:bodyPr/>
        <a:lstStyle/>
        <a:p>
          <a:endParaRPr lang="pt-BR" i="1"/>
        </a:p>
      </dgm:t>
    </dgm:pt>
    <dgm:pt modelId="{BF9BD70E-9703-47C1-971E-51180801CF12}">
      <dgm:prSet/>
      <dgm:spPr/>
      <dgm:t>
        <a:bodyPr/>
        <a:lstStyle/>
        <a:p>
          <a:r>
            <a:rPr lang="pt-BR" i="1" dirty="0"/>
            <a:t>Gerenciamento de memória</a:t>
          </a:r>
        </a:p>
      </dgm:t>
    </dgm:pt>
    <dgm:pt modelId="{80B9B28A-1F9A-4473-AA43-03F59322490D}" type="parTrans" cxnId="{B316B899-C80F-43DE-8893-A694490741C6}">
      <dgm:prSet/>
      <dgm:spPr/>
      <dgm:t>
        <a:bodyPr/>
        <a:lstStyle/>
        <a:p>
          <a:endParaRPr lang="pt-BR" i="1"/>
        </a:p>
      </dgm:t>
    </dgm:pt>
    <dgm:pt modelId="{7D929543-C8D8-454B-8CC5-4FEF27B054D4}" type="sibTrans" cxnId="{B316B899-C80F-43DE-8893-A694490741C6}">
      <dgm:prSet/>
      <dgm:spPr/>
      <dgm:t>
        <a:bodyPr/>
        <a:lstStyle/>
        <a:p>
          <a:endParaRPr lang="pt-BR" i="1"/>
        </a:p>
      </dgm:t>
    </dgm:pt>
    <dgm:pt modelId="{E3A93759-8EEB-43A1-A3CD-923A9E037446}">
      <dgm:prSet/>
      <dgm:spPr/>
      <dgm:t>
        <a:bodyPr/>
        <a:lstStyle/>
        <a:p>
          <a:r>
            <a:rPr lang="pt-BR" i="1" dirty="0"/>
            <a:t>Sistemas de arquivos</a:t>
          </a:r>
        </a:p>
      </dgm:t>
    </dgm:pt>
    <dgm:pt modelId="{324F7677-2E24-40E0-BBDB-3101849E89AD}" type="parTrans" cxnId="{DCB59DEE-67FE-4A98-BAC4-FF611CA81A0B}">
      <dgm:prSet/>
      <dgm:spPr/>
    </dgm:pt>
    <dgm:pt modelId="{83751785-D138-4253-A0B5-A88D0944B4FC}" type="sibTrans" cxnId="{DCB59DEE-67FE-4A98-BAC4-FF611CA81A0B}">
      <dgm:prSet/>
      <dgm:spPr/>
    </dgm:pt>
    <dgm:pt modelId="{82F5FF03-DEA8-43A3-91F5-BAE9346E9FB5}" type="pres">
      <dgm:prSet presAssocID="{93F87D87-84E6-455D-9137-C7CF503EAEF1}" presName="vert0" presStyleCnt="0">
        <dgm:presLayoutVars>
          <dgm:dir/>
          <dgm:animOne val="branch"/>
          <dgm:animLvl val="lvl"/>
        </dgm:presLayoutVars>
      </dgm:prSet>
      <dgm:spPr/>
    </dgm:pt>
    <dgm:pt modelId="{38C48301-BCBB-4C4C-BE06-7A35DE4DFE9C}" type="pres">
      <dgm:prSet presAssocID="{C5BE1A3C-EAFD-40F6-8C7E-F9FC36FD9A5E}" presName="thickLine" presStyleLbl="alignNode1" presStyleIdx="0" presStyleCnt="6"/>
      <dgm:spPr/>
    </dgm:pt>
    <dgm:pt modelId="{4ABBA4FF-2F56-4154-915F-DCD2C4950301}" type="pres">
      <dgm:prSet presAssocID="{C5BE1A3C-EAFD-40F6-8C7E-F9FC36FD9A5E}" presName="horz1" presStyleCnt="0"/>
      <dgm:spPr/>
    </dgm:pt>
    <dgm:pt modelId="{EAC4F05E-F03C-414F-9DB5-91984F61AE73}" type="pres">
      <dgm:prSet presAssocID="{C5BE1A3C-EAFD-40F6-8C7E-F9FC36FD9A5E}" presName="tx1" presStyleLbl="revTx" presStyleIdx="0" presStyleCnt="6"/>
      <dgm:spPr/>
    </dgm:pt>
    <dgm:pt modelId="{2934D712-89CF-40B8-8C06-FAAB24846790}" type="pres">
      <dgm:prSet presAssocID="{C5BE1A3C-EAFD-40F6-8C7E-F9FC36FD9A5E}" presName="vert1" presStyleCnt="0"/>
      <dgm:spPr/>
    </dgm:pt>
    <dgm:pt modelId="{5B058F94-59A1-4EB4-8E01-B367FAC5FFBF}" type="pres">
      <dgm:prSet presAssocID="{0810FC7A-7960-4B36-A566-F11B7A56325D}" presName="thickLine" presStyleLbl="alignNode1" presStyleIdx="1" presStyleCnt="6"/>
      <dgm:spPr/>
    </dgm:pt>
    <dgm:pt modelId="{11991D0B-7AC3-4722-9B18-D08C44BF9B79}" type="pres">
      <dgm:prSet presAssocID="{0810FC7A-7960-4B36-A566-F11B7A56325D}" presName="horz1" presStyleCnt="0"/>
      <dgm:spPr/>
    </dgm:pt>
    <dgm:pt modelId="{4F2F7B0A-2817-4BB2-B451-C0E64BC43FB5}" type="pres">
      <dgm:prSet presAssocID="{0810FC7A-7960-4B36-A566-F11B7A56325D}" presName="tx1" presStyleLbl="revTx" presStyleIdx="1" presStyleCnt="6"/>
      <dgm:spPr/>
    </dgm:pt>
    <dgm:pt modelId="{4B2E2EAF-C44B-48FD-B992-789660D958E0}" type="pres">
      <dgm:prSet presAssocID="{0810FC7A-7960-4B36-A566-F11B7A56325D}" presName="vert1" presStyleCnt="0"/>
      <dgm:spPr/>
    </dgm:pt>
    <dgm:pt modelId="{A64EAF30-C8AF-4D7A-BB80-6270CB889895}" type="pres">
      <dgm:prSet presAssocID="{40230B2B-2985-4666-B0D0-D9356C8D95D2}" presName="thickLine" presStyleLbl="alignNode1" presStyleIdx="2" presStyleCnt="6"/>
      <dgm:spPr/>
    </dgm:pt>
    <dgm:pt modelId="{E58A58E9-EB0C-4A70-A57F-9F2578CA177B}" type="pres">
      <dgm:prSet presAssocID="{40230B2B-2985-4666-B0D0-D9356C8D95D2}" presName="horz1" presStyleCnt="0"/>
      <dgm:spPr/>
    </dgm:pt>
    <dgm:pt modelId="{3C25D433-3490-448B-86A0-5FF319C919DC}" type="pres">
      <dgm:prSet presAssocID="{40230B2B-2985-4666-B0D0-D9356C8D95D2}" presName="tx1" presStyleLbl="revTx" presStyleIdx="2" presStyleCnt="6"/>
      <dgm:spPr/>
    </dgm:pt>
    <dgm:pt modelId="{6FA011EE-6F49-4733-B0ED-C7EBE72D5F53}" type="pres">
      <dgm:prSet presAssocID="{40230B2B-2985-4666-B0D0-D9356C8D95D2}" presName="vert1" presStyleCnt="0"/>
      <dgm:spPr/>
    </dgm:pt>
    <dgm:pt modelId="{8E269EAD-3F80-4B4D-AAB2-24B05F1C52EB}" type="pres">
      <dgm:prSet presAssocID="{5F0D0591-3A3F-41C3-A1A1-5CC0CE503175}" presName="thickLine" presStyleLbl="alignNode1" presStyleIdx="3" presStyleCnt="6"/>
      <dgm:spPr/>
    </dgm:pt>
    <dgm:pt modelId="{765DF28C-7920-42C2-A967-5B8C49DBB6D7}" type="pres">
      <dgm:prSet presAssocID="{5F0D0591-3A3F-41C3-A1A1-5CC0CE503175}" presName="horz1" presStyleCnt="0"/>
      <dgm:spPr/>
    </dgm:pt>
    <dgm:pt modelId="{0EDD2E08-D710-44BE-8994-4D689F18D53B}" type="pres">
      <dgm:prSet presAssocID="{5F0D0591-3A3F-41C3-A1A1-5CC0CE503175}" presName="tx1" presStyleLbl="revTx" presStyleIdx="3" presStyleCnt="6"/>
      <dgm:spPr/>
    </dgm:pt>
    <dgm:pt modelId="{D5DF4F6B-D415-4808-BA01-472FBC20C1D9}" type="pres">
      <dgm:prSet presAssocID="{5F0D0591-3A3F-41C3-A1A1-5CC0CE503175}" presName="vert1" presStyleCnt="0"/>
      <dgm:spPr/>
    </dgm:pt>
    <dgm:pt modelId="{8407454C-6437-46D7-AD2E-D3322230261D}" type="pres">
      <dgm:prSet presAssocID="{E3A93759-8EEB-43A1-A3CD-923A9E037446}" presName="thickLine" presStyleLbl="alignNode1" presStyleIdx="4" presStyleCnt="6"/>
      <dgm:spPr/>
    </dgm:pt>
    <dgm:pt modelId="{3C1CE4FB-6B8C-4561-9821-246E98089A7C}" type="pres">
      <dgm:prSet presAssocID="{E3A93759-8EEB-43A1-A3CD-923A9E037446}" presName="horz1" presStyleCnt="0"/>
      <dgm:spPr/>
    </dgm:pt>
    <dgm:pt modelId="{67AA2AF5-48A4-494F-B51E-1B354C226F92}" type="pres">
      <dgm:prSet presAssocID="{E3A93759-8EEB-43A1-A3CD-923A9E037446}" presName="tx1" presStyleLbl="revTx" presStyleIdx="4" presStyleCnt="6"/>
      <dgm:spPr/>
    </dgm:pt>
    <dgm:pt modelId="{4EBE7733-52D2-4435-AB08-026A5D925638}" type="pres">
      <dgm:prSet presAssocID="{E3A93759-8EEB-43A1-A3CD-923A9E037446}" presName="vert1" presStyleCnt="0"/>
      <dgm:spPr/>
    </dgm:pt>
    <dgm:pt modelId="{4D8B590B-926E-4898-BA24-7400AB2538E1}" type="pres">
      <dgm:prSet presAssocID="{BF9BD70E-9703-47C1-971E-51180801CF12}" presName="thickLine" presStyleLbl="alignNode1" presStyleIdx="5" presStyleCnt="6"/>
      <dgm:spPr/>
    </dgm:pt>
    <dgm:pt modelId="{88E3566C-E3C7-4017-807B-50CADB3A705A}" type="pres">
      <dgm:prSet presAssocID="{BF9BD70E-9703-47C1-971E-51180801CF12}" presName="horz1" presStyleCnt="0"/>
      <dgm:spPr/>
    </dgm:pt>
    <dgm:pt modelId="{D6A05475-3FA7-4A4B-81B7-C52EF7EEBF41}" type="pres">
      <dgm:prSet presAssocID="{BF9BD70E-9703-47C1-971E-51180801CF12}" presName="tx1" presStyleLbl="revTx" presStyleIdx="5" presStyleCnt="6"/>
      <dgm:spPr/>
    </dgm:pt>
    <dgm:pt modelId="{BC177382-F368-490B-8A7A-006D412D2A1D}" type="pres">
      <dgm:prSet presAssocID="{BF9BD70E-9703-47C1-971E-51180801CF12}" presName="vert1" presStyleCnt="0"/>
      <dgm:spPr/>
    </dgm:pt>
  </dgm:ptLst>
  <dgm:cxnLst>
    <dgm:cxn modelId="{BB01415F-F9BE-4FB9-AEF4-CBE4900DB1F2}" type="presOf" srcId="{C5BE1A3C-EAFD-40F6-8C7E-F9FC36FD9A5E}" destId="{EAC4F05E-F03C-414F-9DB5-91984F61AE73}" srcOrd="0" destOrd="0" presId="urn:microsoft.com/office/officeart/2008/layout/LinedList"/>
    <dgm:cxn modelId="{466D2B4E-85A2-4073-9882-C64919E2D571}" type="presOf" srcId="{BF9BD70E-9703-47C1-971E-51180801CF12}" destId="{D6A05475-3FA7-4A4B-81B7-C52EF7EEBF41}" srcOrd="0" destOrd="0" presId="urn:microsoft.com/office/officeart/2008/layout/LinedList"/>
    <dgm:cxn modelId="{B2D26F51-361E-4B3B-A311-0337D3C40EB1}" type="presOf" srcId="{E3A93759-8EEB-43A1-A3CD-923A9E037446}" destId="{67AA2AF5-48A4-494F-B51E-1B354C226F92}" srcOrd="0" destOrd="0" presId="urn:microsoft.com/office/officeart/2008/layout/LinedList"/>
    <dgm:cxn modelId="{29EDD17F-D65E-4AC1-8FC3-5B4EA26E3020}" srcId="{93F87D87-84E6-455D-9137-C7CF503EAEF1}" destId="{5F0D0591-3A3F-41C3-A1A1-5CC0CE503175}" srcOrd="3" destOrd="0" parTransId="{013A03D6-B98E-443D-B585-5C06198FA770}" sibTransId="{BEDF798D-8A0D-4BD2-9EA4-472563713310}"/>
    <dgm:cxn modelId="{9BFAD58C-5E47-415F-B610-ACDA4B8F0A9F}" srcId="{93F87D87-84E6-455D-9137-C7CF503EAEF1}" destId="{C5BE1A3C-EAFD-40F6-8C7E-F9FC36FD9A5E}" srcOrd="0" destOrd="0" parTransId="{C3CF1589-578F-4798-8F57-1D046D548FF1}" sibTransId="{4D407FA7-1AA3-4116-A823-63BA69A3A83E}"/>
    <dgm:cxn modelId="{E8914C8E-F9C1-4762-9960-15AC688731B4}" type="presOf" srcId="{40230B2B-2985-4666-B0D0-D9356C8D95D2}" destId="{3C25D433-3490-448B-86A0-5FF319C919DC}" srcOrd="0" destOrd="0" presId="urn:microsoft.com/office/officeart/2008/layout/LinedList"/>
    <dgm:cxn modelId="{B316B899-C80F-43DE-8893-A694490741C6}" srcId="{93F87D87-84E6-455D-9137-C7CF503EAEF1}" destId="{BF9BD70E-9703-47C1-971E-51180801CF12}" srcOrd="5" destOrd="0" parTransId="{80B9B28A-1F9A-4473-AA43-03F59322490D}" sibTransId="{7D929543-C8D8-454B-8CC5-4FEF27B054D4}"/>
    <dgm:cxn modelId="{90E53EA1-24C5-4911-ACA6-41043C06D3B3}" type="presOf" srcId="{0810FC7A-7960-4B36-A566-F11B7A56325D}" destId="{4F2F7B0A-2817-4BB2-B451-C0E64BC43FB5}" srcOrd="0" destOrd="0" presId="urn:microsoft.com/office/officeart/2008/layout/LinedList"/>
    <dgm:cxn modelId="{387BEDA5-AB15-479E-A666-E68672A77F97}" type="presOf" srcId="{5F0D0591-3A3F-41C3-A1A1-5CC0CE503175}" destId="{0EDD2E08-D710-44BE-8994-4D689F18D53B}" srcOrd="0" destOrd="0" presId="urn:microsoft.com/office/officeart/2008/layout/LinedList"/>
    <dgm:cxn modelId="{2E3236C7-33B0-4328-98C6-03B9E3DE47B4}" srcId="{93F87D87-84E6-455D-9137-C7CF503EAEF1}" destId="{40230B2B-2985-4666-B0D0-D9356C8D95D2}" srcOrd="2" destOrd="0" parTransId="{E6D42598-5873-4051-902D-A67EE4A11460}" sibTransId="{1487B612-5DF3-4F41-B619-6526B6A0086B}"/>
    <dgm:cxn modelId="{4B8300EC-13C6-44A3-9EB7-F66BE9FABD4D}" type="presOf" srcId="{93F87D87-84E6-455D-9137-C7CF503EAEF1}" destId="{82F5FF03-DEA8-43A3-91F5-BAE9346E9FB5}" srcOrd="0" destOrd="0" presId="urn:microsoft.com/office/officeart/2008/layout/LinedList"/>
    <dgm:cxn modelId="{DCB59DEE-67FE-4A98-BAC4-FF611CA81A0B}" srcId="{93F87D87-84E6-455D-9137-C7CF503EAEF1}" destId="{E3A93759-8EEB-43A1-A3CD-923A9E037446}" srcOrd="4" destOrd="0" parTransId="{324F7677-2E24-40E0-BBDB-3101849E89AD}" sibTransId="{83751785-D138-4253-A0B5-A88D0944B4FC}"/>
    <dgm:cxn modelId="{D9D099FA-F78A-4872-AD29-10679923FA1F}" srcId="{93F87D87-84E6-455D-9137-C7CF503EAEF1}" destId="{0810FC7A-7960-4B36-A566-F11B7A56325D}" srcOrd="1" destOrd="0" parTransId="{ECDA9EFE-CDC7-4285-AF7E-F90DD8570B37}" sibTransId="{BD9A098B-65BE-43B0-8FCC-18F034D09672}"/>
    <dgm:cxn modelId="{A61A5A71-14F1-4D34-933D-740B57344F9E}" type="presParOf" srcId="{82F5FF03-DEA8-43A3-91F5-BAE9346E9FB5}" destId="{38C48301-BCBB-4C4C-BE06-7A35DE4DFE9C}" srcOrd="0" destOrd="0" presId="urn:microsoft.com/office/officeart/2008/layout/LinedList"/>
    <dgm:cxn modelId="{F86D64D4-FF89-43C1-A848-B4DC1B51368B}" type="presParOf" srcId="{82F5FF03-DEA8-43A3-91F5-BAE9346E9FB5}" destId="{4ABBA4FF-2F56-4154-915F-DCD2C4950301}" srcOrd="1" destOrd="0" presId="urn:microsoft.com/office/officeart/2008/layout/LinedList"/>
    <dgm:cxn modelId="{17A18DCF-8B2F-4F8A-9DF7-C8206C8F3F48}" type="presParOf" srcId="{4ABBA4FF-2F56-4154-915F-DCD2C4950301}" destId="{EAC4F05E-F03C-414F-9DB5-91984F61AE73}" srcOrd="0" destOrd="0" presId="urn:microsoft.com/office/officeart/2008/layout/LinedList"/>
    <dgm:cxn modelId="{DD5A6A34-6481-4BCB-B8FB-8DBA4E987A5E}" type="presParOf" srcId="{4ABBA4FF-2F56-4154-915F-DCD2C4950301}" destId="{2934D712-89CF-40B8-8C06-FAAB24846790}" srcOrd="1" destOrd="0" presId="urn:microsoft.com/office/officeart/2008/layout/LinedList"/>
    <dgm:cxn modelId="{A28E8378-F566-4599-AD1A-D89A69FBD680}" type="presParOf" srcId="{82F5FF03-DEA8-43A3-91F5-BAE9346E9FB5}" destId="{5B058F94-59A1-4EB4-8E01-B367FAC5FFBF}" srcOrd="2" destOrd="0" presId="urn:microsoft.com/office/officeart/2008/layout/LinedList"/>
    <dgm:cxn modelId="{5CCB4AA4-C83C-4433-9923-A1B56F279072}" type="presParOf" srcId="{82F5FF03-DEA8-43A3-91F5-BAE9346E9FB5}" destId="{11991D0B-7AC3-4722-9B18-D08C44BF9B79}" srcOrd="3" destOrd="0" presId="urn:microsoft.com/office/officeart/2008/layout/LinedList"/>
    <dgm:cxn modelId="{8896A5F4-F7A5-4863-9F71-93C59FFD01B5}" type="presParOf" srcId="{11991D0B-7AC3-4722-9B18-D08C44BF9B79}" destId="{4F2F7B0A-2817-4BB2-B451-C0E64BC43FB5}" srcOrd="0" destOrd="0" presId="urn:microsoft.com/office/officeart/2008/layout/LinedList"/>
    <dgm:cxn modelId="{0E2F21B1-B9A9-49D6-A678-1918D3E7A807}" type="presParOf" srcId="{11991D0B-7AC3-4722-9B18-D08C44BF9B79}" destId="{4B2E2EAF-C44B-48FD-B992-789660D958E0}" srcOrd="1" destOrd="0" presId="urn:microsoft.com/office/officeart/2008/layout/LinedList"/>
    <dgm:cxn modelId="{FB6D393C-CD23-4C52-AFBE-ED3FAFE12C48}" type="presParOf" srcId="{82F5FF03-DEA8-43A3-91F5-BAE9346E9FB5}" destId="{A64EAF30-C8AF-4D7A-BB80-6270CB889895}" srcOrd="4" destOrd="0" presId="urn:microsoft.com/office/officeart/2008/layout/LinedList"/>
    <dgm:cxn modelId="{0DD12EF8-E001-4642-A591-3D597DF851E1}" type="presParOf" srcId="{82F5FF03-DEA8-43A3-91F5-BAE9346E9FB5}" destId="{E58A58E9-EB0C-4A70-A57F-9F2578CA177B}" srcOrd="5" destOrd="0" presId="urn:microsoft.com/office/officeart/2008/layout/LinedList"/>
    <dgm:cxn modelId="{48E742A9-ED1E-4BA4-B057-6C60DC27F4C0}" type="presParOf" srcId="{E58A58E9-EB0C-4A70-A57F-9F2578CA177B}" destId="{3C25D433-3490-448B-86A0-5FF319C919DC}" srcOrd="0" destOrd="0" presId="urn:microsoft.com/office/officeart/2008/layout/LinedList"/>
    <dgm:cxn modelId="{FAE56BE3-879A-4DAB-9586-4023A7A66422}" type="presParOf" srcId="{E58A58E9-EB0C-4A70-A57F-9F2578CA177B}" destId="{6FA011EE-6F49-4733-B0ED-C7EBE72D5F53}" srcOrd="1" destOrd="0" presId="urn:microsoft.com/office/officeart/2008/layout/LinedList"/>
    <dgm:cxn modelId="{BB074132-130A-4576-8BB0-66178D82D7BE}" type="presParOf" srcId="{82F5FF03-DEA8-43A3-91F5-BAE9346E9FB5}" destId="{8E269EAD-3F80-4B4D-AAB2-24B05F1C52EB}" srcOrd="6" destOrd="0" presId="urn:microsoft.com/office/officeart/2008/layout/LinedList"/>
    <dgm:cxn modelId="{CE921ED0-A45B-4518-9350-CD7D1C22D134}" type="presParOf" srcId="{82F5FF03-DEA8-43A3-91F5-BAE9346E9FB5}" destId="{765DF28C-7920-42C2-A967-5B8C49DBB6D7}" srcOrd="7" destOrd="0" presId="urn:microsoft.com/office/officeart/2008/layout/LinedList"/>
    <dgm:cxn modelId="{3BB26CA9-1FC9-466B-8734-B0DA825A8CF5}" type="presParOf" srcId="{765DF28C-7920-42C2-A967-5B8C49DBB6D7}" destId="{0EDD2E08-D710-44BE-8994-4D689F18D53B}" srcOrd="0" destOrd="0" presId="urn:microsoft.com/office/officeart/2008/layout/LinedList"/>
    <dgm:cxn modelId="{3496720A-8101-427D-B30A-F92C794ACB4E}" type="presParOf" srcId="{765DF28C-7920-42C2-A967-5B8C49DBB6D7}" destId="{D5DF4F6B-D415-4808-BA01-472FBC20C1D9}" srcOrd="1" destOrd="0" presId="urn:microsoft.com/office/officeart/2008/layout/LinedList"/>
    <dgm:cxn modelId="{645AEBBC-CABA-4EEE-BFE4-918B6A0E276B}" type="presParOf" srcId="{82F5FF03-DEA8-43A3-91F5-BAE9346E9FB5}" destId="{8407454C-6437-46D7-AD2E-D3322230261D}" srcOrd="8" destOrd="0" presId="urn:microsoft.com/office/officeart/2008/layout/LinedList"/>
    <dgm:cxn modelId="{5FB7A63F-F3D7-4671-A27C-9F5D9A1D0EAD}" type="presParOf" srcId="{82F5FF03-DEA8-43A3-91F5-BAE9346E9FB5}" destId="{3C1CE4FB-6B8C-4561-9821-246E98089A7C}" srcOrd="9" destOrd="0" presId="urn:microsoft.com/office/officeart/2008/layout/LinedList"/>
    <dgm:cxn modelId="{BEF7D4A0-9970-4438-90E9-F8CF1109B6CD}" type="presParOf" srcId="{3C1CE4FB-6B8C-4561-9821-246E98089A7C}" destId="{67AA2AF5-48A4-494F-B51E-1B354C226F92}" srcOrd="0" destOrd="0" presId="urn:microsoft.com/office/officeart/2008/layout/LinedList"/>
    <dgm:cxn modelId="{4E77F248-C5B8-4AD2-9BAF-79CD3B437576}" type="presParOf" srcId="{3C1CE4FB-6B8C-4561-9821-246E98089A7C}" destId="{4EBE7733-52D2-4435-AB08-026A5D925638}" srcOrd="1" destOrd="0" presId="urn:microsoft.com/office/officeart/2008/layout/LinedList"/>
    <dgm:cxn modelId="{0887777B-055E-4D05-8103-70510D7E2A68}" type="presParOf" srcId="{82F5FF03-DEA8-43A3-91F5-BAE9346E9FB5}" destId="{4D8B590B-926E-4898-BA24-7400AB2538E1}" srcOrd="10" destOrd="0" presId="urn:microsoft.com/office/officeart/2008/layout/LinedList"/>
    <dgm:cxn modelId="{E683F80F-6730-44B1-B9A5-82FA2A5ADA07}" type="presParOf" srcId="{82F5FF03-DEA8-43A3-91F5-BAE9346E9FB5}" destId="{88E3566C-E3C7-4017-807B-50CADB3A705A}" srcOrd="11" destOrd="0" presId="urn:microsoft.com/office/officeart/2008/layout/LinedList"/>
    <dgm:cxn modelId="{0C208FD2-1491-4CCB-B7F6-CC8E88E3E29B}" type="presParOf" srcId="{88E3566C-E3C7-4017-807B-50CADB3A705A}" destId="{D6A05475-3FA7-4A4B-81B7-C52EF7EEBF41}" srcOrd="0" destOrd="0" presId="urn:microsoft.com/office/officeart/2008/layout/LinedList"/>
    <dgm:cxn modelId="{67D34CFA-C780-4E52-AC7B-DC3F3FD416B5}" type="presParOf" srcId="{88E3566C-E3C7-4017-807B-50CADB3A705A}" destId="{BC177382-F368-490B-8A7A-006D412D2A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48301-BCBB-4C4C-BE06-7A35DE4DFE9C}">
      <dsp:nvSpPr>
        <dsp:cNvPr id="0" name=""/>
        <dsp:cNvSpPr/>
      </dsp:nvSpPr>
      <dsp:spPr>
        <a:xfrm>
          <a:off x="0" y="1458"/>
          <a:ext cx="41850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C4F05E-F03C-414F-9DB5-91984F61AE73}">
      <dsp:nvSpPr>
        <dsp:cNvPr id="0" name=""/>
        <dsp:cNvSpPr/>
      </dsp:nvSpPr>
      <dsp:spPr>
        <a:xfrm>
          <a:off x="0" y="1458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Processamento</a:t>
          </a:r>
        </a:p>
      </dsp:txBody>
      <dsp:txXfrm>
        <a:off x="0" y="1458"/>
        <a:ext cx="4185085" cy="497416"/>
      </dsp:txXfrm>
    </dsp:sp>
    <dsp:sp modelId="{5B058F94-59A1-4EB4-8E01-B367FAC5FFBF}">
      <dsp:nvSpPr>
        <dsp:cNvPr id="0" name=""/>
        <dsp:cNvSpPr/>
      </dsp:nvSpPr>
      <dsp:spPr>
        <a:xfrm>
          <a:off x="0" y="498875"/>
          <a:ext cx="4185085" cy="0"/>
        </a:xfrm>
        <a:prstGeom prst="line">
          <a:avLst/>
        </a:prstGeom>
        <a:solidFill>
          <a:schemeClr val="accent2">
            <a:hueOff val="252927"/>
            <a:satOff val="-744"/>
            <a:lumOff val="-549"/>
            <a:alphaOff val="0"/>
          </a:schemeClr>
        </a:solidFill>
        <a:ln w="12700" cap="flat" cmpd="sng" algn="in">
          <a:solidFill>
            <a:schemeClr val="accent2">
              <a:hueOff val="252927"/>
              <a:satOff val="-744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2F7B0A-2817-4BB2-B451-C0E64BC43FB5}">
      <dsp:nvSpPr>
        <dsp:cNvPr id="0" name=""/>
        <dsp:cNvSpPr/>
      </dsp:nvSpPr>
      <dsp:spPr>
        <a:xfrm>
          <a:off x="0" y="498875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Threads</a:t>
          </a:r>
        </a:p>
      </dsp:txBody>
      <dsp:txXfrm>
        <a:off x="0" y="498875"/>
        <a:ext cx="4185085" cy="497416"/>
      </dsp:txXfrm>
    </dsp:sp>
    <dsp:sp modelId="{A64EAF30-C8AF-4D7A-BB80-6270CB889895}">
      <dsp:nvSpPr>
        <dsp:cNvPr id="0" name=""/>
        <dsp:cNvSpPr/>
      </dsp:nvSpPr>
      <dsp:spPr>
        <a:xfrm>
          <a:off x="0" y="996292"/>
          <a:ext cx="4185085" cy="0"/>
        </a:xfrm>
        <a:prstGeom prst="line">
          <a:avLst/>
        </a:prstGeom>
        <a:solidFill>
          <a:schemeClr val="accent2">
            <a:hueOff val="505855"/>
            <a:satOff val="-1487"/>
            <a:lumOff val="-1098"/>
            <a:alphaOff val="0"/>
          </a:schemeClr>
        </a:solidFill>
        <a:ln w="12700" cap="flat" cmpd="sng" algn="in">
          <a:solidFill>
            <a:schemeClr val="accent2">
              <a:hueOff val="505855"/>
              <a:satOff val="-1487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25D433-3490-448B-86A0-5FF319C919DC}">
      <dsp:nvSpPr>
        <dsp:cNvPr id="0" name=""/>
        <dsp:cNvSpPr/>
      </dsp:nvSpPr>
      <dsp:spPr>
        <a:xfrm>
          <a:off x="0" y="996292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Deadlocks</a:t>
          </a:r>
        </a:p>
      </dsp:txBody>
      <dsp:txXfrm>
        <a:off x="0" y="996292"/>
        <a:ext cx="4185085" cy="497416"/>
      </dsp:txXfrm>
    </dsp:sp>
    <dsp:sp modelId="{8E269EAD-3F80-4B4D-AAB2-24B05F1C52EB}">
      <dsp:nvSpPr>
        <dsp:cNvPr id="0" name=""/>
        <dsp:cNvSpPr/>
      </dsp:nvSpPr>
      <dsp:spPr>
        <a:xfrm>
          <a:off x="0" y="1493708"/>
          <a:ext cx="4185085" cy="0"/>
        </a:xfrm>
        <a:prstGeom prst="line">
          <a:avLst/>
        </a:prstGeom>
        <a:solidFill>
          <a:schemeClr val="accent2">
            <a:hueOff val="758782"/>
            <a:satOff val="-2231"/>
            <a:lumOff val="-1647"/>
            <a:alphaOff val="0"/>
          </a:schemeClr>
        </a:solidFill>
        <a:ln w="12700" cap="flat" cmpd="sng" algn="in">
          <a:solidFill>
            <a:schemeClr val="accent2">
              <a:hueOff val="758782"/>
              <a:satOff val="-2231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DD2E08-D710-44BE-8994-4D689F18D53B}">
      <dsp:nvSpPr>
        <dsp:cNvPr id="0" name=""/>
        <dsp:cNvSpPr/>
      </dsp:nvSpPr>
      <dsp:spPr>
        <a:xfrm>
          <a:off x="0" y="1493709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Kernel</a:t>
          </a:r>
        </a:p>
      </dsp:txBody>
      <dsp:txXfrm>
        <a:off x="0" y="1493709"/>
        <a:ext cx="4185085" cy="497416"/>
      </dsp:txXfrm>
    </dsp:sp>
    <dsp:sp modelId="{8407454C-6437-46D7-AD2E-D3322230261D}">
      <dsp:nvSpPr>
        <dsp:cNvPr id="0" name=""/>
        <dsp:cNvSpPr/>
      </dsp:nvSpPr>
      <dsp:spPr>
        <a:xfrm>
          <a:off x="0" y="1991125"/>
          <a:ext cx="4185085" cy="0"/>
        </a:xfrm>
        <a:prstGeom prst="line">
          <a:avLst/>
        </a:prstGeom>
        <a:solidFill>
          <a:schemeClr val="accent2">
            <a:hueOff val="1011710"/>
            <a:satOff val="-2974"/>
            <a:lumOff val="-2196"/>
            <a:alphaOff val="0"/>
          </a:schemeClr>
        </a:solidFill>
        <a:ln w="12700" cap="flat" cmpd="sng" algn="in">
          <a:solidFill>
            <a:schemeClr val="accent2">
              <a:hueOff val="1011710"/>
              <a:satOff val="-297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AA2AF5-48A4-494F-B51E-1B354C226F92}">
      <dsp:nvSpPr>
        <dsp:cNvPr id="0" name=""/>
        <dsp:cNvSpPr/>
      </dsp:nvSpPr>
      <dsp:spPr>
        <a:xfrm>
          <a:off x="0" y="1991125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Sistemas de arquivos</a:t>
          </a:r>
        </a:p>
      </dsp:txBody>
      <dsp:txXfrm>
        <a:off x="0" y="1991125"/>
        <a:ext cx="4185085" cy="497416"/>
      </dsp:txXfrm>
    </dsp:sp>
    <dsp:sp modelId="{4D8B590B-926E-4898-BA24-7400AB2538E1}">
      <dsp:nvSpPr>
        <dsp:cNvPr id="0" name=""/>
        <dsp:cNvSpPr/>
      </dsp:nvSpPr>
      <dsp:spPr>
        <a:xfrm>
          <a:off x="0" y="2488542"/>
          <a:ext cx="4185085" cy="0"/>
        </a:xfrm>
        <a:prstGeom prst="line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05475-3FA7-4A4B-81B7-C52EF7EEBF41}">
      <dsp:nvSpPr>
        <dsp:cNvPr id="0" name=""/>
        <dsp:cNvSpPr/>
      </dsp:nvSpPr>
      <dsp:spPr>
        <a:xfrm>
          <a:off x="0" y="2488542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Gerenciamento de memória</a:t>
          </a:r>
        </a:p>
      </dsp:txBody>
      <dsp:txXfrm>
        <a:off x="0" y="2488542"/>
        <a:ext cx="4185085" cy="497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87347B-3868-4714-84A3-3771F2FC67EF}" type="datetime1">
              <a:rPr lang="pt-BR" smtClean="0"/>
              <a:t>17/11/2019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9700615-FC3B-4524-998A-FA09C4A3CF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43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FCCE5-4ECE-4E4A-A48B-976EE4186394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89827E-D12D-45BE-8B06-B53B720C907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2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3A370B0-1A30-4A9B-8205-A41AA6173608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 title="Linhas da regr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5181600" y="640080"/>
            <a:ext cx="6248398" cy="5584142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08A9E-2145-429E-8088-D524A9596A7C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990765" y="642931"/>
            <a:ext cx="2446670" cy="467810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642932"/>
            <a:ext cx="7070678" cy="467810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 rtlCol="0"/>
          <a:lstStyle/>
          <a:p>
            <a:pPr rtl="0"/>
            <a:fld id="{16BD1C2E-4171-4885-B70E-72C2431EF979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 title="Linhas de Regra Horizontal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587D6-F8E8-464E-8287-4BAE20717DBD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ED9C42D-794A-4590-8F43-FB10A2189EFF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161E0-DBA0-467D-B945-36C164D84962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5DB82-5DE0-4261-8046-3653D38FF5DE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967DC-F3DB-4302-8D0A-E7BD048D5D60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9391-0D53-4B87-B3B1-CE7BA33543C7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12C4F-8CDC-4DB1-98FC-8B46BACA8D65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557261"/>
            <a:ext cx="3840480" cy="1919239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621512"/>
            <a:ext cx="3840480" cy="3236976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F441D-44DA-443A-A9C2-26735C2C2666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75F78BAB-6A95-407D-A8EB-A14E3A9C4C16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143293"/>
            <a:ext cx="5946953" cy="4268965"/>
          </a:xfrm>
        </p:spPr>
        <p:txBody>
          <a:bodyPr rtlCol="0">
            <a:normAutofit/>
          </a:bodyPr>
          <a:lstStyle/>
          <a:p>
            <a:r>
              <a:rPr lang="pt-BR" sz="3600" dirty="0"/>
              <a:t>SISTEMAS OPERACIONAIS I</a:t>
            </a:r>
            <a:br>
              <a:rPr lang="pt-BR" sz="4400" dirty="0"/>
            </a:br>
            <a:br>
              <a:rPr lang="pt-BR" sz="4400" dirty="0"/>
            </a:br>
            <a:r>
              <a:rPr lang="pt-BR" sz="3600" dirty="0"/>
              <a:t>LINUX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4704519"/>
            <a:ext cx="5946954" cy="1765045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pt-BR" sz="1800" dirty="0"/>
              <a:t>Robson Henrique Ferreira		RA: 1110481823026</a:t>
            </a:r>
          </a:p>
          <a:p>
            <a:pPr rtl="0">
              <a:spcAft>
                <a:spcPts val="600"/>
              </a:spcAft>
            </a:pPr>
            <a:r>
              <a:rPr lang="pt-BR" sz="1800" dirty="0" err="1"/>
              <a:t>Luis</a:t>
            </a:r>
            <a:r>
              <a:rPr lang="pt-BR" sz="1800" dirty="0"/>
              <a:t> Fernando Geraldo 		RA: 1110481823051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Isis Paloma Viegas			RA: 1100481923049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Fernanda Pinheiro Reis		RA:1110481823022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Bruno Bega </a:t>
            </a:r>
            <a:r>
              <a:rPr lang="pt-BR" sz="1800" dirty="0" err="1"/>
              <a:t>Harnik</a:t>
            </a:r>
            <a:r>
              <a:rPr lang="pt-BR" sz="1800" dirty="0"/>
              <a:t>			RA: 1110481823052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7"/>
          <a:stretch/>
        </p:blipFill>
        <p:spPr>
          <a:xfrm>
            <a:off x="0" y="0"/>
            <a:ext cx="5269583" cy="6858000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E90B9-CE78-4CCC-BB4C-F36D710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rtlCol="0"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Sumário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vre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Espaço Reservado para Conteúdo 2" descr="destacar processo inicial em divisas da linha do tempo SmartArt">
            <a:extLst>
              <a:ext uri="{FF2B5EF4-FFF2-40B4-BE49-F238E27FC236}">
                <a16:creationId xmlns:a16="http://schemas.microsoft.com/office/drawing/2014/main" id="{9EBBB809-0F32-4239-BB06-9454FB6F4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68243"/>
              </p:ext>
            </p:extLst>
          </p:nvPr>
        </p:nvGraphicFramePr>
        <p:xfrm>
          <a:off x="960121" y="2917149"/>
          <a:ext cx="4185085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Processamentos e Threads</a:t>
            </a:r>
          </a:p>
        </p:txBody>
      </p:sp>
    </p:spTree>
    <p:extLst>
      <p:ext uri="{BB962C8B-B14F-4D97-AF65-F5344CB8AC3E}">
        <p14:creationId xmlns:p14="http://schemas.microsoft.com/office/powerpoint/2010/main" val="163707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2435245"/>
            <a:ext cx="8296654" cy="3286153"/>
          </a:xfrm>
        </p:spPr>
        <p:txBody>
          <a:bodyPr>
            <a:normAutofit/>
          </a:bodyPr>
          <a:lstStyle/>
          <a:p>
            <a:pPr algn="l"/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Processamentos e Threads</a:t>
            </a:r>
          </a:p>
        </p:txBody>
      </p:sp>
    </p:spTree>
    <p:extLst>
      <p:ext uri="{BB962C8B-B14F-4D97-AF65-F5344CB8AC3E}">
        <p14:creationId xmlns:p14="http://schemas.microsoft.com/office/powerpoint/2010/main" val="15995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6405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79EF0-1055-419E-A240-E234D7A7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7" y="1803323"/>
            <a:ext cx="5042903" cy="393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700CC9B-E7FA-433D-A7CA-16071751091A}"/>
              </a:ext>
            </a:extLst>
          </p:cNvPr>
          <p:cNvSpPr txBox="1"/>
          <p:nvPr/>
        </p:nvSpPr>
        <p:spPr>
          <a:xfrm>
            <a:off x="1053097" y="5810654"/>
            <a:ext cx="929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Figura : </a:t>
            </a:r>
            <a:r>
              <a:rPr lang="pt-BR" sz="1600" b="1" i="1" dirty="0"/>
              <a:t>Kernel Linux</a:t>
            </a:r>
            <a:r>
              <a:rPr lang="pt-BR" sz="1600" i="1" dirty="0"/>
              <a:t>. Disponível em: https://www.ibm.com/developerworks/br/library/l-linux-kernel/index.html </a:t>
            </a:r>
          </a:p>
        </p:txBody>
      </p:sp>
    </p:spTree>
    <p:extLst>
      <p:ext uri="{BB962C8B-B14F-4D97-AF65-F5344CB8AC3E}">
        <p14:creationId xmlns:p14="http://schemas.microsoft.com/office/powerpoint/2010/main" val="32874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8297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Sistemas de arquivos</a:t>
            </a:r>
          </a:p>
        </p:txBody>
      </p:sp>
    </p:spTree>
    <p:extLst>
      <p:ext uri="{BB962C8B-B14F-4D97-AF65-F5344CB8AC3E}">
        <p14:creationId xmlns:p14="http://schemas.microsoft.com/office/powerpoint/2010/main" val="210060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Gerenciamento de memória</a:t>
            </a:r>
          </a:p>
        </p:txBody>
      </p:sp>
    </p:spTree>
    <p:extLst>
      <p:ext uri="{BB962C8B-B14F-4D97-AF65-F5344CB8AC3E}">
        <p14:creationId xmlns:p14="http://schemas.microsoft.com/office/powerpoint/2010/main" val="3466956678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27_TF00089993.potx" id="{1203A4D8-EA56-485D-BF7B-BBAD737A3335}" vid="{63C53375-A58B-4F55-972B-F364FDF9D1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CBBD45-8B40-43D7-9EDE-9F29D8BA801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títulos</Template>
  <TotalTime>0</TotalTime>
  <Words>113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Títulos</vt:lpstr>
      <vt:lpstr>SISTEMAS OPERACIONAIS I  LINUX</vt:lpstr>
      <vt:lpstr>Sumário</vt:lpstr>
      <vt:lpstr>nunununununununununun</vt:lpstr>
      <vt:lpstr>   </vt:lpstr>
      <vt:lpstr>nunununununununununun</vt:lpstr>
      <vt:lpstr>Apresentação do PowerPoint</vt:lpstr>
      <vt:lpstr>nunununununununununun</vt:lpstr>
      <vt:lpstr>nunununununununununun</vt:lpstr>
      <vt:lpstr>nunununununununununun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2019-11-17T21:04:14Z</dcterms:created>
  <dcterms:modified xsi:type="dcterms:W3CDTF">2019-11-18T02:13:36Z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