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3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3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1328" y="810"/>
    <p:text>JUNIT É DE TDD E NAO BDD</p:text>
    <p:extLst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4012" y="1715"/>
    <p:text>Framework de testes AUTOMATIZADOS - PRIMEIRO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BDD – </a:t>
            </a:r>
            <a:r>
              <a:rPr lang="pt-BR" dirty="0" err="1"/>
              <a:t>Behavior-Driven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Bruno </a:t>
            </a:r>
            <a:r>
              <a:rPr lang="pt-BR" dirty="0" err="1"/>
              <a:t>Harnik</a:t>
            </a:r>
            <a:endParaRPr lang="pt-BR" dirty="0"/>
          </a:p>
          <a:p>
            <a:r>
              <a:rPr lang="pt-BR" dirty="0"/>
              <a:t>Fernanda Reis</a:t>
            </a:r>
          </a:p>
          <a:p>
            <a:r>
              <a:rPr lang="pt-BR" dirty="0"/>
              <a:t>Luiz Fernando</a:t>
            </a:r>
          </a:p>
          <a:p>
            <a:r>
              <a:rPr lang="pt-BR" dirty="0"/>
              <a:t>Raquel Martins</a:t>
            </a:r>
          </a:p>
          <a:p>
            <a:r>
              <a:rPr lang="pt-BR" dirty="0"/>
              <a:t>Robson Ferreira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D6B1F-F653-4853-B2AD-D4D1158DA447}"/>
              </a:ext>
            </a:extLst>
          </p:cNvPr>
          <p:cNvSpPr txBox="1"/>
          <p:nvPr/>
        </p:nvSpPr>
        <p:spPr>
          <a:xfrm>
            <a:off x="1470991" y="1086678"/>
            <a:ext cx="79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DO QUE É BDD – CITAÇÃO DO AUTOR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58247" y="2407920"/>
            <a:ext cx="1027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Foi inspirado a partir do Desenvolvimento Dirigido a Teste (TDD).</a:t>
            </a:r>
            <a:br>
              <a:rPr lang="pt-BR" dirty="0"/>
            </a:br>
            <a:r>
              <a:rPr lang="pt-BR" dirty="0"/>
              <a:t>Visa integrar regras de negócios especificadas pelo cliente com a linguagem de programação. (NORTH, 2006)</a:t>
            </a: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4051068" y="961812"/>
            <a:ext cx="716326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317544" y="5616749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utiliza cenários de testes como base para os testes.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8541332" y="335632"/>
            <a:ext cx="324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cenários guiam o desenvolvedor e agem como testes automatizados.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4824846" y="594919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analista de negócios, o desenvolvedor e 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elaboram os requerimentos em conjunto.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263181" y="268267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~dono do negócio~ e o analista de negócios conversam sobre o que o ~</a:t>
            </a:r>
            <a:r>
              <a:rPr lang="pt-BR" dirty="0" err="1">
                <a:highlight>
                  <a:srgbClr val="FFFF00"/>
                </a:highlight>
              </a:rPr>
              <a:t>projeto~necessita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3890461" y="5322038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testes automatizados ~retornam </a:t>
            </a:r>
            <a:r>
              <a:rPr lang="pt-BR" dirty="0" err="1">
                <a:highlight>
                  <a:srgbClr val="FFFF00"/>
                </a:highlight>
              </a:rPr>
              <a:t>nanana</a:t>
            </a:r>
            <a:r>
              <a:rPr lang="pt-BR" dirty="0">
                <a:highlight>
                  <a:srgbClr val="FFFF00"/>
                </a:highlight>
              </a:rPr>
              <a:t>~ em progresso e ajudam a documentar 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BDD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9C38E1-64A1-44E5-B316-6954AEA846C4}"/>
              </a:ext>
            </a:extLst>
          </p:cNvPr>
          <p:cNvSpPr txBox="1"/>
          <p:nvPr/>
        </p:nvSpPr>
        <p:spPr>
          <a:xfrm>
            <a:off x="1208394" y="580037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Vantagens do BDD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30BBB-C2CF-49DA-A6E0-67FAD1CB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5" y="2494721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208394" y="580037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15" y="580037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80" y="2609974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" y="519439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85" y="5358483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640079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96" y="3873052"/>
            <a:ext cx="7192718" cy="19582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4" y="783288"/>
            <a:ext cx="4091733" cy="20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2875722" y="208059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CONCLUSAO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–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11</cp:revision>
  <dcterms:created xsi:type="dcterms:W3CDTF">2019-03-27T05:34:02Z</dcterms:created>
  <dcterms:modified xsi:type="dcterms:W3CDTF">2019-03-27T22:06:31Z</dcterms:modified>
</cp:coreProperties>
</file>