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85AA0-2149-4320-A1E9-8BEE0DA98D4C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F8870-9196-4718-A338-27C03EC0C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8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8870-9196-4718-A338-27C03EC0CBD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6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9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84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0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5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7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7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2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56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4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7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8EF1-41B3-4FA3-BC4D-7069BAB2D55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FF0E-FD7A-44D2-BB0E-5653E2163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3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70807" y="-99392"/>
            <a:ext cx="6593681" cy="23876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História dos</a:t>
            </a:r>
            <a:br>
              <a:rPr lang="pt-BR" sz="4000" dirty="0" smtClean="0"/>
            </a:br>
            <a:r>
              <a:rPr lang="pt-BR" sz="4000" dirty="0" smtClean="0"/>
              <a:t>Gabinetes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70807" y="2380282"/>
            <a:ext cx="6593681" cy="3785021"/>
          </a:xfrm>
        </p:spPr>
        <p:txBody>
          <a:bodyPr/>
          <a:lstStyle/>
          <a:p>
            <a:r>
              <a:rPr lang="pt-BR" dirty="0" smtClean="0"/>
              <a:t>Seminário de Laboratório de Hardware</a:t>
            </a:r>
          </a:p>
          <a:p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1º Semestre de 2018</a:t>
            </a:r>
          </a:p>
          <a:p>
            <a:r>
              <a:rPr lang="pt-BR" sz="1400" b="1" dirty="0" smtClean="0"/>
              <a:t>Análise e Desenvolvimento de Sistemas</a:t>
            </a:r>
            <a:br>
              <a:rPr lang="pt-BR" sz="1400" b="1" dirty="0" smtClean="0"/>
            </a:br>
            <a:r>
              <a:rPr lang="pt-BR" sz="1400" b="1" i="1" dirty="0" smtClean="0">
                <a:solidFill>
                  <a:schemeClr val="tx1"/>
                </a:solidFill>
              </a:rPr>
              <a:t>Professor Paulo Cézar Coelho</a:t>
            </a:r>
          </a:p>
          <a:p>
            <a:endParaRPr lang="pt-BR" sz="1400" b="1" i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</a:rPr>
              <a:t>Bruno Bega Harnik – RA 1110481823052</a:t>
            </a:r>
          </a:p>
          <a:p>
            <a:pPr>
              <a:lnSpc>
                <a:spcPct val="100000"/>
              </a:lnSpc>
            </a:pPr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</a:rPr>
              <a:t>Gustavo Freitas Motta – RA 1110481823036</a:t>
            </a:r>
          </a:p>
          <a:p>
            <a:pPr>
              <a:lnSpc>
                <a:spcPct val="100000"/>
              </a:lnSpc>
            </a:pPr>
            <a:r>
              <a:rPr lang="pt-BR" sz="1400" b="1" dirty="0" err="1" smtClean="0">
                <a:solidFill>
                  <a:schemeClr val="tx2">
                    <a:lumMod val="75000"/>
                  </a:schemeClr>
                </a:solidFill>
              </a:rPr>
              <a:t>Isabelly</a:t>
            </a:r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</a:rPr>
              <a:t> Pinheiro Serra – RA 1110481823042</a:t>
            </a:r>
          </a:p>
          <a:p>
            <a:pPr>
              <a:lnSpc>
                <a:spcPct val="100000"/>
              </a:lnSpc>
            </a:pPr>
            <a:r>
              <a:rPr lang="pt-BR" sz="1400" b="1" dirty="0" err="1" smtClean="0">
                <a:solidFill>
                  <a:schemeClr val="tx2">
                    <a:lumMod val="75000"/>
                  </a:schemeClr>
                </a:solidFill>
              </a:rPr>
              <a:t>Lays</a:t>
            </a:r>
            <a:endParaRPr lang="pt-BR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1400" b="1" i="1" dirty="0">
              <a:solidFill>
                <a:schemeClr val="tx1"/>
              </a:solidFill>
            </a:endParaRPr>
          </a:p>
          <a:p>
            <a:endParaRPr lang="pt-BR" sz="1400" b="1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O que é um gabinete</a:t>
            </a:r>
            <a:br>
              <a:rPr lang="pt-BR" dirty="0" smtClean="0"/>
            </a:br>
            <a:r>
              <a:rPr lang="pt-BR" dirty="0" smtClean="0"/>
              <a:t>e para que serve?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b="1" dirty="0" smtClean="0"/>
              <a:t>gabinete</a:t>
            </a:r>
            <a:r>
              <a:rPr lang="pt-BR" dirty="0" smtClean="0"/>
              <a:t> do computador, também conhecido como </a:t>
            </a:r>
            <a:r>
              <a:rPr lang="pt-BR" b="1" dirty="0" smtClean="0"/>
              <a:t>case</a:t>
            </a:r>
            <a:r>
              <a:rPr lang="pt-BR" smtClean="0"/>
              <a:t>, </a:t>
            </a:r>
            <a:r>
              <a:rPr lang="pt-BR" b="1" smtClean="0"/>
              <a:t>chassi</a:t>
            </a:r>
            <a:r>
              <a:rPr lang="pt-BR"/>
              <a:t> </a:t>
            </a:r>
            <a:r>
              <a:rPr lang="pt-BR" smtClean="0"/>
              <a:t>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9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Pinos na Informática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</a:t>
            </a:r>
            <a:r>
              <a:rPr lang="pt-BR" dirty="0"/>
              <a:t>são ligados a fios elétricos – cabos</a:t>
            </a:r>
          </a:p>
          <a:p>
            <a:r>
              <a:rPr lang="pt-BR" dirty="0" smtClean="0"/>
              <a:t>Associação </a:t>
            </a:r>
            <a:r>
              <a:rPr lang="pt-BR" dirty="0"/>
              <a:t>fio-cabo = </a:t>
            </a:r>
            <a:r>
              <a:rPr lang="pt-BR" dirty="0" err="1" smtClean="0"/>
              <a:t>pinagem</a:t>
            </a:r>
            <a:endParaRPr lang="pt-BR" dirty="0"/>
          </a:p>
          <a:p>
            <a:r>
              <a:rPr lang="pt-BR" dirty="0" smtClean="0"/>
              <a:t>Casos </a:t>
            </a:r>
            <a:r>
              <a:rPr lang="pt-BR" dirty="0"/>
              <a:t>de pinos ligados entre si = ponte</a:t>
            </a:r>
          </a:p>
        </p:txBody>
      </p:sp>
    </p:spTree>
    <p:extLst>
      <p:ext uri="{BB962C8B-B14F-4D97-AF65-F5344CB8AC3E}">
        <p14:creationId xmlns:p14="http://schemas.microsoft.com/office/powerpoint/2010/main" val="18917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Conectores de entrada/saída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Série – Conector DB9 </a:t>
            </a:r>
          </a:p>
          <a:p>
            <a:r>
              <a:rPr lang="pt-BR" dirty="0" smtClean="0"/>
              <a:t>Porta </a:t>
            </a:r>
            <a:r>
              <a:rPr lang="pt-BR" dirty="0"/>
              <a:t>Paralela – Conector DB25 - Impressoras</a:t>
            </a:r>
          </a:p>
          <a:p>
            <a:r>
              <a:rPr lang="pt-BR" dirty="0" smtClean="0"/>
              <a:t>Portas </a:t>
            </a:r>
            <a:r>
              <a:rPr lang="pt-BR" dirty="0"/>
              <a:t>USB </a:t>
            </a:r>
          </a:p>
          <a:p>
            <a:r>
              <a:rPr lang="pt-BR" dirty="0" smtClean="0"/>
              <a:t>Conector </a:t>
            </a:r>
            <a:r>
              <a:rPr lang="pt-BR" dirty="0"/>
              <a:t>RJ45 – Lan ou porta Ethernet</a:t>
            </a:r>
          </a:p>
        </p:txBody>
      </p:sp>
      <p:pic>
        <p:nvPicPr>
          <p:cNvPr id="4" name="Imagem 3" descr="Conectores no painel traseir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59" y="4941168"/>
            <a:ext cx="4762500" cy="116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</TotalTime>
  <Words>81</Words>
  <Application>Microsoft Office PowerPoint</Application>
  <PresentationFormat>Apresentação na tela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Circuito</vt:lpstr>
      <vt:lpstr>História dos Gabinetes</vt:lpstr>
      <vt:lpstr>O que é um gabinete e para que serve?</vt:lpstr>
      <vt:lpstr>Pinos na Informática</vt:lpstr>
      <vt:lpstr>Conectores de entrada/saída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</dc:creator>
  <cp:lastModifiedBy>Harnik, Bruno Bega (external)</cp:lastModifiedBy>
  <cp:revision>8</cp:revision>
  <dcterms:created xsi:type="dcterms:W3CDTF">2018-08-22T00:30:44Z</dcterms:created>
  <dcterms:modified xsi:type="dcterms:W3CDTF">2018-08-28T21:53:55Z</dcterms:modified>
</cp:coreProperties>
</file>