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8EF1-41B3-4FA3-BC4D-7069BAB2D5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76672"/>
            <a:ext cx="6172199" cy="3024336"/>
          </a:xfrm>
        </p:spPr>
        <p:txBody>
          <a:bodyPr/>
          <a:lstStyle/>
          <a:p>
            <a:r>
              <a:rPr lang="pt-BR" dirty="0" smtClean="0"/>
              <a:t>História dos gabinetes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i="0" dirty="0" smtClean="0"/>
              <a:t>Seminário de Laboratório de Hardware</a:t>
            </a:r>
          </a:p>
          <a:p>
            <a:r>
              <a:rPr lang="pt-BR" i="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1º Semestre de 2018</a:t>
            </a:r>
          </a:p>
          <a:p>
            <a:r>
              <a:rPr lang="pt-BR" sz="1400" b="1" dirty="0" smtClean="0"/>
              <a:t>Análise e Desenvolvimento de Sistemas - Professor Paulo Cézar Coelho</a:t>
            </a:r>
            <a:endParaRPr lang="pt-BR" sz="14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835696" y="4869160"/>
            <a:ext cx="7056112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 smtClean="0"/>
              <a:t>Bruno Bega </a:t>
            </a:r>
            <a:r>
              <a:rPr lang="pt-BR" sz="1400" b="1" dirty="0" err="1" smtClean="0"/>
              <a:t>Harnik</a:t>
            </a:r>
            <a:endParaRPr lang="pt-BR" sz="1400" b="1" dirty="0" smtClean="0"/>
          </a:p>
          <a:p>
            <a:r>
              <a:rPr lang="pt-BR" sz="1400" b="1" dirty="0" smtClean="0"/>
              <a:t>Gustavo Freitas</a:t>
            </a:r>
          </a:p>
          <a:p>
            <a:r>
              <a:rPr lang="pt-BR" sz="1400" b="1" dirty="0" err="1" smtClean="0"/>
              <a:t>Isabelly</a:t>
            </a:r>
            <a:r>
              <a:rPr lang="pt-BR" sz="1400" b="1" dirty="0" smtClean="0"/>
              <a:t> Serra</a:t>
            </a:r>
          </a:p>
          <a:p>
            <a:r>
              <a:rPr lang="pt-BR" sz="1400" b="1" dirty="0" err="1" smtClean="0"/>
              <a:t>Lays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Veronezi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1074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ir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eira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ira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TM01859861[[fn=Feira de negócios]]</Template>
  <TotalTime>41</TotalTime>
  <Words>31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feira</vt:lpstr>
      <vt:lpstr>História dos gabinetes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</dc:creator>
  <cp:lastModifiedBy>Simone</cp:lastModifiedBy>
  <cp:revision>4</cp:revision>
  <dcterms:created xsi:type="dcterms:W3CDTF">2018-08-22T00:30:44Z</dcterms:created>
  <dcterms:modified xsi:type="dcterms:W3CDTF">2018-08-22T01:23:55Z</dcterms:modified>
</cp:coreProperties>
</file>