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1E2FA-3431-40CD-A361-24A2A502F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34AA5-970C-48B1-8661-A5804F8D5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25A4DF-FD46-4390-8861-F655E44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59CD9F-F121-408A-A64B-4D6787B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F3F89-0DEE-4170-8E3F-F02CB33E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86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5879F-A8E6-468E-96A2-6F16EB9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6B45EB-A31E-4B0E-B43B-601A27102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592141-D934-416C-8B9C-CD7D62F7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861285-1D93-4796-BDEC-73397CE7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869C88-9C06-47E1-B763-4706DEAE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89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A7EF7E-D523-45F5-B0E0-B4D2FC120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560EF5-8CE5-45EF-9E86-690F9122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9DEB13-7906-4EE3-B3B0-A8322906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F985E6-A7F1-48D9-93FF-888A5C73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727FA-5530-4CB8-8DC4-0E9B5F60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7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0D358-4C40-49AB-998B-A7EB1207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81580-883A-4714-95D1-3DC507F5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85441E-A72B-4FED-A9D2-9A31CD6E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D70C8-4BA2-4865-8C5B-F3608AC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2AEBA5-D924-46B3-94D6-A7831A06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61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0FAA0-2DED-4251-84E4-3A285531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A1886E-BB9F-4CBB-BEDB-884975D91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2D2AAC-7292-44BC-8A32-C94127C3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7B065A-4173-410E-864D-09C4EE87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9719EE-DC05-4C04-B3DC-3B00CFB9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FAAAB-1688-49FE-BD95-AD967A17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2093CF-6F67-4B0F-B4F2-034D14BDF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3A3C17-73DF-4528-8044-C5702667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2D47BB-7B37-4357-BFB2-0E6A48AA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0F97A-1C0C-4D1E-92CD-A53C838C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E50D98-4FB3-480A-8D2A-CA96D75EF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5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30D8-8E6A-44DB-843D-7B7160C8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5EFCD-1A42-47B8-8B50-8B2D51875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35E056-FA45-4085-B1A4-2ED9CE795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25A30D-A15A-4D95-AC43-1D77A16BA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E4302B-3B12-49A3-A700-0710729DD3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6163E5-5F79-49D0-9B46-DF06235EE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F3021D-716A-4C5D-A328-2BD61E4C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7B7A82-A147-4162-814B-4206D912D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0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7D40-3128-41E6-A930-6A2DD39D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9258AA-654C-4892-BEB7-A9E20982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B3D1EE-AD1A-44B6-A67A-E08C9D43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39688E6-9ECE-4CCD-BAEE-3E3AD674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98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3F6053D-5821-4595-B45A-30C1212A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A467DF-FFC4-4090-A51F-79544E82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7E8B46-36B9-49B8-951C-0C5491AF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2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C28D-9F07-4F65-8D16-D9B136E55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42412-FC3F-43F9-8A69-C541448E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754B382-08CA-4C06-B0C3-218909F9F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4783A3-E307-4C98-AAEB-9EEE71AA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3CD6F1-99AB-4A26-BCEA-9BD357C3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7EE8B5-14CC-4CEB-A062-7AECFA27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8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17DC-92A8-4A8B-B795-0E9F6A42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F193F4-0292-419B-B61E-95E5379F2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706994-0408-4BE6-9689-D1EF54CB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5AA0CD-12D0-499D-AB72-8C63D79F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65C09B-764C-46CF-862B-03A5E9F1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2B2CAF-F413-49E7-BBE0-1A43E66C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024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E10087-3661-488E-B845-F2D43949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BC6DAD-6B8F-46F5-8AF9-790B9099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949E0-B966-4DD4-A6E4-EBCB7A741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108F6-BC7B-4E81-BDF9-7D8C6C2234A3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81F07-0487-44D5-AC27-7A9542F01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985BF-4294-4A82-A378-17818E12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341C-BF4C-4AC6-9B05-6D64693D68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37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A4E90C5-E787-464D-9453-A918A63F56A1}"/>
              </a:ext>
            </a:extLst>
          </p:cNvPr>
          <p:cNvSpPr txBox="1"/>
          <p:nvPr/>
        </p:nvSpPr>
        <p:spPr>
          <a:xfrm>
            <a:off x="0" y="2274838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PROJETO DE ENCAMINHAMENTO DE ADMISSÃO:</a:t>
            </a:r>
          </a:p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ADMONLINE</a:t>
            </a:r>
          </a:p>
        </p:txBody>
      </p:sp>
    </p:spTree>
    <p:extLst>
      <p:ext uri="{BB962C8B-B14F-4D97-AF65-F5344CB8AC3E}">
        <p14:creationId xmlns:p14="http://schemas.microsoft.com/office/powerpoint/2010/main" val="75573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51088-7827-4131-9700-B26F392F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6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* Funcionalidade: </a:t>
            </a:r>
            <a:br>
              <a:rPr lang="pt-BR" dirty="0"/>
            </a:br>
            <a:r>
              <a:rPr lang="pt-BR" dirty="0"/>
              <a:t>O Funcionário entra na plataforma e preenche suas informações cadastrais, após isso o departamento pessoal consegue capturar no sistema GEO.</a:t>
            </a:r>
          </a:p>
        </p:txBody>
      </p:sp>
    </p:spTree>
    <p:extLst>
      <p:ext uri="{BB962C8B-B14F-4D97-AF65-F5344CB8AC3E}">
        <p14:creationId xmlns:p14="http://schemas.microsoft.com/office/powerpoint/2010/main" val="362817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5B80E5-E858-4152-840D-670CEC79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Usuário do DP acessa a plataforma e cria o acesso do funcionário.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DDFB37F-A371-4B8E-B80E-33F4A0FF82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43795"/>
            <a:ext cx="5181600" cy="2514998"/>
          </a:xfrm>
        </p:spPr>
      </p:pic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F0E889F-F265-473F-BC54-8019408F3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024566"/>
            <a:ext cx="5181600" cy="1953456"/>
          </a:xfrm>
        </p:spPr>
      </p:pic>
    </p:spTree>
    <p:extLst>
      <p:ext uri="{BB962C8B-B14F-4D97-AF65-F5344CB8AC3E}">
        <p14:creationId xmlns:p14="http://schemas.microsoft.com/office/powerpoint/2010/main" val="47986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E959A-9C78-45C8-940A-124A9D0D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176" y="661217"/>
            <a:ext cx="10515600" cy="1325563"/>
          </a:xfrm>
        </p:spPr>
        <p:txBody>
          <a:bodyPr>
            <a:noAutofit/>
          </a:bodyPr>
          <a:lstStyle/>
          <a:p>
            <a:r>
              <a:rPr lang="pt-BR" sz="3600" dirty="0"/>
              <a:t>Após receber o link da plataforma com usuário e senha o funcionário faz o login.</a:t>
            </a:r>
            <a:br>
              <a:rPr lang="pt-BR" sz="3600" dirty="0"/>
            </a:br>
            <a:r>
              <a:rPr lang="pt-BR" sz="3600" dirty="0"/>
              <a:t>A caixa de Empresa será posicionada conforme o cadastro feito pelo DP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055E129-7529-4A93-A8EF-3D518541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588" y="2399461"/>
            <a:ext cx="5232824" cy="411455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01985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22204-A989-4AB4-8F8F-01AE3262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Dentro da Plataforma ele será direcionado a pagina de cadastro das suas informações, ele vai ter acesso a todas essas abas e deverá preencher obrigatoriamente todos os campos que estão com “*”.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6D782FD-6EE8-47C0-B544-3FF2D0E66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494" y="2017213"/>
            <a:ext cx="9085011" cy="4351338"/>
          </a:xfrm>
        </p:spPr>
      </p:pic>
    </p:spTree>
    <p:extLst>
      <p:ext uri="{BB962C8B-B14F-4D97-AF65-F5344CB8AC3E}">
        <p14:creationId xmlns:p14="http://schemas.microsoft.com/office/powerpoint/2010/main" val="42539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3C352-5410-4F55-B2FA-294B97D8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451"/>
            <a:ext cx="10515600" cy="1325563"/>
          </a:xfrm>
        </p:spPr>
        <p:txBody>
          <a:bodyPr/>
          <a:lstStyle/>
          <a:p>
            <a:r>
              <a:rPr lang="pt-BR" dirty="0"/>
              <a:t>Algumas telas de cadastro: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469927-FBBF-40C5-92C5-81CABF19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" y="1412014"/>
            <a:ext cx="5294811" cy="252440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736F8B7-C117-4102-9605-1D414DF4E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844" y="1412014"/>
            <a:ext cx="6345110" cy="25244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DFFD172-FA4F-4744-9AAE-065353E21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74" y="4082142"/>
            <a:ext cx="5294811" cy="252440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C042AA8-1CBD-4113-B813-8298A528AC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317" y="4082143"/>
            <a:ext cx="6263637" cy="25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6F1B6-B5BE-4E9C-8552-3980A680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Após preencher tudo , ele clica em salvar e aguarda o contato da empresa.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77B3814-F685-41C4-95FD-ED0EA8F4E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208014"/>
            <a:ext cx="5181600" cy="1925529"/>
          </a:xfrm>
        </p:spPr>
      </p:pic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2C145DEA-A0E9-451C-B46D-FDB60BF60A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180446"/>
            <a:ext cx="5181600" cy="1992445"/>
          </a:xfrm>
        </p:spPr>
      </p:pic>
    </p:spTree>
    <p:extLst>
      <p:ext uri="{BB962C8B-B14F-4D97-AF65-F5344CB8AC3E}">
        <p14:creationId xmlns:p14="http://schemas.microsoft.com/office/powerpoint/2010/main" val="21958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A5128-78A8-4FFD-9194-4E2A0D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dirty="0"/>
              <a:t>Com o acesso do DP, o usuário da plataforma consegue verificar todos os funcionários cadastrados.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91CA5B-6363-44EA-8CB9-0EFA7C237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369"/>
            <a:ext cx="10515600" cy="3167850"/>
          </a:xfrm>
        </p:spPr>
      </p:pic>
    </p:spTree>
    <p:extLst>
      <p:ext uri="{BB962C8B-B14F-4D97-AF65-F5344CB8AC3E}">
        <p14:creationId xmlns:p14="http://schemas.microsoft.com/office/powerpoint/2010/main" val="51820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E7C2-BF87-4068-A063-527D8372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Já dentro do GEO no módulo SIP, o departamento pessoal irá fazer a captura dos registros feitos na plataforma e todos os dados serão importados no sistema para complemento de alguns informações e envio ao </a:t>
            </a:r>
            <a:r>
              <a:rPr lang="pt-BR" sz="2400" dirty="0" err="1"/>
              <a:t>esocial</a:t>
            </a:r>
            <a:r>
              <a:rPr lang="pt-BR" sz="2400" dirty="0"/>
              <a:t>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8F0E458-006D-4B48-8474-AC95447C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27" y="2142309"/>
            <a:ext cx="5353801" cy="365759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AE2C5-EA8D-49D5-AE09-0E45FC46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02" y="2142309"/>
            <a:ext cx="4995104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16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183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* Funcionalidade:  O Funcionário entra na plataforma e preenche suas informações cadastrais, após isso o departamento pessoal consegue capturar no sistema GEO.</vt:lpstr>
      <vt:lpstr>Usuário do DP acessa a plataforma e cria o acesso do funcionário.</vt:lpstr>
      <vt:lpstr>Após receber o link da plataforma com usuário e senha o funcionário faz o login. A caixa de Empresa será posicionada conforme o cadastro feito pelo DP</vt:lpstr>
      <vt:lpstr>Dentro da Plataforma ele será direcionado a pagina de cadastro das suas informações, ele vai ter acesso a todas essas abas e deverá preencher obrigatoriamente todos os campos que estão com “*”.</vt:lpstr>
      <vt:lpstr>Algumas telas de cadastro:</vt:lpstr>
      <vt:lpstr>Após preencher tudo , ele clica em salvar e aguarda o contato da empresa.</vt:lpstr>
      <vt:lpstr>Com o acesso do DP, o usuário da plataforma consegue verificar todos os funcionários cadastrados.</vt:lpstr>
      <vt:lpstr>Já dentro do GEO no módulo SIP, o departamento pessoal irá fazer a captura dos registros feitos na plataforma e todos os dados serão importados no sistema para complemento de alguns informações e envio ao esocial.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Herculano</dc:creator>
  <cp:lastModifiedBy>Bruno Herculano</cp:lastModifiedBy>
  <cp:revision>7</cp:revision>
  <dcterms:created xsi:type="dcterms:W3CDTF">2025-03-14T12:41:28Z</dcterms:created>
  <dcterms:modified xsi:type="dcterms:W3CDTF">2025-03-14T14:33:35Z</dcterms:modified>
</cp:coreProperties>
</file>