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4" r:id="rId12"/>
    <p:sldId id="281" r:id="rId13"/>
    <p:sldId id="283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521"/>
    <a:srgbClr val="4AE07F"/>
    <a:srgbClr val="0F262F"/>
    <a:srgbClr val="421F01"/>
    <a:srgbClr val="C18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E2E4C-0119-48A1-AC48-0CC051F8FE03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4" csCatId="accent2" phldr="1"/>
      <dgm:spPr/>
    </dgm:pt>
    <dgm:pt modelId="{526F40A6-913E-4B26-9FBA-303EA0907121}">
      <dgm:prSet phldrT="[Texto]"/>
      <dgm:spPr>
        <a:solidFill>
          <a:srgbClr val="0B2521"/>
        </a:solidFill>
      </dgm:spPr>
      <dgm:t>
        <a:bodyPr/>
        <a:lstStyle/>
        <a:p>
          <a:r>
            <a:rPr lang="pt-BR" dirty="0"/>
            <a:t>Marcos Vinícios de Oliveira</a:t>
          </a:r>
        </a:p>
        <a:p>
          <a:r>
            <a:rPr lang="pt-BR" dirty="0"/>
            <a:t>1264</a:t>
          </a:r>
        </a:p>
      </dgm:t>
    </dgm:pt>
    <dgm:pt modelId="{FBAE3147-9172-4B46-A383-6AEBBC85D66A}" type="parTrans" cxnId="{B150EE91-4345-485B-ACA0-E1FEEFDA6AAB}">
      <dgm:prSet/>
      <dgm:spPr/>
      <dgm:t>
        <a:bodyPr/>
        <a:lstStyle/>
        <a:p>
          <a:endParaRPr lang="pt-BR"/>
        </a:p>
      </dgm:t>
    </dgm:pt>
    <dgm:pt modelId="{FB613E90-4AA2-46B9-BA3A-F19BBA5ED72E}" type="sibTrans" cxnId="{B150EE91-4345-485B-ACA0-E1FEEFDA6AA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pt-BR"/>
        </a:p>
      </dgm:t>
    </dgm:pt>
    <dgm:pt modelId="{F2A8DB94-834D-4C96-A283-322A7F62EA67}" type="pres">
      <dgm:prSet presAssocID="{565E2E4C-0119-48A1-AC48-0CC051F8FE03}" presName="Name0" presStyleCnt="0">
        <dgm:presLayoutVars>
          <dgm:chMax val="7"/>
          <dgm:chPref val="7"/>
          <dgm:dir/>
        </dgm:presLayoutVars>
      </dgm:prSet>
      <dgm:spPr/>
    </dgm:pt>
    <dgm:pt modelId="{2F3EE499-84E9-41A0-8302-D31BA781C5E4}" type="pres">
      <dgm:prSet presAssocID="{526F40A6-913E-4B26-9FBA-303EA0907121}" presName="parTx1" presStyleLbl="node1" presStyleIdx="0" presStyleCnt="1"/>
      <dgm:spPr/>
    </dgm:pt>
    <dgm:pt modelId="{D5794A90-69A1-4810-AA6E-58B015B96FC5}" type="pres">
      <dgm:prSet presAssocID="{FB613E90-4AA2-46B9-BA3A-F19BBA5ED72E}" presName="picture1" presStyleCnt="0"/>
      <dgm:spPr/>
    </dgm:pt>
    <dgm:pt modelId="{0F46A966-0343-45E4-B95B-A4C15D559384}" type="pres">
      <dgm:prSet presAssocID="{FB613E90-4AA2-46B9-BA3A-F19BBA5ED72E}" presName="imageRepeatNode" presStyleLbl="fgImgPlace1" presStyleIdx="0" presStyleCnt="1"/>
      <dgm:spPr/>
    </dgm:pt>
  </dgm:ptLst>
  <dgm:cxnLst>
    <dgm:cxn modelId="{B0004D02-013F-4218-A494-B6DE41C24F03}" type="presOf" srcId="{FB613E90-4AA2-46B9-BA3A-F19BBA5ED72E}" destId="{0F46A966-0343-45E4-B95B-A4C15D559384}" srcOrd="0" destOrd="0" presId="urn:microsoft.com/office/officeart/2008/layout/AscendingPictureAccentProcess"/>
    <dgm:cxn modelId="{24555C8A-1865-4E1F-B25A-1448D8270825}" type="presOf" srcId="{526F40A6-913E-4B26-9FBA-303EA0907121}" destId="{2F3EE499-84E9-41A0-8302-D31BA781C5E4}" srcOrd="0" destOrd="0" presId="urn:microsoft.com/office/officeart/2008/layout/AscendingPictureAccentProcess"/>
    <dgm:cxn modelId="{B150EE91-4345-485B-ACA0-E1FEEFDA6AAB}" srcId="{565E2E4C-0119-48A1-AC48-0CC051F8FE03}" destId="{526F40A6-913E-4B26-9FBA-303EA0907121}" srcOrd="0" destOrd="0" parTransId="{FBAE3147-9172-4B46-A383-6AEBBC85D66A}" sibTransId="{FB613E90-4AA2-46B9-BA3A-F19BBA5ED72E}"/>
    <dgm:cxn modelId="{A50F48B4-7241-47F1-BA56-13060682A17B}" type="presOf" srcId="{565E2E4C-0119-48A1-AC48-0CC051F8FE03}" destId="{F2A8DB94-834D-4C96-A283-322A7F62EA67}" srcOrd="0" destOrd="0" presId="urn:microsoft.com/office/officeart/2008/layout/AscendingPictureAccentProcess"/>
    <dgm:cxn modelId="{D5C87FC0-2FFA-4123-93E9-3B823C55EB12}" type="presParOf" srcId="{F2A8DB94-834D-4C96-A283-322A7F62EA67}" destId="{2F3EE499-84E9-41A0-8302-D31BA781C5E4}" srcOrd="0" destOrd="0" presId="urn:microsoft.com/office/officeart/2008/layout/AscendingPictureAccentProcess"/>
    <dgm:cxn modelId="{14C1FF73-883D-4E2A-9571-E1F052B644D0}" type="presParOf" srcId="{F2A8DB94-834D-4C96-A283-322A7F62EA67}" destId="{D5794A90-69A1-4810-AA6E-58B015B96FC5}" srcOrd="1" destOrd="0" presId="urn:microsoft.com/office/officeart/2008/layout/AscendingPictureAccentProcess"/>
    <dgm:cxn modelId="{D5090381-E4FD-4A21-B70D-FB1C47A8F769}" type="presParOf" srcId="{D5794A90-69A1-4810-AA6E-58B015B96FC5}" destId="{0F46A966-0343-45E4-B95B-A4C15D55938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E2E4C-0119-48A1-AC48-0CC051F8FE03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4" csCatId="accent2" phldr="1"/>
      <dgm:spPr/>
    </dgm:pt>
    <dgm:pt modelId="{526F40A6-913E-4B26-9FBA-303EA0907121}">
      <dgm:prSet phldrT="[Texto]"/>
      <dgm:spPr>
        <a:solidFill>
          <a:srgbClr val="0B2521"/>
        </a:solidFill>
      </dgm:spPr>
      <dgm:t>
        <a:bodyPr/>
        <a:lstStyle/>
        <a:p>
          <a:r>
            <a:rPr lang="pt-BR" dirty="0"/>
            <a:t>Bruno Henrique Trindade</a:t>
          </a:r>
        </a:p>
        <a:p>
          <a:r>
            <a:rPr lang="pt-BR" dirty="0"/>
            <a:t>30029</a:t>
          </a:r>
        </a:p>
      </dgm:t>
    </dgm:pt>
    <dgm:pt modelId="{FBAE3147-9172-4B46-A383-6AEBBC85D66A}" type="parTrans" cxnId="{B150EE91-4345-485B-ACA0-E1FEEFDA6AAB}">
      <dgm:prSet/>
      <dgm:spPr/>
      <dgm:t>
        <a:bodyPr/>
        <a:lstStyle/>
        <a:p>
          <a:endParaRPr lang="pt-BR"/>
        </a:p>
      </dgm:t>
    </dgm:pt>
    <dgm:pt modelId="{FB613E90-4AA2-46B9-BA3A-F19BBA5ED72E}" type="sibTrans" cxnId="{B150EE91-4345-485B-ACA0-E1FEEFDA6AAB}">
      <dgm:prSet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t>
        <a:bodyPr/>
        <a:lstStyle/>
        <a:p>
          <a:endParaRPr lang="pt-BR"/>
        </a:p>
      </dgm:t>
    </dgm:pt>
    <dgm:pt modelId="{F2A8DB94-834D-4C96-A283-322A7F62EA67}" type="pres">
      <dgm:prSet presAssocID="{565E2E4C-0119-48A1-AC48-0CC051F8FE03}" presName="Name0" presStyleCnt="0">
        <dgm:presLayoutVars>
          <dgm:chMax val="7"/>
          <dgm:chPref val="7"/>
          <dgm:dir/>
        </dgm:presLayoutVars>
      </dgm:prSet>
      <dgm:spPr/>
    </dgm:pt>
    <dgm:pt modelId="{2F3EE499-84E9-41A0-8302-D31BA781C5E4}" type="pres">
      <dgm:prSet presAssocID="{526F40A6-913E-4B26-9FBA-303EA0907121}" presName="parTx1" presStyleLbl="node1" presStyleIdx="0" presStyleCnt="1"/>
      <dgm:spPr/>
    </dgm:pt>
    <dgm:pt modelId="{D5794A90-69A1-4810-AA6E-58B015B96FC5}" type="pres">
      <dgm:prSet presAssocID="{FB613E90-4AA2-46B9-BA3A-F19BBA5ED72E}" presName="picture1" presStyleCnt="0"/>
      <dgm:spPr/>
    </dgm:pt>
    <dgm:pt modelId="{0F46A966-0343-45E4-B95B-A4C15D559384}" type="pres">
      <dgm:prSet presAssocID="{FB613E90-4AA2-46B9-BA3A-F19BBA5ED72E}" presName="imageRepeatNode" presStyleLbl="fgImgPlace1" presStyleIdx="0" presStyleCnt="1"/>
      <dgm:spPr/>
    </dgm:pt>
  </dgm:ptLst>
  <dgm:cxnLst>
    <dgm:cxn modelId="{B0004D02-013F-4218-A494-B6DE41C24F03}" type="presOf" srcId="{FB613E90-4AA2-46B9-BA3A-F19BBA5ED72E}" destId="{0F46A966-0343-45E4-B95B-A4C15D559384}" srcOrd="0" destOrd="0" presId="urn:microsoft.com/office/officeart/2008/layout/AscendingPictureAccentProcess"/>
    <dgm:cxn modelId="{24555C8A-1865-4E1F-B25A-1448D8270825}" type="presOf" srcId="{526F40A6-913E-4B26-9FBA-303EA0907121}" destId="{2F3EE499-84E9-41A0-8302-D31BA781C5E4}" srcOrd="0" destOrd="0" presId="urn:microsoft.com/office/officeart/2008/layout/AscendingPictureAccentProcess"/>
    <dgm:cxn modelId="{B150EE91-4345-485B-ACA0-E1FEEFDA6AAB}" srcId="{565E2E4C-0119-48A1-AC48-0CC051F8FE03}" destId="{526F40A6-913E-4B26-9FBA-303EA0907121}" srcOrd="0" destOrd="0" parTransId="{FBAE3147-9172-4B46-A383-6AEBBC85D66A}" sibTransId="{FB613E90-4AA2-46B9-BA3A-F19BBA5ED72E}"/>
    <dgm:cxn modelId="{A50F48B4-7241-47F1-BA56-13060682A17B}" type="presOf" srcId="{565E2E4C-0119-48A1-AC48-0CC051F8FE03}" destId="{F2A8DB94-834D-4C96-A283-322A7F62EA67}" srcOrd="0" destOrd="0" presId="urn:microsoft.com/office/officeart/2008/layout/AscendingPictureAccentProcess"/>
    <dgm:cxn modelId="{D5C87FC0-2FFA-4123-93E9-3B823C55EB12}" type="presParOf" srcId="{F2A8DB94-834D-4C96-A283-322A7F62EA67}" destId="{2F3EE499-84E9-41A0-8302-D31BA781C5E4}" srcOrd="0" destOrd="0" presId="urn:microsoft.com/office/officeart/2008/layout/AscendingPictureAccentProcess"/>
    <dgm:cxn modelId="{14C1FF73-883D-4E2A-9571-E1F052B644D0}" type="presParOf" srcId="{F2A8DB94-834D-4C96-A283-322A7F62EA67}" destId="{D5794A90-69A1-4810-AA6E-58B015B96FC5}" srcOrd="1" destOrd="0" presId="urn:microsoft.com/office/officeart/2008/layout/AscendingPictureAccentProcess"/>
    <dgm:cxn modelId="{D5090381-E4FD-4A21-B70D-FB1C47A8F769}" type="presParOf" srcId="{D5794A90-69A1-4810-AA6E-58B015B96FC5}" destId="{0F46A966-0343-45E4-B95B-A4C15D55938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E2E4C-0119-48A1-AC48-0CC051F8FE03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4" csCatId="accent2" phldr="1"/>
      <dgm:spPr/>
    </dgm:pt>
    <dgm:pt modelId="{526F40A6-913E-4B26-9FBA-303EA0907121}">
      <dgm:prSet phldrT="[Texto]"/>
      <dgm:spPr>
        <a:solidFill>
          <a:srgbClr val="0B2521"/>
        </a:solidFill>
      </dgm:spPr>
      <dgm:t>
        <a:bodyPr/>
        <a:lstStyle/>
        <a:p>
          <a:r>
            <a:rPr lang="pt-BR" dirty="0"/>
            <a:t>Marcos Vinícios de Oliveira</a:t>
          </a:r>
        </a:p>
        <a:p>
          <a:r>
            <a:rPr lang="pt-BR" dirty="0"/>
            <a:t>marcos.vinicios1706@gmail.com</a:t>
          </a:r>
        </a:p>
      </dgm:t>
    </dgm:pt>
    <dgm:pt modelId="{FBAE3147-9172-4B46-A383-6AEBBC85D66A}" type="parTrans" cxnId="{B150EE91-4345-485B-ACA0-E1FEEFDA6AAB}">
      <dgm:prSet/>
      <dgm:spPr/>
      <dgm:t>
        <a:bodyPr/>
        <a:lstStyle/>
        <a:p>
          <a:endParaRPr lang="pt-BR"/>
        </a:p>
      </dgm:t>
    </dgm:pt>
    <dgm:pt modelId="{FB613E90-4AA2-46B9-BA3A-F19BBA5ED72E}" type="sibTrans" cxnId="{B150EE91-4345-485B-ACA0-E1FEEFDA6AA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pt-BR"/>
        </a:p>
      </dgm:t>
    </dgm:pt>
    <dgm:pt modelId="{F2A8DB94-834D-4C96-A283-322A7F62EA67}" type="pres">
      <dgm:prSet presAssocID="{565E2E4C-0119-48A1-AC48-0CC051F8FE03}" presName="Name0" presStyleCnt="0">
        <dgm:presLayoutVars>
          <dgm:chMax val="7"/>
          <dgm:chPref val="7"/>
          <dgm:dir/>
        </dgm:presLayoutVars>
      </dgm:prSet>
      <dgm:spPr/>
    </dgm:pt>
    <dgm:pt modelId="{2F3EE499-84E9-41A0-8302-D31BA781C5E4}" type="pres">
      <dgm:prSet presAssocID="{526F40A6-913E-4B26-9FBA-303EA0907121}" presName="parTx1" presStyleLbl="node1" presStyleIdx="0" presStyleCnt="1"/>
      <dgm:spPr/>
    </dgm:pt>
    <dgm:pt modelId="{D5794A90-69A1-4810-AA6E-58B015B96FC5}" type="pres">
      <dgm:prSet presAssocID="{FB613E90-4AA2-46B9-BA3A-F19BBA5ED72E}" presName="picture1" presStyleCnt="0"/>
      <dgm:spPr/>
    </dgm:pt>
    <dgm:pt modelId="{0F46A966-0343-45E4-B95B-A4C15D559384}" type="pres">
      <dgm:prSet presAssocID="{FB613E90-4AA2-46B9-BA3A-F19BBA5ED72E}" presName="imageRepeatNode" presStyleLbl="fgImgPlace1" presStyleIdx="0" presStyleCnt="1"/>
      <dgm:spPr/>
    </dgm:pt>
  </dgm:ptLst>
  <dgm:cxnLst>
    <dgm:cxn modelId="{B0004D02-013F-4218-A494-B6DE41C24F03}" type="presOf" srcId="{FB613E90-4AA2-46B9-BA3A-F19BBA5ED72E}" destId="{0F46A966-0343-45E4-B95B-A4C15D559384}" srcOrd="0" destOrd="0" presId="urn:microsoft.com/office/officeart/2008/layout/AscendingPictureAccentProcess"/>
    <dgm:cxn modelId="{24555C8A-1865-4E1F-B25A-1448D8270825}" type="presOf" srcId="{526F40A6-913E-4B26-9FBA-303EA0907121}" destId="{2F3EE499-84E9-41A0-8302-D31BA781C5E4}" srcOrd="0" destOrd="0" presId="urn:microsoft.com/office/officeart/2008/layout/AscendingPictureAccentProcess"/>
    <dgm:cxn modelId="{B150EE91-4345-485B-ACA0-E1FEEFDA6AAB}" srcId="{565E2E4C-0119-48A1-AC48-0CC051F8FE03}" destId="{526F40A6-913E-4B26-9FBA-303EA0907121}" srcOrd="0" destOrd="0" parTransId="{FBAE3147-9172-4B46-A383-6AEBBC85D66A}" sibTransId="{FB613E90-4AA2-46B9-BA3A-F19BBA5ED72E}"/>
    <dgm:cxn modelId="{A50F48B4-7241-47F1-BA56-13060682A17B}" type="presOf" srcId="{565E2E4C-0119-48A1-AC48-0CC051F8FE03}" destId="{F2A8DB94-834D-4C96-A283-322A7F62EA67}" srcOrd="0" destOrd="0" presId="urn:microsoft.com/office/officeart/2008/layout/AscendingPictureAccentProcess"/>
    <dgm:cxn modelId="{D5C87FC0-2FFA-4123-93E9-3B823C55EB12}" type="presParOf" srcId="{F2A8DB94-834D-4C96-A283-322A7F62EA67}" destId="{2F3EE499-84E9-41A0-8302-D31BA781C5E4}" srcOrd="0" destOrd="0" presId="urn:microsoft.com/office/officeart/2008/layout/AscendingPictureAccentProcess"/>
    <dgm:cxn modelId="{14C1FF73-883D-4E2A-9571-E1F052B644D0}" type="presParOf" srcId="{F2A8DB94-834D-4C96-A283-322A7F62EA67}" destId="{D5794A90-69A1-4810-AA6E-58B015B96FC5}" srcOrd="1" destOrd="0" presId="urn:microsoft.com/office/officeart/2008/layout/AscendingPictureAccentProcess"/>
    <dgm:cxn modelId="{D5090381-E4FD-4A21-B70D-FB1C47A8F769}" type="presParOf" srcId="{D5794A90-69A1-4810-AA6E-58B015B96FC5}" destId="{0F46A966-0343-45E4-B95B-A4C15D55938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5E2E4C-0119-48A1-AC48-0CC051F8FE03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4" csCatId="accent2" phldr="1"/>
      <dgm:spPr/>
    </dgm:pt>
    <dgm:pt modelId="{526F40A6-913E-4B26-9FBA-303EA0907121}">
      <dgm:prSet phldrT="[Texto]" custT="1"/>
      <dgm:spPr>
        <a:solidFill>
          <a:srgbClr val="0B2521"/>
        </a:solidFill>
      </dgm:spPr>
      <dgm:t>
        <a:bodyPr/>
        <a:lstStyle/>
        <a:p>
          <a:r>
            <a:rPr lang="pt-BR" sz="1500" dirty="0"/>
            <a:t>Bruno Henrique Trindade</a:t>
          </a:r>
        </a:p>
        <a:p>
          <a:r>
            <a:rPr lang="pt-BR" sz="1500" dirty="0"/>
            <a:t>bruno@lohl.com.br</a:t>
          </a:r>
        </a:p>
      </dgm:t>
    </dgm:pt>
    <dgm:pt modelId="{FBAE3147-9172-4B46-A383-6AEBBC85D66A}" type="parTrans" cxnId="{B150EE91-4345-485B-ACA0-E1FEEFDA6AAB}">
      <dgm:prSet/>
      <dgm:spPr/>
      <dgm:t>
        <a:bodyPr/>
        <a:lstStyle/>
        <a:p>
          <a:endParaRPr lang="pt-BR"/>
        </a:p>
      </dgm:t>
    </dgm:pt>
    <dgm:pt modelId="{FB613E90-4AA2-46B9-BA3A-F19BBA5ED72E}" type="sibTrans" cxnId="{B150EE91-4345-485B-ACA0-E1FEEFDA6AAB}">
      <dgm:prSet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t>
        <a:bodyPr/>
        <a:lstStyle/>
        <a:p>
          <a:endParaRPr lang="pt-BR"/>
        </a:p>
      </dgm:t>
    </dgm:pt>
    <dgm:pt modelId="{F2A8DB94-834D-4C96-A283-322A7F62EA67}" type="pres">
      <dgm:prSet presAssocID="{565E2E4C-0119-48A1-AC48-0CC051F8FE03}" presName="Name0" presStyleCnt="0">
        <dgm:presLayoutVars>
          <dgm:chMax val="7"/>
          <dgm:chPref val="7"/>
          <dgm:dir/>
        </dgm:presLayoutVars>
      </dgm:prSet>
      <dgm:spPr/>
    </dgm:pt>
    <dgm:pt modelId="{2F3EE499-84E9-41A0-8302-D31BA781C5E4}" type="pres">
      <dgm:prSet presAssocID="{526F40A6-913E-4B26-9FBA-303EA0907121}" presName="parTx1" presStyleLbl="node1" presStyleIdx="0" presStyleCnt="1"/>
      <dgm:spPr/>
    </dgm:pt>
    <dgm:pt modelId="{D5794A90-69A1-4810-AA6E-58B015B96FC5}" type="pres">
      <dgm:prSet presAssocID="{FB613E90-4AA2-46B9-BA3A-F19BBA5ED72E}" presName="picture1" presStyleCnt="0"/>
      <dgm:spPr/>
    </dgm:pt>
    <dgm:pt modelId="{0F46A966-0343-45E4-B95B-A4C15D559384}" type="pres">
      <dgm:prSet presAssocID="{FB613E90-4AA2-46B9-BA3A-F19BBA5ED72E}" presName="imageRepeatNode" presStyleLbl="fgImgPlace1" presStyleIdx="0" presStyleCnt="1"/>
      <dgm:spPr/>
    </dgm:pt>
  </dgm:ptLst>
  <dgm:cxnLst>
    <dgm:cxn modelId="{B0004D02-013F-4218-A494-B6DE41C24F03}" type="presOf" srcId="{FB613E90-4AA2-46B9-BA3A-F19BBA5ED72E}" destId="{0F46A966-0343-45E4-B95B-A4C15D559384}" srcOrd="0" destOrd="0" presId="urn:microsoft.com/office/officeart/2008/layout/AscendingPictureAccentProcess"/>
    <dgm:cxn modelId="{24555C8A-1865-4E1F-B25A-1448D8270825}" type="presOf" srcId="{526F40A6-913E-4B26-9FBA-303EA0907121}" destId="{2F3EE499-84E9-41A0-8302-D31BA781C5E4}" srcOrd="0" destOrd="0" presId="urn:microsoft.com/office/officeart/2008/layout/AscendingPictureAccentProcess"/>
    <dgm:cxn modelId="{B150EE91-4345-485B-ACA0-E1FEEFDA6AAB}" srcId="{565E2E4C-0119-48A1-AC48-0CC051F8FE03}" destId="{526F40A6-913E-4B26-9FBA-303EA0907121}" srcOrd="0" destOrd="0" parTransId="{FBAE3147-9172-4B46-A383-6AEBBC85D66A}" sibTransId="{FB613E90-4AA2-46B9-BA3A-F19BBA5ED72E}"/>
    <dgm:cxn modelId="{A50F48B4-7241-47F1-BA56-13060682A17B}" type="presOf" srcId="{565E2E4C-0119-48A1-AC48-0CC051F8FE03}" destId="{F2A8DB94-834D-4C96-A283-322A7F62EA67}" srcOrd="0" destOrd="0" presId="urn:microsoft.com/office/officeart/2008/layout/AscendingPictureAccentProcess"/>
    <dgm:cxn modelId="{D5C87FC0-2FFA-4123-93E9-3B823C55EB12}" type="presParOf" srcId="{F2A8DB94-834D-4C96-A283-322A7F62EA67}" destId="{2F3EE499-84E9-41A0-8302-D31BA781C5E4}" srcOrd="0" destOrd="0" presId="urn:microsoft.com/office/officeart/2008/layout/AscendingPictureAccentProcess"/>
    <dgm:cxn modelId="{14C1FF73-883D-4E2A-9571-E1F052B644D0}" type="presParOf" srcId="{F2A8DB94-834D-4C96-A283-322A7F62EA67}" destId="{D5794A90-69A1-4810-AA6E-58B015B96FC5}" srcOrd="1" destOrd="0" presId="urn:microsoft.com/office/officeart/2008/layout/AscendingPictureAccentProcess"/>
    <dgm:cxn modelId="{D5090381-E4FD-4A21-B70D-FB1C47A8F769}" type="presParOf" srcId="{D5794A90-69A1-4810-AA6E-58B015B96FC5}" destId="{0F46A966-0343-45E4-B95B-A4C15D55938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EE499-84E9-41A0-8302-D31BA781C5E4}">
      <dsp:nvSpPr>
        <dsp:cNvPr id="0" name=""/>
        <dsp:cNvSpPr/>
      </dsp:nvSpPr>
      <dsp:spPr>
        <a:xfrm>
          <a:off x="1195366" y="2024070"/>
          <a:ext cx="3577266" cy="959378"/>
        </a:xfrm>
        <a:prstGeom prst="roundRect">
          <a:avLst/>
        </a:prstGeom>
        <a:solidFill>
          <a:srgbClr val="0B25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718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Marcos Vinícios de Oliveira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1264</a:t>
          </a:r>
        </a:p>
      </dsp:txBody>
      <dsp:txXfrm>
        <a:off x="1242199" y="2070903"/>
        <a:ext cx="3483600" cy="865712"/>
      </dsp:txXfrm>
    </dsp:sp>
    <dsp:sp modelId="{0F46A966-0343-45E4-B95B-A4C15D559384}">
      <dsp:nvSpPr>
        <dsp:cNvPr id="0" name=""/>
        <dsp:cNvSpPr/>
      </dsp:nvSpPr>
      <dsp:spPr>
        <a:xfrm>
          <a:off x="203395" y="1083725"/>
          <a:ext cx="1658510" cy="1658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EE499-84E9-41A0-8302-D31BA781C5E4}">
      <dsp:nvSpPr>
        <dsp:cNvPr id="0" name=""/>
        <dsp:cNvSpPr/>
      </dsp:nvSpPr>
      <dsp:spPr>
        <a:xfrm>
          <a:off x="1195366" y="2024070"/>
          <a:ext cx="3577266" cy="959378"/>
        </a:xfrm>
        <a:prstGeom prst="roundRect">
          <a:avLst/>
        </a:prstGeom>
        <a:solidFill>
          <a:srgbClr val="0B25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718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Bruno Henrique Trindade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30029</a:t>
          </a:r>
        </a:p>
      </dsp:txBody>
      <dsp:txXfrm>
        <a:off x="1242199" y="2070903"/>
        <a:ext cx="3483600" cy="865712"/>
      </dsp:txXfrm>
    </dsp:sp>
    <dsp:sp modelId="{0F46A966-0343-45E4-B95B-A4C15D559384}">
      <dsp:nvSpPr>
        <dsp:cNvPr id="0" name=""/>
        <dsp:cNvSpPr/>
      </dsp:nvSpPr>
      <dsp:spPr>
        <a:xfrm>
          <a:off x="203395" y="1083725"/>
          <a:ext cx="1658510" cy="1658758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EE499-84E9-41A0-8302-D31BA781C5E4}">
      <dsp:nvSpPr>
        <dsp:cNvPr id="0" name=""/>
        <dsp:cNvSpPr/>
      </dsp:nvSpPr>
      <dsp:spPr>
        <a:xfrm>
          <a:off x="1195366" y="2024070"/>
          <a:ext cx="3577266" cy="959378"/>
        </a:xfrm>
        <a:prstGeom prst="roundRect">
          <a:avLst/>
        </a:prstGeom>
        <a:solidFill>
          <a:srgbClr val="0B25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7188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Marcos Vinícios de Oliveira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marcos.vinicios1706@gmail.com</a:t>
          </a:r>
        </a:p>
      </dsp:txBody>
      <dsp:txXfrm>
        <a:off x="1242199" y="2070903"/>
        <a:ext cx="3483600" cy="865712"/>
      </dsp:txXfrm>
    </dsp:sp>
    <dsp:sp modelId="{0F46A966-0343-45E4-B95B-A4C15D559384}">
      <dsp:nvSpPr>
        <dsp:cNvPr id="0" name=""/>
        <dsp:cNvSpPr/>
      </dsp:nvSpPr>
      <dsp:spPr>
        <a:xfrm>
          <a:off x="203395" y="1083725"/>
          <a:ext cx="1658510" cy="1658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EE499-84E9-41A0-8302-D31BA781C5E4}">
      <dsp:nvSpPr>
        <dsp:cNvPr id="0" name=""/>
        <dsp:cNvSpPr/>
      </dsp:nvSpPr>
      <dsp:spPr>
        <a:xfrm>
          <a:off x="1195366" y="2024070"/>
          <a:ext cx="3577266" cy="959378"/>
        </a:xfrm>
        <a:prstGeom prst="roundRect">
          <a:avLst/>
        </a:prstGeom>
        <a:solidFill>
          <a:srgbClr val="0B25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7188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Bruno Henrique Trindade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bruno@lohl.com.br</a:t>
          </a:r>
        </a:p>
      </dsp:txBody>
      <dsp:txXfrm>
        <a:off x="1242199" y="2070903"/>
        <a:ext cx="3483600" cy="865712"/>
      </dsp:txXfrm>
    </dsp:sp>
    <dsp:sp modelId="{0F46A966-0343-45E4-B95B-A4C15D559384}">
      <dsp:nvSpPr>
        <dsp:cNvPr id="0" name=""/>
        <dsp:cNvSpPr/>
      </dsp:nvSpPr>
      <dsp:spPr>
        <a:xfrm>
          <a:off x="203395" y="1083725"/>
          <a:ext cx="1658510" cy="1658758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66E4-563A-6595-B5D8-7E7A526C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ADFDA-24CC-5D35-1327-2B60AE748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5B86B-1079-35BB-956E-D27B10DB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5E6BC-86A9-39DF-53F3-61BC06C7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E64728-D22C-C66C-588C-68C39F7A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D50A-F5FC-910F-9EA8-40636211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E740E-FA04-22B6-870A-8F801C2D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150B6-5A4B-01BD-A61E-445F3159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B43A1-74B0-4D7F-452F-790E2FE8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C2F52-2C9B-B882-74C3-6B614AE4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11984E-FCD9-7CB5-1023-74CDBE6B8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1C4EA5-9E79-6126-443F-980CB5C6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74D48-4EF7-3263-CBB2-A049F27D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973AE-D74E-0A1D-12C1-88B74925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2D451-9EC7-10FF-D204-34209A24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7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07A8F-077E-149F-CED7-4FAE8B08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D0982-7A1F-ABF7-B118-14358D9B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642806-FB98-8916-3883-4C9C3405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2A47F-1C4D-4183-0663-8929D2AE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DA3422-A7AE-9A2F-44C2-3926A5EF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ADD75-DF4F-4D8A-9294-9B59CA94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34FE0-B7BB-86F5-9305-4D809287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08A58-7C42-E215-AC67-ED33572E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F22070-CA44-7E1E-BF9B-9E7647E3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453DA-5E35-CF0A-4103-CA858BB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5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03EDD-0E35-5B8C-2CF0-13480238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DADEB-1A6C-803F-2B62-EAE286E2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4D0FDB-366A-E09F-F9EE-CDE51CB7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0C7BC-9D07-232A-467E-CB4FC04A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C3818-4E80-CBB8-2C61-9F0F850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88A6B-50AC-BB7C-540B-1F71469F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3B663-AE5E-C511-61DC-FE875D30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F0FF05-87CF-947B-5026-BB0DBD27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65700-FE8F-93F9-6959-6B9481E7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24FBBF-A054-FA95-B63D-E4950C5CC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3AD471-9225-30A0-1898-3EEFC02EC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CD6A1B-CE72-CE08-2024-0292317B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0C5552-9A37-7738-15A0-41742D71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79F6C8-097D-3A02-84BB-E86B32E3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7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53C1-1B78-FE24-00FD-8E9D8CFB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A25374-3BAB-AAAE-C656-B85AD3F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84E02-8D95-C88D-AF5C-569DA270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894258-6370-FC7E-9E1B-1F7546C7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0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0B24A9-6ED3-C4BD-51B3-1C5C6ED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31B376-E68B-85C6-DA6C-8EE4E3CC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089916-0362-E79F-8406-E0CBB053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CB486-4171-634B-B8CD-0680002E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EEC00-8899-60BE-E835-393DCFC7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60C32-678C-7502-C767-8A035F90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947FA-ACFE-48EB-7DC4-063F9AA2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9B67D-6BDE-E6F5-70C1-5A1F64ED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9A4D9-B9F6-CD45-5A45-1FAC55A9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2873B-1097-AF1C-9DAF-447C5572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254D41-3912-A3DD-DFF4-BD643408B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C98C2-CE58-7311-60FC-46E5405F6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5268C1-613D-F76F-1BD0-FF00FF27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00A25-C889-5782-6B23-DCC120D9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1240D9-2B85-5CDD-428C-1444B9C9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447E12-0C58-29C0-EB82-1C70221F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492F1-39F9-55CC-0D39-901C64EB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86E74-61CB-08D1-D7C4-20B14C9DC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9CCE-2FEA-41C5-A3D1-C59B2091448D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FEF6DE-2738-AE1E-CDD2-B4D474EDE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FFFE1-7FDB-4433-D783-A9B36B759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17D7-EE15-44FD-916E-66EFF04C2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89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blet-technology-mobile-mobility-1593045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2A1DF058-42BB-933A-634E-3FD0E1906ABA}"/>
              </a:ext>
            </a:extLst>
          </p:cNvPr>
          <p:cNvSpPr/>
          <p:nvPr/>
        </p:nvSpPr>
        <p:spPr>
          <a:xfrm rot="10800000">
            <a:off x="8046720" y="1981200"/>
            <a:ext cx="4145280" cy="487680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4A9A102C-6CAD-BC58-613D-A0042DB95BCE}"/>
              </a:ext>
            </a:extLst>
          </p:cNvPr>
          <p:cNvSpPr/>
          <p:nvPr/>
        </p:nvSpPr>
        <p:spPr>
          <a:xfrm rot="10800000">
            <a:off x="8849360" y="0"/>
            <a:ext cx="3342640" cy="503936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F42EC6-0DAB-59AB-7523-F16FD9BDCC19}"/>
              </a:ext>
            </a:extLst>
          </p:cNvPr>
          <p:cNvSpPr txBox="1"/>
          <p:nvPr/>
        </p:nvSpPr>
        <p:spPr>
          <a:xfrm>
            <a:off x="436880" y="2182505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</a:t>
            </a:r>
          </a:p>
          <a:p>
            <a:pPr algn="ctr"/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RECOMENDAÇÃO DE PRODUTO</a:t>
            </a:r>
          </a:p>
        </p:txBody>
      </p:sp>
    </p:spTree>
    <p:extLst>
      <p:ext uri="{BB962C8B-B14F-4D97-AF65-F5344CB8AC3E}">
        <p14:creationId xmlns:p14="http://schemas.microsoft.com/office/powerpoint/2010/main" val="58675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COVISITATION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90130-4D96-88BE-63E9-2EA1C954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2529840"/>
            <a:ext cx="5401063" cy="29716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481A5E-CEB7-9299-F43B-6B4E9F042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08" y="2529840"/>
            <a:ext cx="5406486" cy="29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561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A903E4-1B59-2335-2EB4-E2391533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8360" y="1356247"/>
            <a:ext cx="8120109" cy="573482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8A643D9-F677-997D-1CA0-46B8A8F1C472}"/>
              </a:ext>
            </a:extLst>
          </p:cNvPr>
          <p:cNvSpPr/>
          <p:nvPr/>
        </p:nvSpPr>
        <p:spPr>
          <a:xfrm>
            <a:off x="2393531" y="2068497"/>
            <a:ext cx="6750469" cy="4225770"/>
          </a:xfrm>
          <a:prstGeom prst="rect">
            <a:avLst/>
          </a:prstGeom>
          <a:solidFill>
            <a:srgbClr val="4AE07F"/>
          </a:solidFill>
          <a:ln>
            <a:solidFill>
              <a:srgbClr val="4AE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COVISITATION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88E9F8-0A24-6560-112E-10460DC39562}"/>
              </a:ext>
            </a:extLst>
          </p:cNvPr>
          <p:cNvSpPr txBox="1"/>
          <p:nvPr/>
        </p:nvSpPr>
        <p:spPr>
          <a:xfrm>
            <a:off x="2504742" y="2146617"/>
            <a:ext cx="71825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0B2521"/>
                </a:solidFill>
              </a:rPr>
              <a:t>Quem comprou AAPL – Apple, Inc., também comprou</a:t>
            </a:r>
          </a:p>
          <a:p>
            <a:endParaRPr lang="pt-BR" sz="2200" dirty="0">
              <a:solidFill>
                <a:srgbClr val="0B2521"/>
              </a:solidFill>
            </a:endParaRP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AMZN - Amazon.com Inc.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GOOGL - </a:t>
            </a:r>
            <a:r>
              <a:rPr lang="pt-BR" sz="2000" b="0" i="0" dirty="0" err="1">
                <a:solidFill>
                  <a:srgbClr val="0B2521"/>
                </a:solidFill>
                <a:effectLst/>
              </a:rPr>
              <a:t>Alphabet</a:t>
            </a:r>
            <a:r>
              <a:rPr lang="pt-BR" sz="2000" b="0" i="0" dirty="0">
                <a:solidFill>
                  <a:srgbClr val="0B2521"/>
                </a:solidFill>
                <a:effectLst/>
              </a:rPr>
              <a:t> Inc. - </a:t>
            </a:r>
            <a:r>
              <a:rPr lang="pt-BR" sz="2000" b="0" i="0" dirty="0" err="1">
                <a:solidFill>
                  <a:srgbClr val="0B2521"/>
                </a:solidFill>
                <a:effectLst/>
              </a:rPr>
              <a:t>Class</a:t>
            </a:r>
            <a:r>
              <a:rPr lang="pt-BR" sz="2000" b="0" i="0" dirty="0">
                <a:solidFill>
                  <a:srgbClr val="0B2521"/>
                </a:solidFill>
                <a:effectLst/>
              </a:rPr>
              <a:t> A </a:t>
            </a:r>
            <a:r>
              <a:rPr lang="pt-BR" sz="2000" b="0" i="0" dirty="0" err="1">
                <a:solidFill>
                  <a:srgbClr val="0B2521"/>
                </a:solidFill>
                <a:effectLst/>
              </a:rPr>
              <a:t>Shares</a:t>
            </a:r>
            <a:r>
              <a:rPr lang="pt-BR" sz="2000" b="0" i="0" dirty="0">
                <a:solidFill>
                  <a:srgbClr val="0B2521"/>
                </a:solidFill>
                <a:effectLst/>
              </a:rPr>
              <a:t>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KO - Coca-Cola </a:t>
            </a:r>
            <a:r>
              <a:rPr lang="pt-BR" sz="2000" b="0" i="0" dirty="0" err="1">
                <a:solidFill>
                  <a:srgbClr val="0B2521"/>
                </a:solidFill>
                <a:effectLst/>
              </a:rPr>
              <a:t>Company</a:t>
            </a:r>
            <a:r>
              <a:rPr lang="pt-BR" sz="2000" b="0" i="0" dirty="0">
                <a:solidFill>
                  <a:srgbClr val="0B2521"/>
                </a:solidFill>
                <a:effectLst/>
              </a:rPr>
              <a:t>, The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MSFT - Microsoft Corporation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DIS - Walt Disney </a:t>
            </a:r>
            <a:r>
              <a:rPr lang="pt-BR" sz="2000" b="0" i="0" dirty="0" err="1">
                <a:solidFill>
                  <a:srgbClr val="0B2521"/>
                </a:solidFill>
                <a:effectLst/>
              </a:rPr>
              <a:t>Company</a:t>
            </a:r>
            <a:r>
              <a:rPr lang="pt-BR" sz="2000" b="0" i="0" dirty="0">
                <a:solidFill>
                  <a:srgbClr val="0B2521"/>
                </a:solidFill>
                <a:effectLst/>
              </a:rPr>
              <a:t>, The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TSLA - Tesla, Inc.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FB - Facebook, Inc.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VOO - S&amp;P 500 Vanguard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ETF XP - XP Inc. </a:t>
            </a:r>
          </a:p>
          <a:p>
            <a:r>
              <a:rPr lang="pt-BR" sz="2000" b="0" i="0" dirty="0">
                <a:solidFill>
                  <a:srgbClr val="0B2521"/>
                </a:solidFill>
                <a:effectLst/>
              </a:rPr>
              <a:t>JNJ - Johnson &amp; Johnson</a:t>
            </a:r>
            <a:endParaRPr lang="pt-BR" sz="2000" b="0" dirty="0">
              <a:solidFill>
                <a:srgbClr val="0B25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0726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B5D9D37-9DA2-3C18-5168-54FC3591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32" y="1151086"/>
            <a:ext cx="7303135" cy="6387671"/>
          </a:xfrm>
          <a:prstGeom prst="rect">
            <a:avLst/>
          </a:prstGeom>
        </p:spPr>
      </p:pic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504825" y="2277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RESULTADOS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11E0445-1B40-DB5F-B5E6-D539A3B9E827}"/>
              </a:ext>
            </a:extLst>
          </p:cNvPr>
          <p:cNvSpPr/>
          <p:nvPr/>
        </p:nvSpPr>
        <p:spPr>
          <a:xfrm rot="16200000">
            <a:off x="2493609" y="1902003"/>
            <a:ext cx="1368000" cy="1008000"/>
          </a:xfrm>
          <a:prstGeom prst="rightArrow">
            <a:avLst/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AE07F"/>
              </a:solidFill>
            </a:endParaRP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BEC93675-777C-C13A-FFC3-C5E5A5282F6A}"/>
              </a:ext>
            </a:extLst>
          </p:cNvPr>
          <p:cNvSpPr/>
          <p:nvPr/>
        </p:nvSpPr>
        <p:spPr>
          <a:xfrm rot="16200000">
            <a:off x="2449533" y="3840921"/>
            <a:ext cx="1368000" cy="1008000"/>
          </a:xfrm>
          <a:prstGeom prst="rightArrow">
            <a:avLst/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AE07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07DDC-3E0E-1492-C211-0AE93ACCDE60}"/>
              </a:ext>
            </a:extLst>
          </p:cNvPr>
          <p:cNvSpPr txBox="1"/>
          <p:nvPr/>
        </p:nvSpPr>
        <p:spPr>
          <a:xfrm>
            <a:off x="3834449" y="2060562"/>
            <a:ext cx="41529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0B2521"/>
                </a:solidFill>
              </a:rPr>
              <a:t>47% na Assertividade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E70F18-3BBC-BD2F-3E53-100598A8A876}"/>
              </a:ext>
            </a:extLst>
          </p:cNvPr>
          <p:cNvSpPr txBox="1"/>
          <p:nvPr/>
        </p:nvSpPr>
        <p:spPr>
          <a:xfrm>
            <a:off x="3857625" y="4029450"/>
            <a:ext cx="44767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0B2521"/>
                </a:solidFill>
              </a:rPr>
              <a:t>10.000% na Cobertura</a:t>
            </a:r>
          </a:p>
        </p:txBody>
      </p:sp>
    </p:spTree>
    <p:extLst>
      <p:ext uri="{BB962C8B-B14F-4D97-AF65-F5344CB8AC3E}">
        <p14:creationId xmlns:p14="http://schemas.microsoft.com/office/powerpoint/2010/main" val="2142268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330286" y="44340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PRÓXIMOS PASSOS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4111E9E-9E1C-6116-8A1C-262DE65B30E2}"/>
              </a:ext>
            </a:extLst>
          </p:cNvPr>
          <p:cNvCxnSpPr>
            <a:cxnSpLocks/>
          </p:cNvCxnSpPr>
          <p:nvPr/>
        </p:nvCxnSpPr>
        <p:spPr>
          <a:xfrm flipV="1">
            <a:off x="3941685" y="2529840"/>
            <a:ext cx="2396971" cy="1198781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E43864-9360-443E-B765-ED0EBB33A164}"/>
              </a:ext>
            </a:extLst>
          </p:cNvPr>
          <p:cNvSpPr txBox="1"/>
          <p:nvPr/>
        </p:nvSpPr>
        <p:spPr>
          <a:xfrm>
            <a:off x="6561387" y="2087392"/>
            <a:ext cx="4065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Formulário mais confiável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305111-BC05-B37B-991B-B72DF08A562D}"/>
              </a:ext>
            </a:extLst>
          </p:cNvPr>
          <p:cNvSpPr txBox="1"/>
          <p:nvPr/>
        </p:nvSpPr>
        <p:spPr>
          <a:xfrm>
            <a:off x="6561387" y="3622472"/>
            <a:ext cx="4500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Clusterização dos usuários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8A73D3-4006-41F3-04ED-96B8ECD86F5C}"/>
              </a:ext>
            </a:extLst>
          </p:cNvPr>
          <p:cNvSpPr txBox="1"/>
          <p:nvPr/>
        </p:nvSpPr>
        <p:spPr>
          <a:xfrm>
            <a:off x="6561387" y="4873418"/>
            <a:ext cx="4669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Recomendação para os clusters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090D897-F8E4-BB33-C57E-71B909507329}"/>
              </a:ext>
            </a:extLst>
          </p:cNvPr>
          <p:cNvCxnSpPr>
            <a:cxnSpLocks/>
          </p:cNvCxnSpPr>
          <p:nvPr/>
        </p:nvCxnSpPr>
        <p:spPr>
          <a:xfrm>
            <a:off x="3941685" y="4033520"/>
            <a:ext cx="2396971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120D9BD-2EA9-2358-D760-0C384B3AA731}"/>
              </a:ext>
            </a:extLst>
          </p:cNvPr>
          <p:cNvCxnSpPr>
            <a:cxnSpLocks/>
          </p:cNvCxnSpPr>
          <p:nvPr/>
        </p:nvCxnSpPr>
        <p:spPr>
          <a:xfrm>
            <a:off x="3884979" y="4357453"/>
            <a:ext cx="2453677" cy="1023796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3E44AF-3A22-5062-1318-E4C3E8D9D220}"/>
              </a:ext>
            </a:extLst>
          </p:cNvPr>
          <p:cNvSpPr txBox="1"/>
          <p:nvPr/>
        </p:nvSpPr>
        <p:spPr>
          <a:xfrm>
            <a:off x="330286" y="3641489"/>
            <a:ext cx="3554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B2521"/>
                </a:solidFill>
              </a:rPr>
              <a:t>Recomendação para Usuários Novos</a:t>
            </a:r>
          </a:p>
        </p:txBody>
      </p:sp>
    </p:spTree>
    <p:extLst>
      <p:ext uri="{BB962C8B-B14F-4D97-AF65-F5344CB8AC3E}">
        <p14:creationId xmlns:p14="http://schemas.microsoft.com/office/powerpoint/2010/main" val="1623778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2A1DF058-42BB-933A-634E-3FD0E1906ABA}"/>
              </a:ext>
            </a:extLst>
          </p:cNvPr>
          <p:cNvSpPr/>
          <p:nvPr/>
        </p:nvSpPr>
        <p:spPr>
          <a:xfrm rot="10800000">
            <a:off x="8046720" y="1981200"/>
            <a:ext cx="4145280" cy="487680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4A9A102C-6CAD-BC58-613D-A0042DB95BCE}"/>
              </a:ext>
            </a:extLst>
          </p:cNvPr>
          <p:cNvSpPr/>
          <p:nvPr/>
        </p:nvSpPr>
        <p:spPr>
          <a:xfrm rot="10800000">
            <a:off x="8849360" y="0"/>
            <a:ext cx="3342640" cy="503936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B252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F42EC6-0DAB-59AB-7523-F16FD9BDCC19}"/>
              </a:ext>
            </a:extLst>
          </p:cNvPr>
          <p:cNvSpPr txBox="1"/>
          <p:nvPr/>
        </p:nvSpPr>
        <p:spPr>
          <a:xfrm>
            <a:off x="-1630045" y="61088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PERGUNTAS?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ACF6A39-10CF-767B-C23F-EEEF90DB7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815693"/>
              </p:ext>
            </p:extLst>
          </p:nvPr>
        </p:nvGraphicFramePr>
        <p:xfrm>
          <a:off x="717616" y="3334435"/>
          <a:ext cx="4976028" cy="406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9E27CE-3ED8-94DF-7377-8DEFC3DEE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248964"/>
              </p:ext>
            </p:extLst>
          </p:nvPr>
        </p:nvGraphicFramePr>
        <p:xfrm>
          <a:off x="3714465" y="944295"/>
          <a:ext cx="4976028" cy="406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90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Apresentação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RECOMENDAÇÃO DE PRODUTOS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0A0E8-DB94-1C5F-48BD-F107E58FC6A1}"/>
              </a:ext>
            </a:extLst>
          </p:cNvPr>
          <p:cNvSpPr txBox="1"/>
          <p:nvPr/>
        </p:nvSpPr>
        <p:spPr>
          <a:xfrm>
            <a:off x="302653" y="2622491"/>
            <a:ext cx="6488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Grupo D5G01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D6005-E458-04DA-4D14-B4D96A35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192" y="491850"/>
            <a:ext cx="2850958" cy="920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BF0B6F-1CF4-906D-6308-FFBF23B7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71" y="5185326"/>
            <a:ext cx="1594439" cy="15062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497767-3C58-CE1B-43F5-461DE5E8A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" y="5297527"/>
            <a:ext cx="2381118" cy="1249111"/>
          </a:xfrm>
          <a:prstGeom prst="rect">
            <a:avLst/>
          </a:prstGeom>
        </p:spPr>
      </p:pic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2F2B11E7-EF31-F8CF-BC5C-DCEDFFE6C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66301"/>
              </p:ext>
            </p:extLst>
          </p:nvPr>
        </p:nvGraphicFramePr>
        <p:xfrm>
          <a:off x="681569" y="2055767"/>
          <a:ext cx="4976028" cy="406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7F9F25B-6B04-AF94-8329-EF8680CB2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545620"/>
              </p:ext>
            </p:extLst>
          </p:nvPr>
        </p:nvGraphicFramePr>
        <p:xfrm>
          <a:off x="5788179" y="2064683"/>
          <a:ext cx="4976028" cy="406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1456178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stra Diagonal 4">
            <a:extLst>
              <a:ext uri="{FF2B5EF4-FFF2-40B4-BE49-F238E27FC236}">
                <a16:creationId xmlns:a16="http://schemas.microsoft.com/office/drawing/2014/main" id="{3ECC66B2-A5D5-EA2B-3A4C-69DD64931C27}"/>
              </a:ext>
            </a:extLst>
          </p:cNvPr>
          <p:cNvSpPr/>
          <p:nvPr/>
        </p:nvSpPr>
        <p:spPr>
          <a:xfrm>
            <a:off x="0" y="0"/>
            <a:ext cx="5384800" cy="370840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F9A37F36-CC41-520F-F39B-72DCE86DBF50}"/>
              </a:ext>
            </a:extLst>
          </p:cNvPr>
          <p:cNvSpPr/>
          <p:nvPr/>
        </p:nvSpPr>
        <p:spPr>
          <a:xfrm rot="5400000">
            <a:off x="695960" y="-695960"/>
            <a:ext cx="2397760" cy="378968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B25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942506-0D16-FE03-452D-897F71F6A577}"/>
              </a:ext>
            </a:extLst>
          </p:cNvPr>
          <p:cNvSpPr txBox="1"/>
          <p:nvPr/>
        </p:nvSpPr>
        <p:spPr>
          <a:xfrm>
            <a:off x="1894840" y="2013039"/>
            <a:ext cx="6723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DESAFIO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D3B166-4A75-F6D7-07A2-5513551E1388}"/>
              </a:ext>
            </a:extLst>
          </p:cNvPr>
          <p:cNvSpPr txBox="1"/>
          <p:nvPr/>
        </p:nvSpPr>
        <p:spPr>
          <a:xfrm>
            <a:off x="1894840" y="3016325"/>
            <a:ext cx="9074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Sistema de Recomendação de Produtos, com uma assertividade de aproximadamente 70%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F2C714-162C-CA46-42F1-B779146EA72E}"/>
              </a:ext>
            </a:extLst>
          </p:cNvPr>
          <p:cNvSpPr txBox="1"/>
          <p:nvPr/>
        </p:nvSpPr>
        <p:spPr>
          <a:xfrm>
            <a:off x="0" y="5196007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Contextualização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AVENUE</a:t>
            </a:r>
          </a:p>
        </p:txBody>
      </p:sp>
    </p:spTree>
    <p:extLst>
      <p:ext uri="{BB962C8B-B14F-4D97-AF65-F5344CB8AC3E}">
        <p14:creationId xmlns:p14="http://schemas.microsoft.com/office/powerpoint/2010/main" val="1663739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Etapa 1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BUSINESS UNDERSTANDING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4111E9E-9E1C-6116-8A1C-262DE65B30E2}"/>
              </a:ext>
            </a:extLst>
          </p:cNvPr>
          <p:cNvCxnSpPr>
            <a:cxnSpLocks/>
          </p:cNvCxnSpPr>
          <p:nvPr/>
        </p:nvCxnSpPr>
        <p:spPr>
          <a:xfrm flipV="1">
            <a:off x="3941685" y="2529840"/>
            <a:ext cx="2396971" cy="1198781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E43864-9360-443E-B765-ED0EBB33A164}"/>
              </a:ext>
            </a:extLst>
          </p:cNvPr>
          <p:cNvSpPr txBox="1"/>
          <p:nvPr/>
        </p:nvSpPr>
        <p:spPr>
          <a:xfrm>
            <a:off x="6561387" y="2087392"/>
            <a:ext cx="4065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Ações e </a:t>
            </a:r>
            <a:r>
              <a:rPr lang="pt-BR" sz="3000" dirty="0" err="1">
                <a:solidFill>
                  <a:srgbClr val="0B2521"/>
                </a:solidFill>
              </a:rPr>
              <a:t>ETF’s</a:t>
            </a:r>
            <a:endParaRPr lang="pt-BR" sz="3000" dirty="0">
              <a:solidFill>
                <a:srgbClr val="0B252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305111-BC05-B37B-991B-B72DF08A562D}"/>
              </a:ext>
            </a:extLst>
          </p:cNvPr>
          <p:cNvSpPr txBox="1"/>
          <p:nvPr/>
        </p:nvSpPr>
        <p:spPr>
          <a:xfrm>
            <a:off x="6561387" y="3306937"/>
            <a:ext cx="4500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Cliente preenche ficha cadastral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8A73D3-4006-41F3-04ED-96B8ECD86F5C}"/>
              </a:ext>
            </a:extLst>
          </p:cNvPr>
          <p:cNvSpPr txBox="1"/>
          <p:nvPr/>
        </p:nvSpPr>
        <p:spPr>
          <a:xfrm>
            <a:off x="6561387" y="4873418"/>
            <a:ext cx="4669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Liberdade para alterar a Assertividade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090D897-F8E4-BB33-C57E-71B909507329}"/>
              </a:ext>
            </a:extLst>
          </p:cNvPr>
          <p:cNvCxnSpPr>
            <a:cxnSpLocks/>
          </p:cNvCxnSpPr>
          <p:nvPr/>
        </p:nvCxnSpPr>
        <p:spPr>
          <a:xfrm>
            <a:off x="3941685" y="4033520"/>
            <a:ext cx="2396971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120D9BD-2EA9-2358-D760-0C384B3AA731}"/>
              </a:ext>
            </a:extLst>
          </p:cNvPr>
          <p:cNvCxnSpPr>
            <a:cxnSpLocks/>
          </p:cNvCxnSpPr>
          <p:nvPr/>
        </p:nvCxnSpPr>
        <p:spPr>
          <a:xfrm>
            <a:off x="3884979" y="4357453"/>
            <a:ext cx="2453677" cy="1023796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3E44AF-3A22-5062-1318-E4C3E8D9D220}"/>
              </a:ext>
            </a:extLst>
          </p:cNvPr>
          <p:cNvSpPr txBox="1"/>
          <p:nvPr/>
        </p:nvSpPr>
        <p:spPr>
          <a:xfrm>
            <a:off x="330286" y="3641489"/>
            <a:ext cx="3554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Avaliando a Situação </a:t>
            </a:r>
          </a:p>
        </p:txBody>
      </p:sp>
    </p:spTree>
    <p:extLst>
      <p:ext uri="{BB962C8B-B14F-4D97-AF65-F5344CB8AC3E}">
        <p14:creationId xmlns:p14="http://schemas.microsoft.com/office/powerpoint/2010/main" val="3303784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Etapa 2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DATA UNDERSTANDING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4111E9E-9E1C-6116-8A1C-262DE65B30E2}"/>
              </a:ext>
            </a:extLst>
          </p:cNvPr>
          <p:cNvCxnSpPr>
            <a:cxnSpLocks/>
          </p:cNvCxnSpPr>
          <p:nvPr/>
        </p:nvCxnSpPr>
        <p:spPr>
          <a:xfrm flipV="1">
            <a:off x="3941685" y="2529840"/>
            <a:ext cx="2396971" cy="1198781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E43864-9360-443E-B765-ED0EBB33A164}"/>
              </a:ext>
            </a:extLst>
          </p:cNvPr>
          <p:cNvSpPr txBox="1"/>
          <p:nvPr/>
        </p:nvSpPr>
        <p:spPr>
          <a:xfrm>
            <a:off x="6561387" y="2087392"/>
            <a:ext cx="4065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Arquivo XLSX (Clientes, Produtos e </a:t>
            </a:r>
            <a:r>
              <a:rPr lang="pt-BR" sz="3000" b="1" dirty="0">
                <a:solidFill>
                  <a:srgbClr val="0B2521"/>
                </a:solidFill>
              </a:rPr>
              <a:t>Ordens</a:t>
            </a:r>
            <a:r>
              <a:rPr lang="pt-BR" sz="3000" dirty="0">
                <a:solidFill>
                  <a:srgbClr val="0B2521"/>
                </a:solidFill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305111-BC05-B37B-991B-B72DF08A562D}"/>
              </a:ext>
            </a:extLst>
          </p:cNvPr>
          <p:cNvSpPr txBox="1"/>
          <p:nvPr/>
        </p:nvSpPr>
        <p:spPr>
          <a:xfrm>
            <a:off x="6562090" y="3733869"/>
            <a:ext cx="4500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Mais de 8 mil Produtos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8A73D3-4006-41F3-04ED-96B8ECD86F5C}"/>
              </a:ext>
            </a:extLst>
          </p:cNvPr>
          <p:cNvSpPr txBox="1"/>
          <p:nvPr/>
        </p:nvSpPr>
        <p:spPr>
          <a:xfrm>
            <a:off x="6561387" y="4873418"/>
            <a:ext cx="4669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Dados Faltantes em Grupo e Industria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090D897-F8E4-BB33-C57E-71B909507329}"/>
              </a:ext>
            </a:extLst>
          </p:cNvPr>
          <p:cNvCxnSpPr>
            <a:cxnSpLocks/>
          </p:cNvCxnSpPr>
          <p:nvPr/>
        </p:nvCxnSpPr>
        <p:spPr>
          <a:xfrm>
            <a:off x="3941685" y="4033520"/>
            <a:ext cx="2396971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120D9BD-2EA9-2358-D760-0C384B3AA731}"/>
              </a:ext>
            </a:extLst>
          </p:cNvPr>
          <p:cNvCxnSpPr>
            <a:cxnSpLocks/>
          </p:cNvCxnSpPr>
          <p:nvPr/>
        </p:nvCxnSpPr>
        <p:spPr>
          <a:xfrm>
            <a:off x="3884979" y="4357453"/>
            <a:ext cx="2453677" cy="1023796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3E44AF-3A22-5062-1318-E4C3E8D9D220}"/>
              </a:ext>
            </a:extLst>
          </p:cNvPr>
          <p:cNvSpPr txBox="1"/>
          <p:nvPr/>
        </p:nvSpPr>
        <p:spPr>
          <a:xfrm>
            <a:off x="610142" y="3641489"/>
            <a:ext cx="3554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B2521"/>
                </a:solidFill>
              </a:rPr>
              <a:t>Coleta dos Dados</a:t>
            </a:r>
          </a:p>
        </p:txBody>
      </p:sp>
    </p:spTree>
    <p:extLst>
      <p:ext uri="{BB962C8B-B14F-4D97-AF65-F5344CB8AC3E}">
        <p14:creationId xmlns:p14="http://schemas.microsoft.com/office/powerpoint/2010/main" val="2559895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Etapa 2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DATA UNDERSTANDING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6E5F81-B28E-8032-8B08-1A1CD2E1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0" y="1876991"/>
            <a:ext cx="4839671" cy="46798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ECD80EB-865A-C581-0EA9-A13107FB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6" y="1876991"/>
            <a:ext cx="4839672" cy="40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42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Etapa 3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DATA PREPARATION</a:t>
            </a:r>
          </a:p>
        </p:txBody>
      </p:sp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2A7F5FC3-4E40-C4F9-2420-F259D6F74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304" y="3375519"/>
            <a:ext cx="1095376" cy="109537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D7D4854-26C6-518C-EDB4-CA186E2153F0}"/>
              </a:ext>
            </a:extLst>
          </p:cNvPr>
          <p:cNvCxnSpPr>
            <a:cxnSpLocks/>
          </p:cNvCxnSpPr>
          <p:nvPr/>
        </p:nvCxnSpPr>
        <p:spPr>
          <a:xfrm rot="1800000" flipH="1">
            <a:off x="3474731" y="2906569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31EB6C-31F0-156F-A4E5-BB50EA6F948D}"/>
              </a:ext>
            </a:extLst>
          </p:cNvPr>
          <p:cNvSpPr txBox="1"/>
          <p:nvPr/>
        </p:nvSpPr>
        <p:spPr>
          <a:xfrm>
            <a:off x="262890" y="191463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B2521"/>
                </a:solidFill>
              </a:rPr>
              <a:t>Coluna Age Retirada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29E04E-A253-B4F4-790F-4BAFA3898C82}"/>
              </a:ext>
            </a:extLst>
          </p:cNvPr>
          <p:cNvSpPr txBox="1"/>
          <p:nvPr/>
        </p:nvSpPr>
        <p:spPr>
          <a:xfrm>
            <a:off x="7485943" y="1368431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B2521"/>
                </a:solidFill>
              </a:rPr>
              <a:t>Outliers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7056B5-2D81-906A-47B8-215DDFA5C1C0}"/>
              </a:ext>
            </a:extLst>
          </p:cNvPr>
          <p:cNvSpPr txBox="1"/>
          <p:nvPr/>
        </p:nvSpPr>
        <p:spPr>
          <a:xfrm>
            <a:off x="1200585" y="5267533"/>
            <a:ext cx="3174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B2521"/>
                </a:solidFill>
              </a:rPr>
              <a:t>Construção da Coluna Frequência (Feedback implícito)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91E1569-0BFD-AAF9-53C6-754BD32C9D13}"/>
              </a:ext>
            </a:extLst>
          </p:cNvPr>
          <p:cNvCxnSpPr>
            <a:cxnSpLocks/>
          </p:cNvCxnSpPr>
          <p:nvPr/>
        </p:nvCxnSpPr>
        <p:spPr>
          <a:xfrm rot="7200000" flipH="1">
            <a:off x="5949178" y="2566485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6F7A380-1B30-9D1C-5FDF-BDB66B54ACA4}"/>
              </a:ext>
            </a:extLst>
          </p:cNvPr>
          <p:cNvCxnSpPr>
            <a:cxnSpLocks/>
          </p:cNvCxnSpPr>
          <p:nvPr/>
        </p:nvCxnSpPr>
        <p:spPr>
          <a:xfrm rot="12600000" flipH="1">
            <a:off x="6479340" y="4713846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41A148F-1B50-3E25-80C0-47DBF99B3911}"/>
              </a:ext>
            </a:extLst>
          </p:cNvPr>
          <p:cNvSpPr txBox="1"/>
          <p:nvPr/>
        </p:nvSpPr>
        <p:spPr>
          <a:xfrm>
            <a:off x="8534388" y="4902236"/>
            <a:ext cx="288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B2521"/>
                </a:solidFill>
              </a:rPr>
              <a:t>Formato da Data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8A6CC41-920E-78F5-1E6F-D2E16A2B7BEA}"/>
              </a:ext>
            </a:extLst>
          </p:cNvPr>
          <p:cNvCxnSpPr>
            <a:cxnSpLocks/>
          </p:cNvCxnSpPr>
          <p:nvPr/>
        </p:nvCxnSpPr>
        <p:spPr>
          <a:xfrm rot="18000000" flipH="1">
            <a:off x="4058189" y="5493268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86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 Implícito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DATA PREPARATION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931EB6C-31F0-156F-A4E5-BB50EA6F948D}"/>
                  </a:ext>
                </a:extLst>
              </p:cNvPr>
              <p:cNvSpPr txBox="1"/>
              <p:nvPr/>
            </p:nvSpPr>
            <p:spPr>
              <a:xfrm>
                <a:off x="1006935" y="4103349"/>
                <a:ext cx="9751695" cy="1163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B252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𝐹𝑒𝑒𝑑𝑏𝑎𝑐𝑘</m:t>
                      </m:r>
                      <m:r>
                        <a:rPr lang="pt-BR" sz="2800" i="1" smtClean="0">
                          <a:solidFill>
                            <a:srgbClr val="0B252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pt-BR" sz="2800" i="1" smtClean="0">
                          <a:solidFill>
                            <a:srgbClr val="0B252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𝑓𝑟𝑒𝑞𝑢</m:t>
                      </m:r>
                      <m:r>
                        <a:rPr lang="pt-BR" sz="2800" i="1" smtClean="0">
                          <a:solidFill>
                            <a:srgbClr val="0B252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ê</m:t>
                      </m:r>
                      <m:r>
                        <a:rPr lang="pt-BR" sz="2800" i="1" smtClean="0">
                          <a:solidFill>
                            <a:srgbClr val="0B252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𝑛𝑐𝑖𝑎</m:t>
                      </m:r>
                      <m:r>
                        <a:rPr lang="pt-BR" sz="2800" i="1" smtClean="0">
                          <a:solidFill>
                            <a:srgbClr val="0B252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 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B252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𝑄𝑡𝑑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. 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𝑐𝑜𝑚𝑝𝑟𝑎𝑑𝑎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𝑖𝑡𝑒𝑚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𝑄𝑡𝑑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. 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𝑐𝑜𝑚𝑝𝑟𝑎𝑑𝑎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pt-BR" sz="2800" i="1">
                                  <a:solidFill>
                                    <a:srgbClr val="0B25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𝑡𝑜𝑡𝑎𝑙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931EB6C-31F0-156F-A4E5-BB50EA6F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35" y="4103349"/>
                <a:ext cx="9751695" cy="1163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6EACB750-3A3A-A7D3-56FA-D8EBF90385C5}"/>
              </a:ext>
            </a:extLst>
          </p:cNvPr>
          <p:cNvSpPr txBox="1"/>
          <p:nvPr/>
        </p:nvSpPr>
        <p:spPr>
          <a:xfrm>
            <a:off x="409576" y="2016761"/>
            <a:ext cx="78589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0B2521"/>
                </a:solidFill>
              </a:rPr>
              <a:t>O que é Feedback?</a:t>
            </a:r>
          </a:p>
          <a:p>
            <a:endParaRPr lang="pt-BR" sz="2800" dirty="0">
              <a:solidFill>
                <a:srgbClr val="0B252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C01AE0D-3DA5-2488-8D77-26DFF46E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67" y="2801741"/>
            <a:ext cx="3629376" cy="7217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4BB0A9-DF15-8B81-F13D-F26F7C9A7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509" y="2706858"/>
            <a:ext cx="2057687" cy="9335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730F8F3-44F7-8FBF-F172-F21E57191E31}"/>
              </a:ext>
            </a:extLst>
          </p:cNvPr>
          <p:cNvSpPr txBox="1"/>
          <p:nvPr/>
        </p:nvSpPr>
        <p:spPr>
          <a:xfrm>
            <a:off x="541538" y="2885243"/>
            <a:ext cx="3381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B2521"/>
                </a:solidFill>
              </a:rPr>
              <a:t>Avaliação do usuário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235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stra Diagonal 5">
            <a:extLst>
              <a:ext uri="{FF2B5EF4-FFF2-40B4-BE49-F238E27FC236}">
                <a16:creationId xmlns:a16="http://schemas.microsoft.com/office/drawing/2014/main" id="{C3A5E5B9-B138-6134-6386-AE912CD8F2D5}"/>
              </a:ext>
            </a:extLst>
          </p:cNvPr>
          <p:cNvSpPr/>
          <p:nvPr/>
        </p:nvSpPr>
        <p:spPr>
          <a:xfrm rot="5400000">
            <a:off x="8914130" y="755650"/>
            <a:ext cx="4033520" cy="2522220"/>
          </a:xfrm>
          <a:prstGeom prst="diagStripe">
            <a:avLst>
              <a:gd name="adj" fmla="val 37314"/>
            </a:avLst>
          </a:prstGeom>
          <a:solidFill>
            <a:srgbClr val="4AE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34FD73A3-7B25-7A31-635D-8787F4A679E0}"/>
              </a:ext>
            </a:extLst>
          </p:cNvPr>
          <p:cNvSpPr/>
          <p:nvPr/>
        </p:nvSpPr>
        <p:spPr>
          <a:xfrm rot="10800000">
            <a:off x="10627360" y="0"/>
            <a:ext cx="1583690" cy="2529840"/>
          </a:xfrm>
          <a:prstGeom prst="rtTriangle">
            <a:avLst/>
          </a:prstGeom>
          <a:solidFill>
            <a:srgbClr val="0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9E3313-037E-9E52-3377-66BB1CEDE52B}"/>
              </a:ext>
            </a:extLst>
          </p:cNvPr>
          <p:cNvSpPr txBox="1"/>
          <p:nvPr/>
        </p:nvSpPr>
        <p:spPr>
          <a:xfrm>
            <a:off x="262890" y="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Etapa 4</a:t>
            </a:r>
          </a:p>
          <a:p>
            <a:r>
              <a:rPr lang="pt-BR" sz="5400" b="1" dirty="0">
                <a:solidFill>
                  <a:srgbClr val="0B2521"/>
                </a:solidFill>
                <a:latin typeface="Century Gothic" panose="020B0502020202020204" pitchFamily="34" charset="0"/>
              </a:rPr>
              <a:t>MODELING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0FA6DA0-3002-3ACD-6FC9-433A154CE0D5}"/>
              </a:ext>
            </a:extLst>
          </p:cNvPr>
          <p:cNvCxnSpPr>
            <a:cxnSpLocks/>
          </p:cNvCxnSpPr>
          <p:nvPr/>
        </p:nvCxnSpPr>
        <p:spPr>
          <a:xfrm rot="1800000" flipH="1">
            <a:off x="3474731" y="2906569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F175E4-8CCC-1232-D70B-619D727F0B7C}"/>
              </a:ext>
            </a:extLst>
          </p:cNvPr>
          <p:cNvSpPr txBox="1"/>
          <p:nvPr/>
        </p:nvSpPr>
        <p:spPr>
          <a:xfrm>
            <a:off x="1073158" y="201676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B2521"/>
                </a:solidFill>
              </a:rPr>
              <a:t>Content</a:t>
            </a:r>
            <a:r>
              <a:rPr lang="pt-BR" sz="2800" dirty="0">
                <a:solidFill>
                  <a:srgbClr val="0B2521"/>
                </a:solidFill>
              </a:rPr>
              <a:t> </a:t>
            </a:r>
            <a:r>
              <a:rPr lang="pt-BR" sz="2800" dirty="0" err="1">
                <a:solidFill>
                  <a:srgbClr val="0B2521"/>
                </a:solidFill>
              </a:rPr>
              <a:t>Based</a:t>
            </a:r>
            <a:endParaRPr lang="pt-BR" sz="2800" dirty="0">
              <a:solidFill>
                <a:srgbClr val="0B252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20DCE5-C42C-D599-B5ED-D67EA14C10FF}"/>
              </a:ext>
            </a:extLst>
          </p:cNvPr>
          <p:cNvSpPr txBox="1"/>
          <p:nvPr/>
        </p:nvSpPr>
        <p:spPr>
          <a:xfrm>
            <a:off x="7485943" y="1368431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B2521"/>
                </a:solidFill>
              </a:rPr>
              <a:t>ItemKNN</a:t>
            </a:r>
            <a:endParaRPr lang="pt-BR" sz="2800" dirty="0">
              <a:solidFill>
                <a:srgbClr val="0B252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086F01-1A65-8143-5C22-38AFE8FDCA80}"/>
              </a:ext>
            </a:extLst>
          </p:cNvPr>
          <p:cNvSpPr txBox="1"/>
          <p:nvPr/>
        </p:nvSpPr>
        <p:spPr>
          <a:xfrm>
            <a:off x="2429310" y="5885201"/>
            <a:ext cx="317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B2521"/>
                </a:solidFill>
              </a:rPr>
              <a:t>Covisitation</a:t>
            </a:r>
            <a:endParaRPr lang="pt-BR" sz="2800" dirty="0">
              <a:solidFill>
                <a:srgbClr val="0B252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BDAAECB-CB48-67EA-C0ED-AA398955EB7A}"/>
              </a:ext>
            </a:extLst>
          </p:cNvPr>
          <p:cNvCxnSpPr>
            <a:cxnSpLocks/>
          </p:cNvCxnSpPr>
          <p:nvPr/>
        </p:nvCxnSpPr>
        <p:spPr>
          <a:xfrm rot="7200000" flipH="1">
            <a:off x="5949178" y="2566485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6677031-2609-78E3-FC90-66A8BB474BEF}"/>
              </a:ext>
            </a:extLst>
          </p:cNvPr>
          <p:cNvCxnSpPr>
            <a:cxnSpLocks/>
          </p:cNvCxnSpPr>
          <p:nvPr/>
        </p:nvCxnSpPr>
        <p:spPr>
          <a:xfrm rot="12600000" flipH="1">
            <a:off x="6479340" y="4713846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1ADC91-6F04-A327-D4BD-4FF41FCFC231}"/>
              </a:ext>
            </a:extLst>
          </p:cNvPr>
          <p:cNvSpPr txBox="1"/>
          <p:nvPr/>
        </p:nvSpPr>
        <p:spPr>
          <a:xfrm>
            <a:off x="8534388" y="4902236"/>
            <a:ext cx="288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B2521"/>
                </a:solidFill>
              </a:rPr>
              <a:t>SVD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D55D1EE-B82A-5C17-9A59-06AD7E2CA381}"/>
              </a:ext>
            </a:extLst>
          </p:cNvPr>
          <p:cNvCxnSpPr>
            <a:cxnSpLocks/>
          </p:cNvCxnSpPr>
          <p:nvPr/>
        </p:nvCxnSpPr>
        <p:spPr>
          <a:xfrm rot="18000000" flipH="1">
            <a:off x="4058189" y="5493268"/>
            <a:ext cx="1800000" cy="0"/>
          </a:xfrm>
          <a:prstGeom prst="straightConnector1">
            <a:avLst/>
          </a:prstGeom>
          <a:ln w="38100">
            <a:solidFill>
              <a:srgbClr val="4AE07F"/>
            </a:solidFill>
            <a:prstDash val="dash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Gráfico 18" descr="Engrenagens">
            <a:extLst>
              <a:ext uri="{FF2B5EF4-FFF2-40B4-BE49-F238E27FC236}">
                <a16:creationId xmlns:a16="http://schemas.microsoft.com/office/drawing/2014/main" id="{3A59A6B6-13DF-4B5C-14CA-4F20DE42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2023" y="3356569"/>
            <a:ext cx="1089286" cy="10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0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257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Vinícios de</dc:creator>
  <cp:lastModifiedBy>Marcos Vinícios de</cp:lastModifiedBy>
  <cp:revision>6</cp:revision>
  <dcterms:created xsi:type="dcterms:W3CDTF">2023-03-09T20:42:41Z</dcterms:created>
  <dcterms:modified xsi:type="dcterms:W3CDTF">2023-04-14T18:06:26Z</dcterms:modified>
</cp:coreProperties>
</file>