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3" r:id="rId1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Ferreira" initials="BF" lastIdx="1" clrIdx="0">
    <p:extLst>
      <p:ext uri="{19B8F6BF-5375-455C-9EA6-DF929625EA0E}">
        <p15:presenceInfo xmlns:p15="http://schemas.microsoft.com/office/powerpoint/2012/main" userId="Brun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0F5FE-A7BD-43CB-BA26-0842A12E9231}" v="35" dt="2018-12-22T17:30:13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56833" autoAdjust="0"/>
  </p:normalViewPr>
  <p:slideViewPr>
    <p:cSldViewPr snapToGrid="0">
      <p:cViewPr varScale="1">
        <p:scale>
          <a:sx n="54" d="100"/>
          <a:sy n="54" d="100"/>
        </p:scale>
        <p:origin x="6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5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Ferreira" userId="e06035ac-618b-470a-999a-b40cdd1b6397" providerId="ADAL" clId="{13E0F5FE-A7BD-43CB-BA26-0842A12E9231}"/>
    <pc:docChg chg="undo custSel addSld delSld modSld modNotesMaster">
      <pc:chgData name="Bruno Ferreira" userId="e06035ac-618b-470a-999a-b40cdd1b6397" providerId="ADAL" clId="{13E0F5FE-A7BD-43CB-BA26-0842A12E9231}" dt="2018-12-22T17:38:00.941" v="1349" actId="20577"/>
      <pc:docMkLst>
        <pc:docMk/>
      </pc:docMkLst>
      <pc:sldChg chg="addSp modSp">
        <pc:chgData name="Bruno Ferreira" userId="e06035ac-618b-470a-999a-b40cdd1b6397" providerId="ADAL" clId="{13E0F5FE-A7BD-43CB-BA26-0842A12E9231}" dt="2018-12-22T16:39:16.603" v="558" actId="255"/>
        <pc:sldMkLst>
          <pc:docMk/>
          <pc:sldMk cId="247270886" sldId="256"/>
        </pc:sldMkLst>
        <pc:spChg chg="mod">
          <ac:chgData name="Bruno Ferreira" userId="e06035ac-618b-470a-999a-b40cdd1b6397" providerId="ADAL" clId="{13E0F5FE-A7BD-43CB-BA26-0842A12E9231}" dt="2018-12-22T16:39:16.603" v="558" actId="255"/>
          <ac:spMkLst>
            <pc:docMk/>
            <pc:sldMk cId="247270886" sldId="256"/>
            <ac:spMk id="2" creationId="{F91DD8AD-E1CD-4FB5-B047-7DDB2854DE17}"/>
          </ac:spMkLst>
        </pc:spChg>
        <pc:picChg chg="add mod">
          <ac:chgData name="Bruno Ferreira" userId="e06035ac-618b-470a-999a-b40cdd1b6397" providerId="ADAL" clId="{13E0F5FE-A7BD-43CB-BA26-0842A12E9231}" dt="2018-12-22T16:32:42.918" v="365" actId="1076"/>
          <ac:picMkLst>
            <pc:docMk/>
            <pc:sldMk cId="247270886" sldId="256"/>
            <ac:picMk id="5" creationId="{F4438AF0-B474-473B-B264-339FC8C42148}"/>
          </ac:picMkLst>
        </pc:picChg>
      </pc:sldChg>
      <pc:sldChg chg="addSp modSp">
        <pc:chgData name="Bruno Ferreira" userId="e06035ac-618b-470a-999a-b40cdd1b6397" providerId="ADAL" clId="{13E0F5FE-A7BD-43CB-BA26-0842A12E9231}" dt="2018-12-22T16:52:06.515" v="885" actId="20577"/>
        <pc:sldMkLst>
          <pc:docMk/>
          <pc:sldMk cId="542697571" sldId="257"/>
        </pc:sldMkLst>
        <pc:spChg chg="mod">
          <ac:chgData name="Bruno Ferreira" userId="e06035ac-618b-470a-999a-b40cdd1b6397" providerId="ADAL" clId="{13E0F5FE-A7BD-43CB-BA26-0842A12E9231}" dt="2018-12-22T16:39:05.643" v="551" actId="255"/>
          <ac:spMkLst>
            <pc:docMk/>
            <pc:sldMk cId="542697571" sldId="257"/>
            <ac:spMk id="2" creationId="{30E5AB01-52B0-4962-A248-802E9BCE33A9}"/>
          </ac:spMkLst>
        </pc:spChg>
        <pc:spChg chg="mod">
          <ac:chgData name="Bruno Ferreira" userId="e06035ac-618b-470a-999a-b40cdd1b6397" providerId="ADAL" clId="{13E0F5FE-A7BD-43CB-BA26-0842A12E9231}" dt="2018-12-22T16:43:34.084" v="746" actId="255"/>
          <ac:spMkLst>
            <pc:docMk/>
            <pc:sldMk cId="542697571" sldId="257"/>
            <ac:spMk id="3" creationId="{801D243F-ED2E-4A84-AF45-2A8107573FCE}"/>
          </ac:spMkLst>
        </pc:spChg>
        <pc:spChg chg="add mod">
          <ac:chgData name="Bruno Ferreira" userId="e06035ac-618b-470a-999a-b40cdd1b6397" providerId="ADAL" clId="{13E0F5FE-A7BD-43CB-BA26-0842A12E9231}" dt="2018-12-22T16:52:06.515" v="885" actId="20577"/>
          <ac:spMkLst>
            <pc:docMk/>
            <pc:sldMk cId="542697571" sldId="257"/>
            <ac:spMk id="4" creationId="{83874CDE-50C3-4654-B182-761323E327B6}"/>
          </ac:spMkLst>
        </pc:spChg>
      </pc:sldChg>
      <pc:sldChg chg="addSp modSp modNotesTx">
        <pc:chgData name="Bruno Ferreira" userId="e06035ac-618b-470a-999a-b40cdd1b6397" providerId="ADAL" clId="{13E0F5FE-A7BD-43CB-BA26-0842A12E9231}" dt="2018-12-22T17:38:00.941" v="1349" actId="20577"/>
        <pc:sldMkLst>
          <pc:docMk/>
          <pc:sldMk cId="1198208792" sldId="258"/>
        </pc:sldMkLst>
        <pc:spChg chg="mod">
          <ac:chgData name="Bruno Ferreira" userId="e06035ac-618b-470a-999a-b40cdd1b6397" providerId="ADAL" clId="{13E0F5FE-A7BD-43CB-BA26-0842A12E9231}" dt="2018-12-22T16:40:48.267" v="595" actId="20577"/>
          <ac:spMkLst>
            <pc:docMk/>
            <pc:sldMk cId="1198208792" sldId="258"/>
            <ac:spMk id="2" creationId="{8EC6E60B-C527-43AF-8097-92961F8C4254}"/>
          </ac:spMkLst>
        </pc:spChg>
        <pc:spChg chg="mod">
          <ac:chgData name="Bruno Ferreira" userId="e06035ac-618b-470a-999a-b40cdd1b6397" providerId="ADAL" clId="{13E0F5FE-A7BD-43CB-BA26-0842A12E9231}" dt="2018-12-22T17:37:12.492" v="1230" actId="20577"/>
          <ac:spMkLst>
            <pc:docMk/>
            <pc:sldMk cId="1198208792" sldId="258"/>
            <ac:spMk id="3" creationId="{2996C31E-3A31-4F74-8EA2-C9EC48C6A5A0}"/>
          </ac:spMkLst>
        </pc:spChg>
        <pc:spChg chg="add mod">
          <ac:chgData name="Bruno Ferreira" userId="e06035ac-618b-470a-999a-b40cdd1b6397" providerId="ADAL" clId="{13E0F5FE-A7BD-43CB-BA26-0842A12E9231}" dt="2018-12-22T16:52:17.729" v="891" actId="20577"/>
          <ac:spMkLst>
            <pc:docMk/>
            <pc:sldMk cId="1198208792" sldId="258"/>
            <ac:spMk id="4" creationId="{FE891730-2305-42D3-B5ED-BB01746C7D0C}"/>
          </ac:spMkLst>
        </pc:spChg>
      </pc:sldChg>
      <pc:sldChg chg="addSp modSp modNotesTx">
        <pc:chgData name="Bruno Ferreira" userId="e06035ac-618b-470a-999a-b40cdd1b6397" providerId="ADAL" clId="{13E0F5FE-A7BD-43CB-BA26-0842A12E9231}" dt="2018-12-22T17:30:28.055" v="1192" actId="20577"/>
        <pc:sldMkLst>
          <pc:docMk/>
          <pc:sldMk cId="1395947075" sldId="259"/>
        </pc:sldMkLst>
        <pc:spChg chg="mod">
          <ac:chgData name="Bruno Ferreira" userId="e06035ac-618b-470a-999a-b40cdd1b6397" providerId="ADAL" clId="{13E0F5FE-A7BD-43CB-BA26-0842A12E9231}" dt="2018-12-22T16:41:18.732" v="629" actId="6549"/>
          <ac:spMkLst>
            <pc:docMk/>
            <pc:sldMk cId="1395947075" sldId="259"/>
            <ac:spMk id="2" creationId="{C380FCF1-1434-4999-B3F1-5F5177E61B23}"/>
          </ac:spMkLst>
        </pc:spChg>
        <pc:spChg chg="mod">
          <ac:chgData name="Bruno Ferreira" userId="e06035ac-618b-470a-999a-b40cdd1b6397" providerId="ADAL" clId="{13E0F5FE-A7BD-43CB-BA26-0842A12E9231}" dt="2018-12-22T16:46:33.355" v="838" actId="20577"/>
          <ac:spMkLst>
            <pc:docMk/>
            <pc:sldMk cId="1395947075" sldId="259"/>
            <ac:spMk id="3" creationId="{0FC36F10-5260-44E4-B964-228090020957}"/>
          </ac:spMkLst>
        </pc:spChg>
        <pc:spChg chg="add mod">
          <ac:chgData name="Bruno Ferreira" userId="e06035ac-618b-470a-999a-b40cdd1b6397" providerId="ADAL" clId="{13E0F5FE-A7BD-43CB-BA26-0842A12E9231}" dt="2018-12-22T16:52:23.582" v="894" actId="20577"/>
          <ac:spMkLst>
            <pc:docMk/>
            <pc:sldMk cId="1395947075" sldId="259"/>
            <ac:spMk id="4" creationId="{1E3051F3-6C3A-449A-82B1-488DC8098E02}"/>
          </ac:spMkLst>
        </pc:spChg>
      </pc:sldChg>
      <pc:sldChg chg="addSp modSp">
        <pc:chgData name="Bruno Ferreira" userId="e06035ac-618b-470a-999a-b40cdd1b6397" providerId="ADAL" clId="{13E0F5FE-A7BD-43CB-BA26-0842A12E9231}" dt="2018-12-22T16:51:40.479" v="880" actId="20577"/>
        <pc:sldMkLst>
          <pc:docMk/>
          <pc:sldMk cId="614287263" sldId="260"/>
        </pc:sldMkLst>
        <pc:spChg chg="mod">
          <ac:chgData name="Bruno Ferreira" userId="e06035ac-618b-470a-999a-b40cdd1b6397" providerId="ADAL" clId="{13E0F5FE-A7BD-43CB-BA26-0842A12E9231}" dt="2018-12-22T16:41:31.983" v="632" actId="20577"/>
          <ac:spMkLst>
            <pc:docMk/>
            <pc:sldMk cId="614287263" sldId="260"/>
            <ac:spMk id="2" creationId="{779F6A7E-CD29-4199-8CB9-323075787708}"/>
          </ac:spMkLst>
        </pc:spChg>
        <pc:spChg chg="mod">
          <ac:chgData name="Bruno Ferreira" userId="e06035ac-618b-470a-999a-b40cdd1b6397" providerId="ADAL" clId="{13E0F5FE-A7BD-43CB-BA26-0842A12E9231}" dt="2018-12-22T16:46:51.205" v="866" actId="20577"/>
          <ac:spMkLst>
            <pc:docMk/>
            <pc:sldMk cId="614287263" sldId="260"/>
            <ac:spMk id="3" creationId="{59161D13-7F78-4C0D-84B5-BE60032BD3AF}"/>
          </ac:spMkLst>
        </pc:spChg>
        <pc:spChg chg="add mod">
          <ac:chgData name="Bruno Ferreira" userId="e06035ac-618b-470a-999a-b40cdd1b6397" providerId="ADAL" clId="{13E0F5FE-A7BD-43CB-BA26-0842A12E9231}" dt="2018-12-22T16:51:40.479" v="880" actId="20577"/>
          <ac:spMkLst>
            <pc:docMk/>
            <pc:sldMk cId="614287263" sldId="260"/>
            <ac:spMk id="4" creationId="{FF3A60CE-7B71-4882-8C28-867969CED38D}"/>
          </ac:spMkLst>
        </pc:spChg>
      </pc:sldChg>
      <pc:sldChg chg="addSp modSp">
        <pc:chgData name="Bruno Ferreira" userId="e06035ac-618b-470a-999a-b40cdd1b6397" providerId="ADAL" clId="{13E0F5FE-A7BD-43CB-BA26-0842A12E9231}" dt="2018-12-22T16:51:50.314" v="881" actId="20577"/>
        <pc:sldMkLst>
          <pc:docMk/>
          <pc:sldMk cId="1940189737" sldId="261"/>
        </pc:sldMkLst>
        <pc:spChg chg="mod">
          <ac:chgData name="Bruno Ferreira" userId="e06035ac-618b-470a-999a-b40cdd1b6397" providerId="ADAL" clId="{13E0F5FE-A7BD-43CB-BA26-0842A12E9231}" dt="2018-12-22T16:37:53.080" v="546" actId="20577"/>
          <ac:spMkLst>
            <pc:docMk/>
            <pc:sldMk cId="1940189737" sldId="261"/>
            <ac:spMk id="2" creationId="{FE47CFF7-55AA-47F0-AC25-AD73ED5F2732}"/>
          </ac:spMkLst>
        </pc:spChg>
        <pc:spChg chg="mod">
          <ac:chgData name="Bruno Ferreira" userId="e06035ac-618b-470a-999a-b40cdd1b6397" providerId="ADAL" clId="{13E0F5FE-A7BD-43CB-BA26-0842A12E9231}" dt="2018-12-22T16:27:49.856" v="303" actId="6549"/>
          <ac:spMkLst>
            <pc:docMk/>
            <pc:sldMk cId="1940189737" sldId="261"/>
            <ac:spMk id="3" creationId="{E59E3735-D86D-46CD-9FFC-6181513ABB1B}"/>
          </ac:spMkLst>
        </pc:spChg>
        <pc:spChg chg="add mod">
          <ac:chgData name="Bruno Ferreira" userId="e06035ac-618b-470a-999a-b40cdd1b6397" providerId="ADAL" clId="{13E0F5FE-A7BD-43CB-BA26-0842A12E9231}" dt="2018-12-22T16:51:50.314" v="881" actId="20577"/>
          <ac:spMkLst>
            <pc:docMk/>
            <pc:sldMk cId="1940189737" sldId="261"/>
            <ac:spMk id="4" creationId="{DD0F8A4E-50D6-4658-80CB-3889D382702B}"/>
          </ac:spMkLst>
        </pc:spChg>
      </pc:sldChg>
      <pc:sldChg chg="del">
        <pc:chgData name="Bruno Ferreira" userId="e06035ac-618b-470a-999a-b40cdd1b6397" providerId="ADAL" clId="{13E0F5FE-A7BD-43CB-BA26-0842A12E9231}" dt="2018-12-22T16:24:18.865" v="167" actId="2696"/>
        <pc:sldMkLst>
          <pc:docMk/>
          <pc:sldMk cId="701397642" sldId="262"/>
        </pc:sldMkLst>
      </pc:sldChg>
      <pc:sldChg chg="addSp modSp">
        <pc:chgData name="Bruno Ferreira" userId="e06035ac-618b-470a-999a-b40cdd1b6397" providerId="ADAL" clId="{13E0F5FE-A7BD-43CB-BA26-0842A12E9231}" dt="2018-12-22T16:51:55.079" v="882" actId="20577"/>
        <pc:sldMkLst>
          <pc:docMk/>
          <pc:sldMk cId="3629267332" sldId="263"/>
        </pc:sldMkLst>
        <pc:spChg chg="mod">
          <ac:chgData name="Bruno Ferreira" userId="e06035ac-618b-470a-999a-b40cdd1b6397" providerId="ADAL" clId="{13E0F5FE-A7BD-43CB-BA26-0842A12E9231}" dt="2018-12-22T16:37:40.922" v="537" actId="5793"/>
          <ac:spMkLst>
            <pc:docMk/>
            <pc:sldMk cId="3629267332" sldId="263"/>
            <ac:spMk id="2" creationId="{91187B55-949A-42BF-A9EA-6F75A818DD1B}"/>
          </ac:spMkLst>
        </pc:spChg>
        <pc:spChg chg="mod">
          <ac:chgData name="Bruno Ferreira" userId="e06035ac-618b-470a-999a-b40cdd1b6397" providerId="ADAL" clId="{13E0F5FE-A7BD-43CB-BA26-0842A12E9231}" dt="2018-12-22T16:37:43.990" v="538" actId="20577"/>
          <ac:spMkLst>
            <pc:docMk/>
            <pc:sldMk cId="3629267332" sldId="263"/>
            <ac:spMk id="3" creationId="{485C0954-02CC-4D38-B4D9-A63ED9735F65}"/>
          </ac:spMkLst>
        </pc:spChg>
        <pc:spChg chg="add mod">
          <ac:chgData name="Bruno Ferreira" userId="e06035ac-618b-470a-999a-b40cdd1b6397" providerId="ADAL" clId="{13E0F5FE-A7BD-43CB-BA26-0842A12E9231}" dt="2018-12-22T16:51:55.079" v="882" actId="20577"/>
          <ac:spMkLst>
            <pc:docMk/>
            <pc:sldMk cId="3629267332" sldId="263"/>
            <ac:spMk id="4" creationId="{A092144B-9296-4E5C-8F29-CB66F51EC605}"/>
          </ac:spMkLst>
        </pc:spChg>
      </pc:sldChg>
      <pc:sldChg chg="modSp">
        <pc:chgData name="Bruno Ferreira" userId="e06035ac-618b-470a-999a-b40cdd1b6397" providerId="ADAL" clId="{13E0F5FE-A7BD-43CB-BA26-0842A12E9231}" dt="2018-12-22T16:45:09.094" v="785" actId="20577"/>
        <pc:sldMkLst>
          <pc:docMk/>
          <pc:sldMk cId="1669805612" sldId="264"/>
        </pc:sldMkLst>
        <pc:spChg chg="mod">
          <ac:chgData name="Bruno Ferreira" userId="e06035ac-618b-470a-999a-b40cdd1b6397" providerId="ADAL" clId="{13E0F5FE-A7BD-43CB-BA26-0842A12E9231}" dt="2018-12-22T16:45:09.094" v="785" actId="20577"/>
          <ac:spMkLst>
            <pc:docMk/>
            <pc:sldMk cId="1669805612" sldId="264"/>
            <ac:spMk id="3" creationId="{C37219FE-1DA9-4252-B9E8-159EE1E6D64E}"/>
          </ac:spMkLst>
        </pc:spChg>
      </pc:sldChg>
      <pc:sldChg chg="addSp modSp add addCm delCm">
        <pc:chgData name="Bruno Ferreira" userId="e06035ac-618b-470a-999a-b40cdd1b6397" providerId="ADAL" clId="{13E0F5FE-A7BD-43CB-BA26-0842A12E9231}" dt="2018-12-22T17:24:18.030" v="992"/>
        <pc:sldMkLst>
          <pc:docMk/>
          <pc:sldMk cId="2855701414" sldId="265"/>
        </pc:sldMkLst>
        <pc:spChg chg="mod">
          <ac:chgData name="Bruno Ferreira" userId="e06035ac-618b-470a-999a-b40cdd1b6397" providerId="ADAL" clId="{13E0F5FE-A7BD-43CB-BA26-0842A12E9231}" dt="2018-12-22T16:36:42.214" v="502" actId="6549"/>
          <ac:spMkLst>
            <pc:docMk/>
            <pc:sldMk cId="2855701414" sldId="265"/>
            <ac:spMk id="2" creationId="{30E5AB01-52B0-4962-A248-802E9BCE33A9}"/>
          </ac:spMkLst>
        </pc:spChg>
        <pc:spChg chg="mod">
          <ac:chgData name="Bruno Ferreira" userId="e06035ac-618b-470a-999a-b40cdd1b6397" providerId="ADAL" clId="{13E0F5FE-A7BD-43CB-BA26-0842A12E9231}" dt="2018-12-22T17:23:59.522" v="990" actId="20577"/>
          <ac:spMkLst>
            <pc:docMk/>
            <pc:sldMk cId="2855701414" sldId="265"/>
            <ac:spMk id="3" creationId="{801D243F-ED2E-4A84-AF45-2A8107573FCE}"/>
          </ac:spMkLst>
        </pc:spChg>
        <pc:spChg chg="add mod">
          <ac:chgData name="Bruno Ferreira" userId="e06035ac-618b-470a-999a-b40cdd1b6397" providerId="ADAL" clId="{13E0F5FE-A7BD-43CB-BA26-0842A12E9231}" dt="2018-12-22T16:52:11.285" v="888" actId="20577"/>
          <ac:spMkLst>
            <pc:docMk/>
            <pc:sldMk cId="2855701414" sldId="265"/>
            <ac:spMk id="4" creationId="{F63419ED-0D20-4F68-871F-E84CED6AA58C}"/>
          </ac:spMkLst>
        </pc:spChg>
      </pc:sldChg>
    </pc:docChg>
  </pc:docChgLst>
  <pc:docChgLst>
    <pc:chgData name="Bruno Ferreira" userId="e06035ac-618b-470a-999a-b40cdd1b6397" providerId="ADAL" clId="{9F3B6980-E04D-43C7-B5FC-B7F6B08811BF}"/>
    <pc:docChg chg="custSel modSld">
      <pc:chgData name="Bruno Ferreira" userId="e06035ac-618b-470a-999a-b40cdd1b6397" providerId="ADAL" clId="{9F3B6980-E04D-43C7-B5FC-B7F6B08811BF}" dt="2018-12-22T16:15:56.401" v="15" actId="20577"/>
      <pc:docMkLst>
        <pc:docMk/>
      </pc:docMkLst>
      <pc:sldChg chg="modSp">
        <pc:chgData name="Bruno Ferreira" userId="e06035ac-618b-470a-999a-b40cdd1b6397" providerId="ADAL" clId="{9F3B6980-E04D-43C7-B5FC-B7F6B08811BF}" dt="2018-12-22T16:15:56.401" v="15" actId="20577"/>
        <pc:sldMkLst>
          <pc:docMk/>
          <pc:sldMk cId="247270886" sldId="256"/>
        </pc:sldMkLst>
        <pc:spChg chg="mod">
          <ac:chgData name="Bruno Ferreira" userId="e06035ac-618b-470a-999a-b40cdd1b6397" providerId="ADAL" clId="{9F3B6980-E04D-43C7-B5FC-B7F6B08811BF}" dt="2018-12-22T16:15:56.401" v="15" actId="20577"/>
          <ac:spMkLst>
            <pc:docMk/>
            <pc:sldMk cId="247270886" sldId="256"/>
            <ac:spMk id="2" creationId="{F91DD8AD-E1CD-4FB5-B047-7DDB2854DE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76EBF-CB16-4FAA-8958-8D96423B0B15}" type="datetimeFigureOut">
              <a:rPr lang="en-NZ" smtClean="0"/>
              <a:t>22/12/2018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AEB39-020A-432B-83F5-EFCAD66B5A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009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AEB39-020A-432B-83F5-EFCAD66B5A2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81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affecting of specific selectors/objects - </a:t>
            </a:r>
            <a:r>
              <a:rPr lang="en-NZ" dirty="0" err="1"/>
              <a:t>ie</a:t>
            </a:r>
            <a:r>
              <a:rPr lang="en-NZ" dirty="0"/>
              <a:t>: “.class &gt; tag: (further options such as nth-child(odd))”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Using fractions (</a:t>
            </a:r>
            <a:r>
              <a:rPr lang="en-NZ" dirty="0" err="1"/>
              <a:t>fr</a:t>
            </a:r>
            <a:r>
              <a:rPr lang="en-NZ" dirty="0"/>
              <a:t>) as a measurement is useful when laying out a page using </a:t>
            </a:r>
            <a:r>
              <a:rPr lang="en-NZ"/>
              <a:t>CSS Grid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AEB39-020A-432B-83F5-EFCAD66B5A2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066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Watch podcast “CSS Grid Layout Crash Course.mp4”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AEB39-020A-432B-83F5-EFCAD66B5A2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8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D8AD-E1CD-4FB5-B047-7DDB2854D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dirty="0"/>
              <a:t>Web Design </a:t>
            </a:r>
            <a:r>
              <a:rPr lang="en-NZ" sz="2800" dirty="0"/>
              <a:t>&amp;</a:t>
            </a:r>
            <a:r>
              <a:rPr lang="en-NZ" sz="4800" dirty="0"/>
              <a:t>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F8B-9D75-4195-8C62-E8C32975B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4438AF0-B474-473B-B264-339FC8C4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75" y="5934946"/>
            <a:ext cx="1901825" cy="9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3FB5-6984-4466-B68A-BC12DA2E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19FE-1DA9-4252-B9E8-159EE1E6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Learn about web design, through theory and exercises </a:t>
            </a:r>
          </a:p>
          <a:p>
            <a:r>
              <a:rPr lang="en-NZ" dirty="0"/>
              <a:t> Code a basic website using HTML5 and CSS3 using Sublime Text 2 </a:t>
            </a:r>
          </a:p>
          <a:p>
            <a:r>
              <a:rPr lang="en-NZ" dirty="0"/>
              <a:t> Plan a basic web site </a:t>
            </a:r>
          </a:p>
          <a:p>
            <a:r>
              <a:rPr lang="en-NZ" dirty="0"/>
              <a:t> Check and validate your webpages </a:t>
            </a:r>
          </a:p>
          <a:p>
            <a:r>
              <a:rPr lang="en-NZ" dirty="0"/>
              <a:t> Research web hosting and domain name options</a:t>
            </a:r>
          </a:p>
          <a:p>
            <a:r>
              <a:rPr lang="en-NZ" dirty="0"/>
              <a:t> What’s next</a:t>
            </a:r>
          </a:p>
        </p:txBody>
      </p:sp>
    </p:spTree>
    <p:extLst>
      <p:ext uri="{BB962C8B-B14F-4D97-AF65-F5344CB8AC3E}">
        <p14:creationId xmlns:p14="http://schemas.microsoft.com/office/powerpoint/2010/main" val="166980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B01-52B0-4962-A248-802E9BC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 Design </a:t>
            </a:r>
            <a:r>
              <a:rPr lang="en-NZ" sz="2000" dirty="0"/>
              <a:t>&amp;</a:t>
            </a:r>
            <a:r>
              <a:rPr lang="en-NZ" dirty="0"/>
              <a:t>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43F-ED2E-4A84-AF45-2A810757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What is HTML</a:t>
            </a:r>
          </a:p>
          <a:p>
            <a:r>
              <a:rPr lang="en-NZ" dirty="0"/>
              <a:t>	Tools needed to create a website</a:t>
            </a:r>
          </a:p>
          <a:p>
            <a:r>
              <a:rPr lang="en-NZ" dirty="0"/>
              <a:t>	Create a good folder structure</a:t>
            </a:r>
          </a:p>
          <a:p>
            <a:r>
              <a:rPr lang="en-NZ" dirty="0"/>
              <a:t>	Structure of HTML: head and body</a:t>
            </a:r>
          </a:p>
          <a:p>
            <a:r>
              <a:rPr lang="en-NZ" dirty="0"/>
              <a:t>	Styling your Website </a:t>
            </a:r>
            <a:r>
              <a:rPr lang="en-NZ" sz="1400" dirty="0"/>
              <a:t>(Cascading Style Sheets, aka: </a:t>
            </a:r>
            <a:r>
              <a:rPr lang="en-NZ" sz="1400" dirty="0" err="1"/>
              <a:t>css</a:t>
            </a:r>
            <a:r>
              <a:rPr lang="en-NZ" sz="1400" dirty="0"/>
              <a:t>)</a:t>
            </a:r>
            <a:r>
              <a:rPr lang="en-NZ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74CDE-50C3-4654-B182-761323E327B6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54269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B01-52B0-4962-A248-802E9BC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HTML5</a:t>
            </a:r>
            <a:r>
              <a:rPr lang="en-NZ" sz="2600" dirty="0"/>
              <a:t> (cont.)</a:t>
            </a:r>
            <a:r>
              <a:rPr lang="en-N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43F-ED2E-4A84-AF45-2A810757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 Title tags and meta tags</a:t>
            </a:r>
          </a:p>
          <a:p>
            <a:r>
              <a:rPr lang="en-NZ" dirty="0"/>
              <a:t>	Body tags</a:t>
            </a:r>
          </a:p>
          <a:p>
            <a:r>
              <a:rPr lang="en-NZ" dirty="0"/>
              <a:t>	Comments</a:t>
            </a:r>
          </a:p>
          <a:p>
            <a:r>
              <a:rPr lang="en-NZ" dirty="0"/>
              <a:t> Headings / Paragraphs / Breaks</a:t>
            </a:r>
          </a:p>
          <a:p>
            <a:r>
              <a:rPr lang="en-NZ" dirty="0"/>
              <a:t>	Horizontal rulers</a:t>
            </a:r>
          </a:p>
          <a:p>
            <a:r>
              <a:rPr lang="en-NZ" dirty="0"/>
              <a:t>	Lists (ordered and unordered)</a:t>
            </a:r>
          </a:p>
          <a:p>
            <a:r>
              <a:rPr lang="en-NZ" dirty="0"/>
              <a:t>	Block elements v/s inline elements</a:t>
            </a:r>
          </a:p>
          <a:p>
            <a:r>
              <a:rPr lang="en-NZ" dirty="0"/>
              <a:t>	Insert images</a:t>
            </a:r>
          </a:p>
          <a:p>
            <a:r>
              <a:rPr lang="en-NZ" dirty="0"/>
              <a:t>	Connect your pages with hyperlinks</a:t>
            </a:r>
          </a:p>
          <a:p>
            <a:r>
              <a:rPr lang="en-NZ" dirty="0"/>
              <a:t>HTML5 semantic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419ED-0D20-4F68-871F-E84CED6AA58C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557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60B-C527-43AF-8097-92961F8C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Cascading Style Sheet 3</a:t>
            </a:r>
            <a:r>
              <a:rPr lang="en-NZ" sz="2000" dirty="0"/>
              <a:t> (CSS3)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C31E-3A31-4F74-8EA2-C9EC48C6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 Inline, Embedded, External CSS</a:t>
            </a:r>
          </a:p>
          <a:p>
            <a:r>
              <a:rPr lang="en-NZ" dirty="0"/>
              <a:t> Classes &amp; Id’s</a:t>
            </a:r>
          </a:p>
          <a:p>
            <a:r>
              <a:rPr lang="en-NZ" dirty="0"/>
              <a:t> Selectors and attributes</a:t>
            </a:r>
          </a:p>
          <a:p>
            <a:r>
              <a:rPr lang="en-NZ" dirty="0"/>
              <a:t> Fonts and web safe fonts</a:t>
            </a:r>
          </a:p>
          <a:p>
            <a:r>
              <a:rPr lang="en-NZ" dirty="0"/>
              <a:t> Why style the different parts of the site</a:t>
            </a:r>
          </a:p>
          <a:p>
            <a:r>
              <a:rPr lang="en-NZ" dirty="0"/>
              <a:t> Colours / Graphics / images formats</a:t>
            </a:r>
          </a:p>
          <a:p>
            <a:r>
              <a:rPr lang="en-NZ" dirty="0"/>
              <a:t> Inserting graphics into HTML</a:t>
            </a:r>
          </a:p>
          <a:p>
            <a:r>
              <a:rPr lang="en-NZ" dirty="0"/>
              <a:t> Adding background images</a:t>
            </a:r>
          </a:p>
          <a:p>
            <a:r>
              <a:rPr lang="en-NZ" dirty="0"/>
              <a:t> Hyperlinks (internal/external)</a:t>
            </a:r>
          </a:p>
          <a:p>
            <a:r>
              <a:rPr lang="en-NZ" dirty="0"/>
              <a:t>Units of measure (1px, 1em, 1%, 1fr)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91730-2305-42D3-B5ED-BB01746C7D0C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1982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CF1-1434-4999-B3F1-5F5177E6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the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6F10-5260-44E4-B964-22809002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Floats</a:t>
            </a:r>
          </a:p>
          <a:p>
            <a:r>
              <a:rPr lang="en-NZ" dirty="0"/>
              <a:t>CSS3 Grid</a:t>
            </a:r>
          </a:p>
          <a:p>
            <a:r>
              <a:rPr lang="en-NZ" dirty="0"/>
              <a:t>Flex-Box</a:t>
            </a:r>
          </a:p>
          <a:p>
            <a:r>
              <a:rPr lang="en-NZ" dirty="0"/>
              <a:t>Plan Your own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051F3-6C3A-449A-82B1-488DC8098E02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>
                <a:solidFill>
                  <a:schemeClr val="bg1"/>
                </a:solidFill>
              </a:rPr>
              <a:t>day </a:t>
            </a:r>
            <a:r>
              <a:rPr lang="en-NZ" sz="2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594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A7E-CD29-4199-8CB9-32307578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Building your own Web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13-7F78-4C0D-84B5-BE60032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Put what you’ve leant into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A60CE-7B71-4882-8C28-867969CED38D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142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FF7-55AA-47F0-AC25-AD73ED5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Build your own Web Project </a:t>
            </a:r>
            <a:r>
              <a:rPr lang="en-NZ" sz="26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3735-D86D-46CD-9FFC-6181513A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Proofreading / Spellchecking</a:t>
            </a:r>
          </a:p>
          <a:p>
            <a:r>
              <a:rPr lang="en-NZ" dirty="0"/>
              <a:t>	No pixilation on images</a:t>
            </a:r>
          </a:p>
          <a:p>
            <a:r>
              <a:rPr lang="en-NZ" dirty="0"/>
              <a:t>	Online code checking</a:t>
            </a:r>
          </a:p>
          <a:p>
            <a:r>
              <a:rPr lang="en-NZ" dirty="0"/>
              <a:t>	Feedback from others</a:t>
            </a:r>
          </a:p>
          <a:p>
            <a:r>
              <a:rPr lang="en-NZ" dirty="0"/>
              <a:t>	Final error correction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F8A4E-50D6-4658-80CB-3889D382702B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19401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7B55-949A-42BF-A9EA-6F75A818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Wrapping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0954-02CC-4D38-B4D9-A63ED973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Sum up and make a glossary</a:t>
            </a:r>
          </a:p>
          <a:p>
            <a:r>
              <a:rPr lang="en-NZ" dirty="0"/>
              <a:t>	Look at alternatives to web authoring software (WIX, dream weaver etc.)</a:t>
            </a:r>
          </a:p>
          <a:p>
            <a:r>
              <a:rPr lang="en-NZ" dirty="0"/>
              <a:t>	Research web hosting and domain name options</a:t>
            </a:r>
          </a:p>
          <a:p>
            <a:r>
              <a:rPr lang="en-NZ" dirty="0"/>
              <a:t>	Where to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144B-9296-4E5C-8F29-CB66F51EC605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3629267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240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Web Design &amp; Development</vt:lpstr>
      <vt:lpstr>Course outcomes</vt:lpstr>
      <vt:lpstr>Web Design &amp; Development </vt:lpstr>
      <vt:lpstr>HTML5 (cont.) </vt:lpstr>
      <vt:lpstr>Cascading Style Sheet 3 (CSS3)</vt:lpstr>
      <vt:lpstr>Controlling the Layout</vt:lpstr>
      <vt:lpstr>Building your own Web Project</vt:lpstr>
      <vt:lpstr>Build your own Web Project (cont.)</vt:lpstr>
      <vt:lpstr>Wrapping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Bruno Ferreira</dc:creator>
  <cp:lastModifiedBy>Bruno Ferreira</cp:lastModifiedBy>
  <cp:revision>2</cp:revision>
  <dcterms:created xsi:type="dcterms:W3CDTF">2018-12-22T16:06:03Z</dcterms:created>
  <dcterms:modified xsi:type="dcterms:W3CDTF">2018-12-22T17:38:01Z</dcterms:modified>
</cp:coreProperties>
</file>