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Proxima Nova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8063922d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8063922d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818f5887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b818f5887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96bae8e7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96bae8e7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b9a0b074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b9a0b074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idx="4294967295" type="ctrTitle"/>
          </p:nvPr>
        </p:nvSpPr>
        <p:spPr>
          <a:xfrm>
            <a:off x="238225" y="503225"/>
            <a:ext cx="80919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Nome do Projeto</a:t>
            </a:r>
            <a:endParaRPr sz="3000">
              <a:solidFill>
                <a:schemeClr val="lt1"/>
              </a:solidFill>
            </a:endParaRPr>
          </a:p>
        </p:txBody>
      </p:sp>
      <p:cxnSp>
        <p:nvCxnSpPr>
          <p:cNvPr id="73" name="Google Shape;73;p13"/>
          <p:cNvCxnSpPr/>
          <p:nvPr/>
        </p:nvCxnSpPr>
        <p:spPr>
          <a:xfrm flipH="1" rot="10800000">
            <a:off x="317575" y="326100"/>
            <a:ext cx="7659600" cy="78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" name="Google Shape;74;p13"/>
          <p:cNvSpPr txBox="1"/>
          <p:nvPr>
            <p:ph idx="4294967295" type="ctrTitle"/>
          </p:nvPr>
        </p:nvSpPr>
        <p:spPr>
          <a:xfrm>
            <a:off x="317575" y="1647800"/>
            <a:ext cx="7739100" cy="6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5" name="Google Shape;75;p13"/>
          <p:cNvSpPr txBox="1"/>
          <p:nvPr/>
        </p:nvSpPr>
        <p:spPr>
          <a:xfrm>
            <a:off x="5104125" y="3671100"/>
            <a:ext cx="3559500" cy="8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  <a:latin typeface="Proxima Nova"/>
                <a:ea typeface="Proxima Nova"/>
                <a:cs typeface="Proxima Nova"/>
                <a:sym typeface="Proxima Nova"/>
              </a:rPr>
              <a:t>Aluno : </a:t>
            </a:r>
            <a:endParaRPr sz="1600">
              <a:solidFill>
                <a:srgbClr val="EFEFE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6" name="Google Shape;7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100" y="3622950"/>
            <a:ext cx="4468326" cy="133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idx="4294967295" type="title"/>
          </p:nvPr>
        </p:nvSpPr>
        <p:spPr>
          <a:xfrm>
            <a:off x="126100" y="141750"/>
            <a:ext cx="5197200" cy="10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Introdução</a:t>
            </a:r>
            <a:r>
              <a:rPr b="0" lang="pt-BR" sz="1800">
                <a:latin typeface="Lato"/>
                <a:ea typeface="Lato"/>
                <a:cs typeface="Lato"/>
                <a:sym typeface="Lato"/>
              </a:rPr>
              <a:t> 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Introdução </a:t>
            </a:r>
            <a:endParaRPr sz="2400"/>
          </a:p>
        </p:txBody>
      </p:sp>
      <p:sp>
        <p:nvSpPr>
          <p:cNvPr id="87" name="Google Shape;87;p15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0"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/>
        </p:nvSpPr>
        <p:spPr>
          <a:xfrm>
            <a:off x="273100" y="280700"/>
            <a:ext cx="6794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3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Título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273100" y="1335850"/>
            <a:ext cx="600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273100" y="1897225"/>
            <a:ext cx="629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 txBox="1"/>
          <p:nvPr/>
        </p:nvSpPr>
        <p:spPr>
          <a:xfrm>
            <a:off x="273100" y="2458600"/>
            <a:ext cx="603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 txBox="1"/>
          <p:nvPr/>
        </p:nvSpPr>
        <p:spPr>
          <a:xfrm>
            <a:off x="327525" y="3089600"/>
            <a:ext cx="603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283100" y="712150"/>
            <a:ext cx="7001700" cy="9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FFFFFF"/>
                </a:solidFill>
              </a:rPr>
              <a:t>Título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283100" y="1808975"/>
            <a:ext cx="6039000" cy="21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pt-BR">
                <a:solidFill>
                  <a:schemeClr val="lt1"/>
                </a:solidFill>
              </a:rPr>
              <a:t>asd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pt-BR">
                <a:solidFill>
                  <a:schemeClr val="lt1"/>
                </a:solidFill>
              </a:rPr>
              <a:t>asd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pt-BR">
                <a:solidFill>
                  <a:schemeClr val="lt1"/>
                </a:solidFill>
              </a:rPr>
              <a:t>asd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pt-BR">
                <a:solidFill>
                  <a:schemeClr val="lt1"/>
                </a:solidFill>
              </a:rPr>
              <a:t>asd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pt-BR">
                <a:solidFill>
                  <a:schemeClr val="lt1"/>
                </a:solidFill>
              </a:rPr>
              <a:t>asd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pt-BR">
                <a:solidFill>
                  <a:schemeClr val="lt1"/>
                </a:solidFill>
              </a:rPr>
              <a:t>asdsa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pt-BR">
                <a:solidFill>
                  <a:schemeClr val="lt1"/>
                </a:solidFill>
              </a:rPr>
              <a:t>asdsa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/>
        </p:nvSpPr>
        <p:spPr>
          <a:xfrm>
            <a:off x="3072000" y="220230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3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Conclusão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