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Nixie One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vpzUTAo4BN93wsXOtOELyzxi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NixieOne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375e25b3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e375e25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375e25b3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375e25b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375e25b3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375e25b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375e25b3e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e375e25b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375e25b3e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e375e25b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375e25b3e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e375e25b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9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9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9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9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9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9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1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1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1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1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p1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1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6" name="Google Shape;116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20" name="Google Shape;120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29" name="Google Shape;129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39" name="Google Shape;13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p1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1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1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.jp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375e25b3e_0_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6" name="Google Shape;416;ge375e25b3e_0_5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pic>
        <p:nvPicPr>
          <p:cNvPr id="417" name="Google Shape;417;ge375e25b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25" y="2036675"/>
            <a:ext cx="2286350" cy="8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e375e25b3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700" y="1237925"/>
            <a:ext cx="1074600" cy="1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e375e25b3e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125" y="3759375"/>
            <a:ext cx="1074601" cy="107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e375e25b3e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2750" y="2484575"/>
            <a:ext cx="2170750" cy="119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e375e25b3e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250" y="3604869"/>
            <a:ext cx="2885675" cy="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 1: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lang="pt-BR"/>
              <a:t>https://www.treinaweb.com.br/blog/o-que-e-uma-ide-ambiente-de-desenvolvimento-integrado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7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0" name="Google Shape;35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p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Integrated Development Environment (Ambiente de Desenvolvimento Integrado)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É</a:t>
            </a:r>
            <a:r>
              <a:rPr lang="pt-BR"/>
              <a:t> um software que auxilia no desenvolvimento de aplicações, muito utilizado por desenvolvedores, com o objetivo de facilitar diversos processos (ligados ao desenvolvimento), que combinam ferramentas comuns em uma única interface gráfica do usuário GUI "Graphical User Interface" (Interface Gráfica do Usuário).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Para o desenvolvedor, é uma forma de criar aplicações de maneira mais rápida, uma vez que estas IDEs auxiliam em todo o processo de desenvolvimento de uma aplicação, provendo diversos benefícios, como a análise de todo o código a ser escrito para identificar bugs causados por um erro de digitação, autocompletam trechos de códigos, e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375e25b3e_0_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1" name="Google Shape;371;ge375e25b3e_0_13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72" name="Google Shape;372;ge375e25b3e_0_13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ge375e25b3e_0_13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Características: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e375e25b3e_0_13"/>
          <p:cNvSpPr txBox="1"/>
          <p:nvPr>
            <p:ph idx="4294967295" type="subTitle"/>
          </p:nvPr>
        </p:nvSpPr>
        <p:spPr>
          <a:xfrm>
            <a:off x="1801725" y="2034899"/>
            <a:ext cx="56961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Editor de código-fonte: utilizado para escrever comandos suportados por uma determinada linguagem de programação;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Preenchimento inteligente: é um recurso da IDE que permite o preenchimento de trechos de códigos com a finalidade de agilizar o desenvolvimento.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Compilador ou interpretador: Toda IDE possui um compilador (ou um interpretador) integrado, que transformará todo o código-fonte escrito em linguagem de máquina.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375e25b3e_0_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0" name="Google Shape;380;ge375e25b3e_0_37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81" name="Google Shape;381;ge375e25b3e_0_37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e375e25b3e_0_37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Características: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375e25b3e_0_37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Geração automática de código: é um recurso que permite a criação de trechos de códigos predefinidos, trazendo agilidade ao processo de desenvolvimento.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Refatoração: é uma ferramenta que, em conjunto com testes automatizados, garantem a melhoria constante do código-fonte e erradicação de bugs.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Debbuger: utilizado para encontrar e corrigir erros no código-fonte.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375e25b3e_0_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9" name="Google Shape;389;ge375e25b3e_0_4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90" name="Google Shape;390;ge375e25b3e_0_46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ge375e25b3e_0_46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Vantagens</a:t>
            </a:r>
            <a:r>
              <a:rPr lang="pt-BR"/>
              <a:t>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375e25b3e_0_46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Aumento da produtividade: Por possuir diversas ferramentas que auxiliam na criação de aplicações, o desenvolvedor só utilizará esta ferramenta, aumentando assim sua produtividade.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Diminuição de gastos: Por ser uma solução completa, muitas vezes esta é a única ferramenta que o desenvolvedor precisa adquirir para a construção de suas aplicações;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375e25b3e_0_5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8" name="Google Shape;398;ge375e25b3e_0_5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399" name="Google Shape;399;ge375e25b3e_0_56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ge375e25b3e_0_56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Vantagens: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375e25b3e_0_56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Medir desempenho: Diversas IDEs possuem também ferramentas para medição de desempenho da execução de aplicações;</a:t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Geração automática de códigos: Como dito acima, é o recurso que permite a criação de trechos de códigos predefinidos;</a:t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375e25b3e_0_6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7" name="Google Shape;407;ge375e25b3e_0_6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IDE?</a:t>
            </a:r>
            <a:endParaRPr/>
          </a:p>
        </p:txBody>
      </p:sp>
      <p:sp>
        <p:nvSpPr>
          <p:cNvPr id="408" name="Google Shape;408;ge375e25b3e_0_64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ge375e25b3e_0_64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Desv</a:t>
            </a:r>
            <a:r>
              <a:rPr lang="pt-BR"/>
              <a:t>antagens: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375e25b3e_0_64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Facilidade no desenvolvimento: Aqui podemos analisar por duas vertentes: Por prover diversas facilidades na hora do desenvolvimento (como a geração automática de códigos, por exemplo), mas podem também contribuir para que muitos desenvolvedores se tornem “mal acostumados” na hora de desenvolver e, assim, se tornando dependentes da IDE;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Ambiente lento: Apesar de ser uma solução completa, isso tem um custo. A maioria das IDEs consomem muito mais recursos de hardware do computador que um simples editor de texto.</a:t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9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