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Nixie One"/>
      <p:regular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uioS28JaQz1xiQh7F/6flQfJ1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Montserrat-regular.fntdata"/><Relationship Id="rId16" Type="http://schemas.openxmlformats.org/officeDocument/2006/relationships/font" Target="fonts/NixieOne-regular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24ae4d4f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e24ae4d4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4ae4d4f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e24ae4d4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24ae4d4f6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e24ae4d4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9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9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9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9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9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9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9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9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1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p1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1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1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1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p10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p1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1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p1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1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1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1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p1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1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p1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1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2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2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16" name="Google Shape;116;p1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20" name="Google Shape;120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29" name="Google Shape;129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39" name="Google Shape;139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1" name="Google Shape;151;p1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p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1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1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1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p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1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1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p1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1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1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evmedia.com.br/curso/curso-java/210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0" name="Google Shape;350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Java</a:t>
            </a:r>
            <a:endParaRPr/>
          </a:p>
        </p:txBody>
      </p:sp>
      <p:sp>
        <p:nvSpPr>
          <p:cNvPr id="356" name="Google Shape;356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2" name="Google Shape;362;p4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JVM?</a:t>
            </a:r>
            <a:endParaRPr/>
          </a:p>
        </p:txBody>
      </p:sp>
      <p:sp>
        <p:nvSpPr>
          <p:cNvPr id="363" name="Google Shape;363;p4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"/>
          <p:cNvSpPr txBox="1"/>
          <p:nvPr>
            <p:ph idx="4294967295" type="subTitle"/>
          </p:nvPr>
        </p:nvSpPr>
        <p:spPr>
          <a:xfrm>
            <a:off x="1645275" y="1013550"/>
            <a:ext cx="3686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Java Virtual Machine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"/>
          <p:cNvSpPr txBox="1"/>
          <p:nvPr>
            <p:ph idx="4294967295" type="subTitle"/>
          </p:nvPr>
        </p:nvSpPr>
        <p:spPr>
          <a:xfrm>
            <a:off x="1801725" y="2034899"/>
            <a:ext cx="56961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>
                <a:uFill>
                  <a:noFill/>
                </a:uFill>
                <a:hlinkClick r:id="rId3"/>
              </a:rPr>
              <a:t>Java é uma linguagem de computador</a:t>
            </a:r>
            <a:r>
              <a:rPr lang="pt-BR"/>
              <a:t> muito utilizada atualmente em diversos Sistemas Operacionais devido a sua facilidade de ter o código portado. Ouvimos sempre por aí que o Java “roda em qualquer lugar”. Mas porque ele consegue “rodar” em qualquer plataforma? A resposta para esta pergunta é muito simples: devido a sua Máquina Virtual.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24ae4d4f6_0_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1" name="Google Shape;371;ge24ae4d4f6_0_7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JVM?</a:t>
            </a:r>
            <a:endParaRPr/>
          </a:p>
        </p:txBody>
      </p:sp>
      <p:sp>
        <p:nvSpPr>
          <p:cNvPr id="372" name="Google Shape;372;ge24ae4d4f6_0_7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Figura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ge24ae4d4f6_0_7"/>
          <p:cNvSpPr txBox="1"/>
          <p:nvPr>
            <p:ph idx="4294967295" type="subTitle"/>
          </p:nvPr>
        </p:nvSpPr>
        <p:spPr>
          <a:xfrm>
            <a:off x="1645275" y="1013550"/>
            <a:ext cx="3686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Outros compiladores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e24ae4d4f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25" y="1700675"/>
            <a:ext cx="5867926" cy="29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24ae4d4f6_0_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0" name="Google Shape;380;ge24ae4d4f6_0_16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O que é JVM?</a:t>
            </a:r>
            <a:endParaRPr/>
          </a:p>
        </p:txBody>
      </p:sp>
      <p:sp>
        <p:nvSpPr>
          <p:cNvPr id="381" name="Google Shape;381;ge24ae4d4f6_0_16"/>
          <p:cNvSpPr txBox="1"/>
          <p:nvPr/>
        </p:nvSpPr>
        <p:spPr>
          <a:xfrm>
            <a:off x="58577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Figura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ge24ae4d4f6_0_16"/>
          <p:cNvSpPr txBox="1"/>
          <p:nvPr>
            <p:ph idx="4294967295" type="subTitle"/>
          </p:nvPr>
        </p:nvSpPr>
        <p:spPr>
          <a:xfrm>
            <a:off x="1645275" y="1013550"/>
            <a:ext cx="3686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Java Virtual Machine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e24ae4d4f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32" y="1438575"/>
            <a:ext cx="4224947" cy="3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24ae4d4f6_0_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9" name="Google Shape;389;ge24ae4d4f6_0_26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Java Virtual Machine</a:t>
            </a:r>
            <a:endParaRPr/>
          </a:p>
        </p:txBody>
      </p:sp>
      <p:sp>
        <p:nvSpPr>
          <p:cNvPr id="390" name="Google Shape;390;ge24ae4d4f6_0_26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2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ge24ae4d4f6_0_26"/>
          <p:cNvSpPr txBox="1"/>
          <p:nvPr>
            <p:ph idx="4294967295" type="subTitle"/>
          </p:nvPr>
        </p:nvSpPr>
        <p:spPr>
          <a:xfrm>
            <a:off x="1645275" y="1013550"/>
            <a:ext cx="5251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Java Development Kit (JDK) x Java </a:t>
            </a:r>
            <a:r>
              <a:rPr lang="pt-BR"/>
              <a:t>Runtime</a:t>
            </a:r>
            <a:r>
              <a:rPr lang="pt-BR"/>
              <a:t> </a:t>
            </a:r>
            <a:r>
              <a:rPr lang="pt-BR"/>
              <a:t>Enviroment (</a:t>
            </a:r>
            <a:r>
              <a:rPr lang="pt-BR"/>
              <a:t>JRE)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e24ae4d4f6_0_26"/>
          <p:cNvSpPr txBox="1"/>
          <p:nvPr>
            <p:ph idx="4294967295" type="subTitle"/>
          </p:nvPr>
        </p:nvSpPr>
        <p:spPr>
          <a:xfrm>
            <a:off x="1801725" y="2034900"/>
            <a:ext cx="56961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JDK - É</a:t>
            </a:r>
            <a:r>
              <a:rPr lang="pt-BR"/>
              <a:t> o kit de desenvolvimento (Java Development Kit), que é o utilizado pelo desenvolvedor, pois ele possui pacotes que possibilitam o desenvolvimento de aplicações Java</a:t>
            </a:r>
            <a:endParaRPr/>
          </a:p>
        </p:txBody>
      </p:sp>
      <p:sp>
        <p:nvSpPr>
          <p:cNvPr id="393" name="Google Shape;393;ge24ae4d4f6_0_26"/>
          <p:cNvSpPr txBox="1"/>
          <p:nvPr>
            <p:ph idx="4294967295" type="subTitle"/>
          </p:nvPr>
        </p:nvSpPr>
        <p:spPr>
          <a:xfrm>
            <a:off x="1832175" y="3340675"/>
            <a:ext cx="56961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JRE</a:t>
            </a:r>
            <a:r>
              <a:rPr lang="pt-BR"/>
              <a:t> -</a:t>
            </a:r>
            <a:r>
              <a:rPr lang="pt-BR"/>
              <a:t> É o ambiente de execução (Java Runtime Enviroment). Todas as máquinas que rodam uma aplicação Java precisam desse runtime, pois é onde a JVM estará contida, e como já comentado anteriormente, irá fazer todo o controle das aplicações Java.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1 e 2: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lang="pt-BR"/>
              <a:t>https://www.devmedia.com.br/introducao-ao-java-virtual-machine-jvm/27624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Figura 1 e 2: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lang="pt-BR"/>
              <a:t>https://www.devmedia.com.br/introducao-ao-java-virtual-machine-jvm/27624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7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