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5" r:id="rId8"/>
    <p:sldId id="260" r:id="rId9"/>
    <p:sldId id="267" r:id="rId10"/>
    <p:sldId id="262" r:id="rId11"/>
    <p:sldId id="268" r:id="rId12"/>
    <p:sldId id="263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4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37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94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1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19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6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2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34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0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2512-0099-4D99-8D12-BACE0138CFFB}" type="datetimeFigureOut">
              <a:rPr lang="pt-BR" smtClean="0"/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99B7-C93E-4164-86D7-A2E2E75F0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39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24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87357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2841" y="4986337"/>
            <a:ext cx="6969369" cy="132556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5BD2FF"/>
                </a:solidFill>
              </a:rPr>
              <a:t>Se o usuário escolher “Gráfico”, o sistema gerará um gráfico de acordo com o que foi respondido pelo usuário no questionário, e salvará automaticamente em seu computador, para visualizar o usuário deverá clicar em:                . Para voltar clicar em:               . 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01" y="501942"/>
            <a:ext cx="7643448" cy="42994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525" y="5942568"/>
            <a:ext cx="822627" cy="3129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113" y="5942568"/>
            <a:ext cx="791446" cy="3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7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6018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rgbClr val="5BD2FF"/>
                </a:solidFill>
              </a:rPr>
              <a:t>Autoajuda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357" y="5942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3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87357" y="5942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2841" y="4986337"/>
            <a:ext cx="6969369" cy="132556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5BD2FF"/>
                </a:solidFill>
              </a:rPr>
              <a:t>Se o usuário escolher “Autoajuda”, o sistema exibirá uma frase de autoajuda para o usuários. Para voltar ao menu clicar em:   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163" y="5649118"/>
            <a:ext cx="791446" cy="2934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01" y="501942"/>
            <a:ext cx="7643448" cy="42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9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6018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rgbClr val="5BD2FF"/>
                </a:solidFill>
              </a:rPr>
              <a:t>Dica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357" y="5942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4358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87357" y="5942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2841" y="4986337"/>
            <a:ext cx="6969369" cy="132556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5BD2FF"/>
                </a:solidFill>
              </a:rPr>
              <a:t>Se o usuário escolher “Dica”, o sistema exibirá uma frase de dica para o usuários. Para voltar ao menu clicar em:   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442" y="5641527"/>
            <a:ext cx="791446" cy="3010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02" y="501943"/>
            <a:ext cx="7643448" cy="42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2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1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BD2FF"/>
                </a:solidFill>
              </a:rPr>
              <a:t>Introdução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buNone/>
            </a:pPr>
            <a:r>
              <a:rPr lang="pt-BR" dirty="0">
                <a:solidFill>
                  <a:srgbClr val="5BD2FF"/>
                </a:solidFill>
              </a:rPr>
              <a:t>O </a:t>
            </a:r>
            <a:r>
              <a:rPr lang="pt-BR" dirty="0" err="1">
                <a:solidFill>
                  <a:srgbClr val="5BD2FF"/>
                </a:solidFill>
              </a:rPr>
              <a:t>Humort</a:t>
            </a:r>
            <a:r>
              <a:rPr lang="pt-BR" dirty="0">
                <a:solidFill>
                  <a:srgbClr val="5BD2FF"/>
                </a:solidFill>
              </a:rPr>
              <a:t> é um sistema para pacientes com distúrbios de mudança de humor. Esse documento visa mostrar didaticamente o funcionamento do </a:t>
            </a:r>
            <a:r>
              <a:rPr lang="pt-BR" dirty="0" err="1">
                <a:solidFill>
                  <a:srgbClr val="5BD2FF"/>
                </a:solidFill>
              </a:rPr>
              <a:t>Humort</a:t>
            </a:r>
            <a:r>
              <a:rPr lang="pt-BR" dirty="0">
                <a:solidFill>
                  <a:srgbClr val="5BD2FF"/>
                </a:solidFill>
              </a:rPr>
              <a:t>.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pt-BR" dirty="0">
                <a:solidFill>
                  <a:srgbClr val="5BD2FF"/>
                </a:solidFill>
              </a:rPr>
              <a:t>Os ator principal nada mais é do que o paciente em questão que pode usufruir de todas as funcionalidades do sistema.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357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946839" y="1350499"/>
            <a:ext cx="10515600" cy="0"/>
          </a:xfrm>
          <a:prstGeom prst="line">
            <a:avLst/>
          </a:prstGeom>
          <a:ln>
            <a:solidFill>
              <a:srgbClr val="5BD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8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6018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rgbClr val="5BD2FF"/>
                </a:solidFill>
              </a:rPr>
              <a:t>Inserção de informações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357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8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87357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2841" y="4986337"/>
            <a:ext cx="6969369" cy="132556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5BD2FF"/>
                </a:solidFill>
              </a:rPr>
              <a:t>Quando o usuário inicializar esta página irá aparecer. Nela o usuário deverá inserir seu nome na caixa de texto e clicar no botão:</a:t>
            </a:r>
            <a:r>
              <a:rPr lang="pt-BR" sz="2000" dirty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02" y="491490"/>
            <a:ext cx="7643448" cy="42994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76" y="5774333"/>
            <a:ext cx="336470" cy="3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2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6018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rgbClr val="5BD2FF"/>
                </a:solidFill>
              </a:rPr>
              <a:t>Questionário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357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1817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87357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2841" y="4986337"/>
            <a:ext cx="6969369" cy="132556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5BD2FF"/>
                </a:solidFill>
              </a:rPr>
              <a:t>Após o usuário inserir seu nome, o sistema começará com as perguntas, para selecionar clique no quadrado:     . Após isso, clique na seta:        para prosseguir, ou         para voltar a questão.</a:t>
            </a:r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7441808" y="5556738"/>
            <a:ext cx="168812" cy="168812"/>
          </a:xfrm>
          <a:prstGeom prst="rect">
            <a:avLst/>
          </a:prstGeom>
          <a:noFill/>
          <a:ln>
            <a:solidFill>
              <a:srgbClr val="5B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39" y="5805320"/>
            <a:ext cx="321019" cy="2744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234" y="5808346"/>
            <a:ext cx="317248" cy="2684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02" y="485800"/>
            <a:ext cx="7643448" cy="42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7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6018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rgbClr val="5BD2FF"/>
                </a:solidFill>
              </a:rPr>
              <a:t>Menu de Escolha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357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1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87357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2841" y="4986337"/>
            <a:ext cx="6969369" cy="132556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5BD2FF"/>
                </a:solidFill>
              </a:rPr>
              <a:t>Após responder o questionário o usuário deverá clicar no que pretende ver: gráfico, autoajuda ou dicas. </a:t>
            </a:r>
            <a:endParaRPr lang="pt-BR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01" y="487874"/>
            <a:ext cx="7643448" cy="42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2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6018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rgbClr val="5BD2FF"/>
                </a:solidFill>
              </a:rPr>
              <a:t>Gráfico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357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97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247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Introdução</vt:lpstr>
      <vt:lpstr>Inserção de informações</vt:lpstr>
      <vt:lpstr>Quando o usuário inicializar esta página irá aparecer. Nela o usuário deverá inserir seu nome na caixa de texto e clicar no botão: </vt:lpstr>
      <vt:lpstr>Questionário</vt:lpstr>
      <vt:lpstr>Após o usuário inserir seu nome, o sistema começará com as perguntas, para selecionar clique no quadrado:     . Após isso, clique na seta:        para prosseguir, ou         para voltar a questão.</vt:lpstr>
      <vt:lpstr>Menu de Escolha</vt:lpstr>
      <vt:lpstr>Após responder o questionário o usuário deverá clicar no que pretende ver: gráfico, autoajuda ou dicas. </vt:lpstr>
      <vt:lpstr>Gráfico</vt:lpstr>
      <vt:lpstr>Se o usuário escolher “Gráfico”, o sistema gerará um gráfico de acordo com o que foi respondido pelo usuário no questionário, e salvará automaticamente em seu computador, para visualizar o usuário deverá clicar em:                . Para voltar clicar em:               . </vt:lpstr>
      <vt:lpstr>Autoajuda</vt:lpstr>
      <vt:lpstr>Se o usuário escolher “Autoajuda”, o sistema exibirá uma frase de autoajuda para o usuários. Para voltar ao menu clicar em:   </vt:lpstr>
      <vt:lpstr>Dica</vt:lpstr>
      <vt:lpstr>Se o usuário escolher “Dica”, o sistema exibirá uma frase de dica para o usuários. Para voltar ao menu clicar em: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Kadri</dc:creator>
  <cp:lastModifiedBy>Bruno Kadri</cp:lastModifiedBy>
  <cp:revision>5</cp:revision>
  <dcterms:created xsi:type="dcterms:W3CDTF">2016-05-01T15:54:17Z</dcterms:created>
  <dcterms:modified xsi:type="dcterms:W3CDTF">2016-05-01T16:29:30Z</dcterms:modified>
</cp:coreProperties>
</file>