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d1d36a1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d1d36a1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d1d36a1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d1d36a1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d1d36a1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d1d36a1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9d1d36a10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9d1d36a1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d1d36a1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d1d36a1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d1d36a10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d1d36a10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d1d36a1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d1d36a1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d1d36a1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d1d36a1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292100" marR="292100" rtl="0" algn="ctr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>
                <a:solidFill>
                  <a:srgbClr val="232323"/>
                </a:solidFill>
              </a:rPr>
              <a:t>Relatório da camapanha de marketing do ifood</a:t>
            </a:r>
            <a:endParaRPr b="1" sz="2700">
              <a:solidFill>
                <a:srgbClr val="23232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O time de Marketing tem como objetivo para esse Trimestre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aumentar o faturamento vindo das campanhas de Marketing, pois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manter um alto engajamento do cliente é essencial para 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crescimento e consolidação da posição da empresa como líder de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mercado.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Neste projeto, o time de Marketing gostaria de entender os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da última campanha com os clientes para encontrar oportunidades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de negócios e insights e propor qualquer ação baseada em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para otimizar os resultados das campanhas e gerar valor para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empresa.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O objetivo dessa análise é gerar Insight para aumentar 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faturamento da próximo campanhas de Marketing.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Premissas de </a:t>
            </a:r>
            <a:r>
              <a:rPr lang="pt-BR"/>
              <a:t>Análises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1. Os dados utilizados para a análise são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somente da última campanha.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2. Os dados coletados para análise foram 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últimos 3 meses, durante a campanha.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3. — Foram coletados os dados de 2205 clientes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participantes da última campanha.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8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- </a:t>
            </a:r>
            <a:r>
              <a:rPr lang="pt-BR"/>
              <a:t>Número</a:t>
            </a:r>
            <a:r>
              <a:rPr lang="pt-BR"/>
              <a:t> gerais de visitantes web</a:t>
            </a:r>
            <a:endParaRPr/>
          </a:p>
        </p:txBody>
      </p:sp>
      <p:pic>
        <p:nvPicPr>
          <p:cNvPr id="73" name="Google Shape;73;p1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650" y="911925"/>
            <a:ext cx="3231251" cy="14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925" y="2793038"/>
            <a:ext cx="1866576" cy="12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6500" y="2798813"/>
            <a:ext cx="2035625" cy="122099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11700" y="911925"/>
            <a:ext cx="3926400" cy="3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Na </a:t>
            </a:r>
            <a:r>
              <a:rPr lang="pt-BR" sz="1800">
                <a:solidFill>
                  <a:schemeClr val="dk2"/>
                </a:solidFill>
              </a:rPr>
              <a:t>última</a:t>
            </a:r>
            <a:r>
              <a:rPr lang="pt-BR" sz="1800">
                <a:solidFill>
                  <a:schemeClr val="dk2"/>
                </a:solidFill>
              </a:rPr>
              <a:t> campanha tivemos um total de 11.768 visitantes.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Um unico cliente visitou no </a:t>
            </a:r>
            <a:r>
              <a:rPr lang="pt-BR" sz="1800">
                <a:solidFill>
                  <a:schemeClr val="dk2"/>
                </a:solidFill>
              </a:rPr>
              <a:t>máximo</a:t>
            </a:r>
            <a:r>
              <a:rPr lang="pt-BR" sz="1800">
                <a:solidFill>
                  <a:schemeClr val="dk2"/>
                </a:solidFill>
              </a:rPr>
              <a:t> 20 vezes o site</a:t>
            </a:r>
            <a:br>
              <a:rPr lang="pt-BR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Em </a:t>
            </a:r>
            <a:r>
              <a:rPr lang="pt-BR" sz="1800">
                <a:solidFill>
                  <a:schemeClr val="dk2"/>
                </a:solidFill>
              </a:rPr>
              <a:t>média</a:t>
            </a:r>
            <a:r>
              <a:rPr lang="pt-BR" sz="1800">
                <a:solidFill>
                  <a:schemeClr val="dk2"/>
                </a:solidFill>
              </a:rPr>
              <a:t> os clientes visitaram 5 vezes em </a:t>
            </a:r>
            <a:r>
              <a:rPr lang="pt-BR" sz="1800">
                <a:solidFill>
                  <a:schemeClr val="dk2"/>
                </a:solidFill>
              </a:rPr>
              <a:t>média</a:t>
            </a:r>
            <a:r>
              <a:rPr lang="pt-BR" sz="1800">
                <a:solidFill>
                  <a:schemeClr val="dk2"/>
                </a:solidFill>
              </a:rPr>
              <a:t> durante a campanha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</a:t>
            </a:r>
            <a:r>
              <a:rPr lang="pt-BR"/>
              <a:t>á</a:t>
            </a:r>
            <a:r>
              <a:rPr lang="pt-BR"/>
              <a:t>lise - Faturamento por faixa et</a:t>
            </a:r>
            <a:r>
              <a:rPr lang="pt-BR"/>
              <a:t>ária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32050" y="4392325"/>
            <a:ext cx="785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Clientes entre 40 e 50 anos foram os que mais geraram faturamento durante a </a:t>
            </a:r>
            <a:r>
              <a:rPr lang="pt-BR"/>
              <a:t>última</a:t>
            </a:r>
            <a:r>
              <a:rPr lang="pt-BR"/>
              <a:t> campanha </a:t>
            </a:r>
            <a:endParaRPr/>
          </a:p>
        </p:txBody>
      </p:sp>
      <p:pic>
        <p:nvPicPr>
          <p:cNvPr id="83" name="Google Shape;83;p1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966925"/>
            <a:ext cx="8213451" cy="335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5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</a:t>
            </a:r>
            <a:r>
              <a:rPr lang="pt-BR"/>
              <a:t>álise - Faturamento por solteiros</a:t>
            </a:r>
            <a:endParaRPr/>
          </a:p>
        </p:txBody>
      </p:sp>
      <p:pic>
        <p:nvPicPr>
          <p:cNvPr id="89" name="Google Shape;89;p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0" y="1022988"/>
            <a:ext cx="4260300" cy="28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0" y="1016000"/>
            <a:ext cx="4470399" cy="28750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32050" y="4181400"/>
            <a:ext cx="42129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Clientes solteiros representaram apenas 22% do faturamento na </a:t>
            </a:r>
            <a:r>
              <a:rPr lang="pt-BR"/>
              <a:t>última</a:t>
            </a:r>
            <a:r>
              <a:rPr lang="pt-BR"/>
              <a:t> campanha de marketing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573750" y="4181400"/>
            <a:ext cx="42129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Clientes solteiros entre 40 e 50 anos gastaram mais com ifood na utlima campanha de marketing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1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Tendência de compra de produto</a:t>
            </a:r>
            <a:r>
              <a:rPr lang="pt-BR"/>
              <a:t> </a:t>
            </a:r>
            <a:endParaRPr/>
          </a:p>
        </p:txBody>
      </p:sp>
      <p:pic>
        <p:nvPicPr>
          <p:cNvPr id="98" name="Google Shape;98;p1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51025"/>
            <a:ext cx="8356599" cy="34907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32050" y="4181400"/>
            <a:ext cx="8505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Existe uma </a:t>
            </a:r>
            <a:r>
              <a:rPr lang="pt-BR"/>
              <a:t>tendência</a:t>
            </a:r>
            <a:r>
              <a:rPr lang="pt-BR"/>
              <a:t> linear de que pessoas que compram carne </a:t>
            </a:r>
            <a:r>
              <a:rPr lang="pt-BR"/>
              <a:t>também</a:t>
            </a:r>
            <a:r>
              <a:rPr lang="pt-BR"/>
              <a:t> compram produtos de vinho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20"/>
              <a:t>Insinght para aumentar o faturamento da </a:t>
            </a:r>
            <a:r>
              <a:rPr lang="pt-BR" sz="2420"/>
              <a:t>próxima</a:t>
            </a:r>
            <a:r>
              <a:rPr lang="pt-BR" sz="2420"/>
              <a:t> campanha </a:t>
            </a:r>
            <a:endParaRPr sz="242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Definir como </a:t>
            </a:r>
            <a:r>
              <a:rPr lang="pt-BR"/>
              <a:t>público</a:t>
            </a:r>
            <a:r>
              <a:rPr lang="pt-BR"/>
              <a:t> alvo da </a:t>
            </a:r>
            <a:r>
              <a:rPr lang="pt-BR"/>
              <a:t>próxima</a:t>
            </a:r>
            <a:r>
              <a:rPr lang="pt-BR"/>
              <a:t> </a:t>
            </a:r>
            <a:r>
              <a:rPr lang="pt-BR"/>
              <a:t>campanha</a:t>
            </a:r>
            <a:r>
              <a:rPr lang="pt-BR"/>
              <a:t>, clientes com a faixa et</a:t>
            </a:r>
            <a:r>
              <a:rPr lang="pt-BR"/>
              <a:t>ária entre 40-50 anos com estado civil: Solteiros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Oferecer benefícios de compra de produtos relacionado. Clientes que comprarem acima de R$ 1.000 em produtos de carne, receberão 50% de desconto na compra de vinhos até R$ 850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Aumentar o </a:t>
            </a:r>
            <a:r>
              <a:rPr lang="pt-BR"/>
              <a:t>número</a:t>
            </a:r>
            <a:r>
              <a:rPr lang="pt-BR"/>
              <a:t> de visitas no site por pessoas, </a:t>
            </a:r>
            <a:r>
              <a:rPr lang="pt-BR"/>
              <a:t>colocando</a:t>
            </a:r>
            <a:r>
              <a:rPr lang="pt-BR"/>
              <a:t> </a:t>
            </a:r>
            <a:r>
              <a:rPr lang="pt-BR"/>
              <a:t>benefícios exclusicos para compras no site.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</a:t>
            </a:r>
            <a:r>
              <a:rPr lang="pt-BR"/>
              <a:t> passos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/>
              <a:t>1. Analisar os segmentos de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/>
              <a:t>clientes com outro estado civil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/>
              <a:t>2. Criar segmentos baseado no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/>
              <a:t>número de filhos 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/>
              <a:t>adolescentes na casa.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/>
              <a:t>3. —Correlacionar os produtos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/>
              <a:t>comprados com as visitas no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/>
              <a:t>site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5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