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50" d="100"/>
          <a:sy n="50" d="100"/>
        </p:scale>
        <p:origin x="97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72DCAF-3907-464E-9D8F-412B7C88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397" y="106960"/>
            <a:ext cx="9601200" cy="723550"/>
          </a:xfrm>
        </p:spPr>
        <p:txBody>
          <a:bodyPr/>
          <a:lstStyle/>
          <a:p>
            <a:r>
              <a:rPr lang="pt-BR" dirty="0" err="1"/>
              <a:t>Proto</a:t>
            </a:r>
            <a:r>
              <a:rPr lang="pt-BR" dirty="0"/>
              <a:t> Persona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978E68-F017-4CBF-821B-65B8E676682F}"/>
              </a:ext>
            </a:extLst>
          </p:cNvPr>
          <p:cNvSpPr txBox="1"/>
          <p:nvPr/>
        </p:nvSpPr>
        <p:spPr>
          <a:xfrm>
            <a:off x="993397" y="1082179"/>
            <a:ext cx="5256402" cy="29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Quem?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F93A2F-1FD5-4863-BCC9-5CB6CC03074D}"/>
              </a:ext>
            </a:extLst>
          </p:cNvPr>
          <p:cNvSpPr txBox="1"/>
          <p:nvPr/>
        </p:nvSpPr>
        <p:spPr>
          <a:xfrm>
            <a:off x="6344176" y="1082179"/>
            <a:ext cx="5256400" cy="29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Informações / Comportamento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20 – 35 anos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Conectado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Editor profissional de mídias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Utiliza softwares de edição atualizados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Usuário assíduo de smartphone e </a:t>
            </a:r>
            <a:r>
              <a:rPr lang="pt-BR" dirty="0" err="1"/>
              <a:t>APPs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588B5F-B58A-486B-9F1E-F0B5E708C086}"/>
              </a:ext>
            </a:extLst>
          </p:cNvPr>
          <p:cNvSpPr txBox="1"/>
          <p:nvPr/>
        </p:nvSpPr>
        <p:spPr>
          <a:xfrm>
            <a:off x="993396" y="4139966"/>
            <a:ext cx="10607180" cy="23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Dores / Necessidades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Necessita alta performance no desempenho de seus gadgets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Evita falhas e danos em seus equipamentos de trabalho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Não pode estar vulnerável a perda de material de trabalho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Possui prazos rígidos para a entrega de trabalhos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Precisa evitar falhas nos processos de edição que realiza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50003A2-39D0-4C56-9C40-DB7413F7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1119291"/>
            <a:ext cx="2493264" cy="28828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2163DF-1A4A-4841-B8A0-661450FDE3F4}"/>
              </a:ext>
            </a:extLst>
          </p:cNvPr>
          <p:cNvSpPr txBox="1"/>
          <p:nvPr/>
        </p:nvSpPr>
        <p:spPr>
          <a:xfrm>
            <a:off x="5258929" y="2393664"/>
            <a:ext cx="6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42430149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18</TotalTime>
  <Words>75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Franklin Gothic Book</vt:lpstr>
      <vt:lpstr>Wingdings</vt:lpstr>
      <vt:lpstr>Cortar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Persona</dc:title>
  <dc:creator>Bruno Ladislau</dc:creator>
  <cp:lastModifiedBy>Bruno Ladislau</cp:lastModifiedBy>
  <cp:revision>2</cp:revision>
  <dcterms:created xsi:type="dcterms:W3CDTF">2020-03-08T17:03:55Z</dcterms:created>
  <dcterms:modified xsi:type="dcterms:W3CDTF">2020-03-08T17:22:26Z</dcterms:modified>
</cp:coreProperties>
</file>