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6707-B934-8E5F-FD81-67E95B065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71E38-1500-4146-7DE9-BE2DE8DAD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93C85-9F26-1299-F8B6-3632798C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7858-F72F-0A47-9BFC-34F4F4E9E83E}" type="datetimeFigureOut">
              <a:rPr lang="en-BR" smtClean="0"/>
              <a:t>30/05/23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B82C-03BB-1EFF-3DBB-2D40EC3C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11925-4CFA-17F9-B51D-44D5F8A8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49E3-BD88-414D-AACB-0702B6A917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7304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950F-39D1-2881-FFE0-45C7B962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B7411-010D-B1FC-A2AC-3E30FB19A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9A9B4-7BB7-7558-2CDA-53E7FBCB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7858-F72F-0A47-9BFC-34F4F4E9E83E}" type="datetimeFigureOut">
              <a:rPr lang="en-BR" smtClean="0"/>
              <a:t>30/05/23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F436-DE63-09FA-D159-BD5A751A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F031D-0E08-E1E8-156C-35F4B428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49E3-BD88-414D-AACB-0702B6A917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6199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CBFA3-6EA6-4E4E-1E4B-1D25899F2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429AD-2A2E-A1F0-895A-04000673E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72FB3-2888-B1B7-1083-CFA15C83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7858-F72F-0A47-9BFC-34F4F4E9E83E}" type="datetimeFigureOut">
              <a:rPr lang="en-BR" smtClean="0"/>
              <a:t>30/05/23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9EAE2-AAE5-1905-3BF7-5B289E82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9D8C3-C4A5-75A9-4B74-E9E02A84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49E3-BD88-414D-AACB-0702B6A917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9257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9ADC-C88E-E2A7-454E-3139AA31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A06B-A8C3-D43A-F680-A199FD3C1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C063D-D17E-A833-1A22-AEC18F22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7858-F72F-0A47-9BFC-34F4F4E9E83E}" type="datetimeFigureOut">
              <a:rPr lang="en-BR" smtClean="0"/>
              <a:t>30/05/23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215FC-FA45-89B0-CBEC-9B978120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19750-F211-954B-59E7-68BCE483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49E3-BD88-414D-AACB-0702B6A917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2446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5E2D-ED59-8B70-488F-79BC85DE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4C88F-E1B3-7F40-533B-62D16EBA4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E7D10-CCCE-1777-2510-ECC4B1C2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7858-F72F-0A47-9BFC-34F4F4E9E83E}" type="datetimeFigureOut">
              <a:rPr lang="en-BR" smtClean="0"/>
              <a:t>30/05/23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8C823-8163-7C71-396F-F9C012A1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B03DE-8738-D9C6-C58D-8A30FF6F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49E3-BD88-414D-AACB-0702B6A917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0879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EFA6-D800-E953-C591-0703FA92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E895-B745-BCBF-A702-4E1E97094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FBCF6-AF46-28E8-E9C7-B7D2E8E5A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84B1-85FF-1CFE-6135-42AF3609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7858-F72F-0A47-9BFC-34F4F4E9E83E}" type="datetimeFigureOut">
              <a:rPr lang="en-BR" smtClean="0"/>
              <a:t>30/05/23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CAA0F-F645-9FD8-3479-ED81E00C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BF5ED-4EC8-7774-B482-02AEA974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49E3-BD88-414D-AACB-0702B6A917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8152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E6CB-0269-B02F-3E1A-F56CB572C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048B1-5E55-3096-0A69-A3D41F4C4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24297-CC0C-5EA0-B670-19F76E06D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A47DF-1852-3887-65E6-3743CF7E5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1E000-4269-9FF1-7348-015E1C75A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27CCE-81DD-8F36-0580-29F8959D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7858-F72F-0A47-9BFC-34F4F4E9E83E}" type="datetimeFigureOut">
              <a:rPr lang="en-BR" smtClean="0"/>
              <a:t>30/05/23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BEA5D-85A9-41C8-B6D0-0B6EC56D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8CFFD-E7F9-5731-9F2B-5FC3CA7C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49E3-BD88-414D-AACB-0702B6A917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9419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1FA0-CA3D-0AA6-6C29-8177A6D9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CFB8E-3483-6DDE-D0D0-4E84AE62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7858-F72F-0A47-9BFC-34F4F4E9E83E}" type="datetimeFigureOut">
              <a:rPr lang="en-BR" smtClean="0"/>
              <a:t>30/05/23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CFF1-37D6-03CA-AF6D-970E3716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529D1-7DCC-754B-9A8D-2C5A4436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49E3-BD88-414D-AACB-0702B6A917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4433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1C640-8601-7D77-7485-1B478247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7858-F72F-0A47-9BFC-34F4F4E9E83E}" type="datetimeFigureOut">
              <a:rPr lang="en-BR" smtClean="0"/>
              <a:t>30/05/23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0289E-A205-2AD8-B7F3-008B76B6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12731-BB5A-4A12-3122-C38A5122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49E3-BD88-414D-AACB-0702B6A917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7093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758A-082D-0AC7-0BE3-9BA9E279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2919-B887-3882-6881-99621536F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F7528-F0E3-58E7-F4BA-244D13BD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1E910-F1CD-8CE4-F960-945F4302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7858-F72F-0A47-9BFC-34F4F4E9E83E}" type="datetimeFigureOut">
              <a:rPr lang="en-BR" smtClean="0"/>
              <a:t>30/05/23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ADECB-4398-4C14-42F1-2C841D89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319B8-E6EA-2250-507F-3897B883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49E3-BD88-414D-AACB-0702B6A917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654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F6CD-6A6C-3B33-DBDE-A122F9630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DA8818-FE0E-892D-B1B3-6D2A9ED0A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2F43E-5B4B-65BC-BED6-07BD0070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6D510-8BC6-9E7D-4045-4700A366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7858-F72F-0A47-9BFC-34F4F4E9E83E}" type="datetimeFigureOut">
              <a:rPr lang="en-BR" smtClean="0"/>
              <a:t>30/05/23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B09C8-8A5C-125B-EC81-7F4EC5A8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D70AD-AAA3-BDDD-329E-1A6F3F94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49E3-BD88-414D-AACB-0702B6A917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9286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65A71-C9BB-D125-3928-6FB37B23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0D5E8-D89E-B98C-48D5-D51141AE7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7AFAA-5B6C-7E2F-3236-54E35E033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37858-F72F-0A47-9BFC-34F4F4E9E83E}" type="datetimeFigureOut">
              <a:rPr lang="en-BR" smtClean="0"/>
              <a:t>30/05/23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6F192-F525-AD34-BDD3-D01F32632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C164-95F9-BD67-A4DD-C9641D374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349E3-BD88-414D-AACB-0702B6A917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4944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12E5-6EFD-BACE-5E2F-89DB3CA39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962" y="2235200"/>
            <a:ext cx="11294076" cy="2387600"/>
          </a:xfrm>
        </p:spPr>
        <p:txBody>
          <a:bodyPr>
            <a:normAutofit fontScale="90000"/>
          </a:bodyPr>
          <a:lstStyle/>
          <a:p>
            <a:r>
              <a:rPr lang="en-BR" dirty="0"/>
              <a:t>Análise</a:t>
            </a:r>
            <a:br>
              <a:rPr lang="en-BR" dirty="0"/>
            </a:br>
            <a:r>
              <a:rPr lang="en-BR" dirty="0"/>
              <a:t>Descrições Empresas</a:t>
            </a:r>
            <a:br>
              <a:rPr lang="en-BR" dirty="0"/>
            </a:br>
            <a:br>
              <a:rPr lang="en-BR" dirty="0"/>
            </a:br>
            <a:r>
              <a:rPr lang="en-BR" sz="3600" dirty="0"/>
              <a:t>Bruno Leme</a:t>
            </a:r>
            <a:endParaRPr lang="en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B1D5B-FE72-C958-6347-72C73D968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233" y="5929141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33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E76C-23ED-0C61-6C49-B76E6D27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Análise Semântica Latente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FF3040-E805-C9ED-BDAC-92A3C4CE3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448" y="1386552"/>
            <a:ext cx="1788648" cy="22996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9A60A9-1C59-A38D-6A7B-04FE8CD85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789" y="1386552"/>
            <a:ext cx="1739261" cy="2299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583603-0037-09F4-9B13-A173FFFD8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166" y="1386553"/>
            <a:ext cx="1788646" cy="22996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0331DC-1F48-B306-10FE-14A387101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448" y="3732921"/>
            <a:ext cx="1788648" cy="2153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C264D6-B1F5-4550-4E18-2BC489125D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3790" y="3732920"/>
            <a:ext cx="1739260" cy="21536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164E78-0B34-534B-E3FD-DF7962904C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4166" y="3732920"/>
            <a:ext cx="1788646" cy="21962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5872B4-4A33-9396-A98B-58C144CF16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6233" y="6052711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2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B314-EACD-45ED-AF43-6063D7E0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Análise de Cluster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4ED326-5AF7-22C4-04FE-094E00699A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449" y="1825625"/>
            <a:ext cx="742510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8D2665-6291-9945-5327-B459112B0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233" y="6065068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18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8BCF-A0C1-B952-EB2E-426264DD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Análise de Cluster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488DB76-385C-D347-709C-09AA7E81AD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727" y="2078273"/>
            <a:ext cx="51054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737D51-E81C-9B36-2277-AC4A5AB939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35"/>
          <a:stretch/>
        </p:blipFill>
        <p:spPr>
          <a:xfrm>
            <a:off x="8300652" y="3557748"/>
            <a:ext cx="1411760" cy="1221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7EC918-A740-00E0-17B0-FA48B9264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233" y="5929141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46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8012-08E8-CB28-0BE2-F44B7F09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Análise de Cluster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6F4888-45F6-D244-5B8E-1A46F445E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36" y="1589730"/>
            <a:ext cx="4834870" cy="4551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0BF65B-9C51-7F6B-8699-C8F1B017F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828" y="1584188"/>
            <a:ext cx="4834869" cy="50075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A77444-C7E3-B866-FAFA-5415259DF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510" y="6104236"/>
            <a:ext cx="4303096" cy="42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56DD-F36A-57A8-1EA8-822E8A56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Análise de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2C90-FCB4-8DD5-653F-EC340387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Cluster 0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E97F396-C2A5-32FC-1314-9BA9DA120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033" y="2417763"/>
            <a:ext cx="70104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1B0F4B-3429-72F3-4BB1-B46FB0064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233" y="5929141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83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56DD-F36A-57A8-1EA8-822E8A56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Análise de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2C90-FCB4-8DD5-653F-EC340387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Cluster 1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298D079-E13E-7D09-3C09-F1E1DF23C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676" y="2368122"/>
            <a:ext cx="70104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4FCB5B-E579-FDCB-9809-E56822B22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233" y="5929141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93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56DD-F36A-57A8-1EA8-822E8A56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Análise de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2C90-FCB4-8DD5-653F-EC340387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Cluster 2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4DB8F721-BA8A-09A1-3495-B5F015868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530" y="2294195"/>
            <a:ext cx="70104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44622A-55E7-59F6-A128-01FBCF792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233" y="5929141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11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071A-8947-4759-40AC-CF619C0D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Natural Language Understanding and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32867-17B5-4EBA-835D-40CFBC93F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Suposição:</a:t>
            </a:r>
          </a:p>
          <a:p>
            <a:pPr lvl="1"/>
            <a:r>
              <a:rPr lang="en-BR" dirty="0"/>
              <a:t>Problema: o cadastro manual das empresas gera um esforço operacional de tamanho significativo.</a:t>
            </a:r>
          </a:p>
          <a:p>
            <a:pPr lvl="1"/>
            <a:r>
              <a:rPr lang="en-BR" dirty="0"/>
              <a:t>Solução 1: treinar modelos de extração de informação para identificar e extrair a empresa (NER), bem como extrair o que é a empresa (Answering Extraction) no conjunto de descrições das empresas.</a:t>
            </a:r>
          </a:p>
          <a:p>
            <a:pPr lvl="1"/>
            <a:r>
              <a:rPr lang="en-BR" dirty="0"/>
              <a:t>Solução 2: treinar modelos de linguagem para disponibilizar um autocomplete de escrita.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4E54A-83DE-7812-F1BC-B071F57EF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233" y="5929141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76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FFB7-49A5-7F5F-C47F-03556A8B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Data Labeling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5BC78C-5A7B-6DBF-36A7-6031F29B3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160" y="1550008"/>
            <a:ext cx="4731781" cy="351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E46506-9436-519B-2955-F3B530716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60" y="2002142"/>
            <a:ext cx="8026917" cy="287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EACDC7-F188-4C27-6F6C-3F28445112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815"/>
          <a:stretch/>
        </p:blipFill>
        <p:spPr>
          <a:xfrm>
            <a:off x="1002872" y="2447743"/>
            <a:ext cx="6843669" cy="1690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8FE5F3-20B2-E8A6-E73A-4FC8A3D7C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872" y="4296219"/>
            <a:ext cx="5460449" cy="237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66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68F7-6B3A-0750-F613-1D5FE484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NER and Answering Extraction (unfinished)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E9623-BC60-2ABB-C036-49E375088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147888"/>
            <a:ext cx="3783227" cy="3304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88BEA4-9D8B-D846-DEDF-B6CC3B670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420" y="2373601"/>
            <a:ext cx="2791138" cy="2419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84FB2E-CF4B-F118-F636-A41134578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003" y="2197444"/>
            <a:ext cx="2529531" cy="318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7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7BC7-D87B-CEF4-373B-21DCC492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61F22-079A-3471-2026-2A1BB70B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Análise 360º com descrições de empresas.</a:t>
            </a:r>
          </a:p>
          <a:p>
            <a:endParaRPr lang="en-BR" dirty="0"/>
          </a:p>
          <a:p>
            <a:r>
              <a:rPr lang="en-BR" dirty="0"/>
              <a:t>Objetivo:</a:t>
            </a:r>
          </a:p>
          <a:p>
            <a:pPr lvl="1"/>
            <a:r>
              <a:rPr lang="en-BR" dirty="0"/>
              <a:t>Geração de Insights</a:t>
            </a:r>
          </a:p>
          <a:p>
            <a:pPr lvl="1"/>
            <a:r>
              <a:rPr lang="en-BR" dirty="0"/>
              <a:t>Segmentação de Empresas</a:t>
            </a:r>
          </a:p>
          <a:p>
            <a:pPr lvl="1"/>
            <a:r>
              <a:rPr lang="en-BR" dirty="0"/>
              <a:t>Geração de Oportunidades</a:t>
            </a:r>
          </a:p>
          <a:p>
            <a:pPr lvl="1"/>
            <a:r>
              <a:rPr lang="en-BR" dirty="0">
                <a:solidFill>
                  <a:schemeClr val="bg2">
                    <a:lumMod val="75000"/>
                  </a:schemeClr>
                </a:solidFill>
              </a:rPr>
              <a:t>Extração de Informação</a:t>
            </a:r>
          </a:p>
          <a:p>
            <a:pPr lvl="1"/>
            <a:r>
              <a:rPr lang="en-BR" dirty="0">
                <a:solidFill>
                  <a:schemeClr val="bg2">
                    <a:lumMod val="75000"/>
                  </a:schemeClr>
                </a:solidFill>
              </a:rPr>
              <a:t>Modelagem de Linguagem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B0F56-3C77-8230-27AD-B5BEF7367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233" y="5929141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7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F393-493F-A7F7-C0EA-B950B7E0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Language Model (unfinished)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50D2D6-0BB3-D0E1-F565-5996B04DD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390" y="2331479"/>
            <a:ext cx="2693258" cy="3486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206D3F-C8BF-92D8-1425-CAEA7E735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759" y="2189377"/>
            <a:ext cx="3506724" cy="32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91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8181-EF50-0562-7B11-FA53770D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Conclusões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F1BB7-8218-F90E-F533-698C44A8E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BR" dirty="0"/>
              <a:t>NLP é muito útil para análise e automatização de problemas de texto.</a:t>
            </a:r>
          </a:p>
          <a:p>
            <a:pPr algn="just"/>
            <a:r>
              <a:rPr lang="en-BR" dirty="0"/>
              <a:t>Observamos associações relevantes entre palavras, bem como tópicos que permitem uma análise semântica das descrições</a:t>
            </a:r>
          </a:p>
          <a:p>
            <a:pPr algn="just"/>
            <a:r>
              <a:rPr lang="en-BR" dirty="0"/>
              <a:t>Através da Análise de Cluster, segmentamos as descrições em 3 grupos: (1) tecnologia, (2) saúde e medicina e (3) AI, machine learning e analytics. </a:t>
            </a:r>
          </a:p>
          <a:p>
            <a:pPr algn="just"/>
            <a:r>
              <a:rPr lang="en-BR" dirty="0"/>
              <a:t>Observamos a possibilidade de realizar tarefas adicionais como:</a:t>
            </a:r>
          </a:p>
          <a:p>
            <a:pPr lvl="1" algn="just"/>
            <a:r>
              <a:rPr lang="en-BR" dirty="0"/>
              <a:t>NER, Answering Extraction, Language Models, entre outras.</a:t>
            </a:r>
          </a:p>
        </p:txBody>
      </p:sp>
    </p:spTree>
    <p:extLst>
      <p:ext uri="{BB962C8B-B14F-4D97-AF65-F5344CB8AC3E}">
        <p14:creationId xmlns:p14="http://schemas.microsoft.com/office/powerpoint/2010/main" val="95917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009E-349C-6E35-E065-17A29A82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Análise Exploratória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00347-4326-421D-46EB-F3C6FE872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Para realização da EDA, seguimos os seguintes passos:</a:t>
            </a:r>
          </a:p>
          <a:p>
            <a:pPr marL="457200" lvl="1" indent="0">
              <a:buNone/>
            </a:pPr>
            <a:endParaRPr lang="en-BR" dirty="0"/>
          </a:p>
          <a:p>
            <a:pPr lvl="1"/>
            <a:r>
              <a:rPr lang="en-BR" dirty="0"/>
              <a:t>Pre-processamento</a:t>
            </a:r>
          </a:p>
          <a:p>
            <a:pPr lvl="1"/>
            <a:r>
              <a:rPr lang="en-BR" dirty="0"/>
              <a:t>Vetorização de Descrições</a:t>
            </a:r>
          </a:p>
          <a:p>
            <a:pPr lvl="1"/>
            <a:r>
              <a:rPr lang="en-BR" dirty="0"/>
              <a:t>Análise Global de Ocorrência de Palavras.</a:t>
            </a:r>
          </a:p>
          <a:p>
            <a:pPr lvl="1"/>
            <a:r>
              <a:rPr lang="en-BR" dirty="0"/>
              <a:t>Análise Semântica Latente</a:t>
            </a:r>
          </a:p>
          <a:p>
            <a:pPr lvl="1"/>
            <a:r>
              <a:rPr lang="en-BR" dirty="0"/>
              <a:t>Clusterização de Descrições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3E0660-AE52-C4E0-B474-83B6A45B7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233" y="5929141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3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486F-70B9-1DD8-9F52-FE92256F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Pre-Processamento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70B68-538D-90EC-2622-57EB070EB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Limpeza</a:t>
            </a:r>
          </a:p>
          <a:p>
            <a:r>
              <a:rPr lang="en-BR" dirty="0"/>
              <a:t>Remoção de Caracteres Especiais</a:t>
            </a:r>
          </a:p>
          <a:p>
            <a:r>
              <a:rPr lang="en-BR" dirty="0"/>
              <a:t>Remoção de Stopwords</a:t>
            </a:r>
          </a:p>
          <a:p>
            <a:r>
              <a:rPr lang="en-BR" dirty="0"/>
              <a:t>Lematização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B8698-CEBF-05F0-4006-799D2DEF5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233" y="5929141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2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091E-B48B-49C6-C958-E5BF3624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Vetorização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28CD-30CE-C9F7-05FD-291C8C888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Normalização Tfidf</a:t>
            </a:r>
          </a:p>
          <a:p>
            <a:r>
              <a:rPr lang="en-BR" dirty="0"/>
              <a:t>Max Features = 2.000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FEA36-2F21-09BA-C33C-861251329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233" y="5929141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0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88CC-6062-4C69-A43A-CCB37474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Análise Global de Ocorrência de Palavras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1ECAC1-E9C4-9FE2-F9F9-D2C505229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319" y="2018957"/>
            <a:ext cx="70104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7BF2A2-F17B-9D10-C3E9-057A81A64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233" y="5929141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0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E76C-23ED-0C61-6C49-B76E6D27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Análise Semântica Latente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58B61-47B2-A06B-D62E-B848F93E4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Decomposição de Valores Singulares</a:t>
            </a:r>
          </a:p>
        </p:txBody>
      </p:sp>
      <p:pic>
        <p:nvPicPr>
          <p:cNvPr id="9218" name="Picture 2" descr="The Singular Value Decomposition (SVD) of an m × n rectangular matrix A |  Download Scientific Diagram">
            <a:extLst>
              <a:ext uri="{FF2B5EF4-FFF2-40B4-BE49-F238E27FC236}">
                <a16:creationId xmlns:a16="http://schemas.microsoft.com/office/drawing/2014/main" id="{3ABC0CCD-A6F6-2F7C-6AA5-31C20B794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04" y="3145996"/>
            <a:ext cx="4143461" cy="148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Topic Modeling using LSA, NMF, and LDA. After topic modeling we... |  Download Scientific Diagram">
            <a:extLst>
              <a:ext uri="{FF2B5EF4-FFF2-40B4-BE49-F238E27FC236}">
                <a16:creationId xmlns:a16="http://schemas.microsoft.com/office/drawing/2014/main" id="{C41F7C6A-AFF7-B469-2746-BCF581ED4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893" y="2346063"/>
            <a:ext cx="5813511" cy="363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CE300F-5F80-7486-7CA0-8DE2EE97C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233" y="5929141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E76C-23ED-0C61-6C49-B76E6D27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Análise Semântica Latente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68CB58-5A15-ACB6-B6AD-C69476A27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865" y="1690688"/>
            <a:ext cx="6982270" cy="381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F87E58-59C0-B7C7-3937-516D0A88F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233" y="5929141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1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E76C-23ED-0C61-6C49-B76E6D27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Análise Semântica Latente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912ED5-7FAD-8712-3938-88133F3F7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0" y="2079699"/>
            <a:ext cx="5685754" cy="339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A36F7B6-0A05-9D3A-A68B-283304595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302" y="2127856"/>
            <a:ext cx="6550698" cy="330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C8FF89-3E6F-A2E8-15DA-19B77AA2EFCF}"/>
              </a:ext>
            </a:extLst>
          </p:cNvPr>
          <p:cNvSpPr txBox="1"/>
          <p:nvPr/>
        </p:nvSpPr>
        <p:spPr>
          <a:xfrm>
            <a:off x="1334529" y="5497485"/>
            <a:ext cx="370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BR" dirty="0"/>
              <a:t>escrições dispostas em 2 dimenções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B369-0DD2-6270-E510-BA8F8084AA0A}"/>
              </a:ext>
            </a:extLst>
          </p:cNvPr>
          <p:cNvSpPr txBox="1"/>
          <p:nvPr/>
        </p:nvSpPr>
        <p:spPr>
          <a:xfrm>
            <a:off x="7030262" y="5507197"/>
            <a:ext cx="400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40 tokens</a:t>
            </a:r>
            <a:r>
              <a:rPr lang="en-BR" dirty="0"/>
              <a:t> dispostos em 2 dimenções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1F426-6A48-DBB5-BE97-F609359E1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233" y="5929141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09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312</Words>
  <Application>Microsoft Macintosh PowerPoint</Application>
  <PresentationFormat>Widescreen</PresentationFormat>
  <Paragraphs>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Análise Descrições Empresas  Bruno Leme</vt:lpstr>
      <vt:lpstr>PowerPoint Presentation</vt:lpstr>
      <vt:lpstr>Análise Exploratória de Dados</vt:lpstr>
      <vt:lpstr>Pre-Processamento</vt:lpstr>
      <vt:lpstr>Vetorização</vt:lpstr>
      <vt:lpstr>Análise Global de Ocorrência de Palavras</vt:lpstr>
      <vt:lpstr>Análise Semântica Latente</vt:lpstr>
      <vt:lpstr>Análise Semântica Latente</vt:lpstr>
      <vt:lpstr>Análise Semântica Latente</vt:lpstr>
      <vt:lpstr>Análise Semântica Latente</vt:lpstr>
      <vt:lpstr>Análise de Cluster</vt:lpstr>
      <vt:lpstr>Análise de Cluster</vt:lpstr>
      <vt:lpstr>Análise de Cluster</vt:lpstr>
      <vt:lpstr>Análise de Cluster</vt:lpstr>
      <vt:lpstr>Análise de Cluster</vt:lpstr>
      <vt:lpstr>Análise de Cluster</vt:lpstr>
      <vt:lpstr>Natural Language Understanding and Language Models</vt:lpstr>
      <vt:lpstr>Data Labeling</vt:lpstr>
      <vt:lpstr>NER and Answering Extraction (unfinished)</vt:lpstr>
      <vt:lpstr>Language Model (unfinished)</vt:lpstr>
      <vt:lpstr>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Descrições Empresas  Bruno Leme</dc:title>
  <dc:creator>Bruno Leme</dc:creator>
  <cp:lastModifiedBy>Bruno Leme</cp:lastModifiedBy>
  <cp:revision>1</cp:revision>
  <dcterms:created xsi:type="dcterms:W3CDTF">2023-05-31T02:49:52Z</dcterms:created>
  <dcterms:modified xsi:type="dcterms:W3CDTF">2023-05-31T04:06:13Z</dcterms:modified>
</cp:coreProperties>
</file>