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5119350" cy="21383625"/>
  <p:notesSz cx="6858000" cy="9144000"/>
  <p:embeddedFontLst>
    <p:embeddedFont>
      <p:font typeface="Roboto" panose="020B0604020202020204" charset="0"/>
      <p:regular r:id="rId4"/>
      <p:bold r:id="rId5"/>
      <p:italic r:id="rId6"/>
      <p:boldItalic r:id="rId7"/>
    </p:embeddedFont>
    <p:embeddedFont>
      <p:font typeface="Roboto Medium" panose="020B0604020202020204" charset="0"/>
      <p:regular r:id="rId8"/>
      <p:bold r:id="rId9"/>
      <p:italic r:id="rId10"/>
      <p:boldItalic r:id="rId11"/>
    </p:embeddedFont>
    <p:embeddedFont>
      <p:font typeface="Calibri" panose="020F0502020204030204" pitchFamily="34" charset="0"/>
      <p:regular r:id="rId12"/>
      <p:bold r:id="rId13"/>
      <p:italic r:id="rId14"/>
      <p:boldItalic r:id="rId15"/>
    </p:embeddedFont>
    <p:embeddedFont>
      <p:font typeface="Roboto Ligh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49" userDrawn="1">
          <p15:clr>
            <a:srgbClr val="A4A3A4"/>
          </p15:clr>
        </p15:guide>
        <p15:guide id="2" orient="horz" pos="6191">
          <p15:clr>
            <a:srgbClr val="A4A3A4"/>
          </p15:clr>
        </p15:guide>
        <p15:guide id="3" pos="1836">
          <p15:clr>
            <a:srgbClr val="A4A3A4"/>
          </p15:clr>
        </p15:guide>
        <p15:guide id="4" orient="horz" pos="378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QQ4fXAhQMooEqePwOZ/zV2QYZ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90" y="-1776"/>
      </p:cViewPr>
      <p:guideLst>
        <p:guide pos="249"/>
        <p:guide orient="horz" pos="6191"/>
        <p:guide pos="1836"/>
        <p:guide orient="horz" pos="37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o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133951" y="3499590"/>
            <a:ext cx="12851448" cy="744466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889919" y="11231355"/>
            <a:ext cx="11339513" cy="51627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654"/>
              </a:spcBef>
              <a:spcAft>
                <a:spcPts val="0"/>
              </a:spcAft>
              <a:buClr>
                <a:schemeClr val="dk1"/>
              </a:buClr>
              <a:buSzPts val="3968"/>
              <a:buNone/>
              <a:defRPr sz="3968"/>
            </a:lvl1pPr>
            <a:lvl2pPr lvl="1" algn="ctr">
              <a:lnSpc>
                <a:spcPct val="90000"/>
              </a:lnSpc>
              <a:spcBef>
                <a:spcPts val="827"/>
              </a:spcBef>
              <a:spcAft>
                <a:spcPts val="0"/>
              </a:spcAft>
              <a:buClr>
                <a:schemeClr val="dk1"/>
              </a:buClr>
              <a:buSzPts val="3307"/>
              <a:buNone/>
              <a:defRPr sz="3307"/>
            </a:lvl2pPr>
            <a:lvl3pPr lvl="2" algn="ctr">
              <a:lnSpc>
                <a:spcPct val="90000"/>
              </a:lnSpc>
              <a:spcBef>
                <a:spcPts val="827"/>
              </a:spcBef>
              <a:spcAft>
                <a:spcPts val="0"/>
              </a:spcAft>
              <a:buClr>
                <a:schemeClr val="dk1"/>
              </a:buClr>
              <a:buSzPts val="2976"/>
              <a:buNone/>
              <a:defRPr sz="2976"/>
            </a:lvl3pPr>
            <a:lvl4pPr lvl="3" algn="ctr">
              <a:lnSpc>
                <a:spcPct val="90000"/>
              </a:lnSpc>
              <a:spcBef>
                <a:spcPts val="827"/>
              </a:spcBef>
              <a:spcAft>
                <a:spcPts val="0"/>
              </a:spcAft>
              <a:buClr>
                <a:schemeClr val="dk1"/>
              </a:buClr>
              <a:buSzPts val="2646"/>
              <a:buNone/>
              <a:defRPr sz="2646"/>
            </a:lvl4pPr>
            <a:lvl5pPr lvl="4" algn="ctr">
              <a:lnSpc>
                <a:spcPct val="90000"/>
              </a:lnSpc>
              <a:spcBef>
                <a:spcPts val="827"/>
              </a:spcBef>
              <a:spcAft>
                <a:spcPts val="0"/>
              </a:spcAft>
              <a:buClr>
                <a:schemeClr val="dk1"/>
              </a:buClr>
              <a:buSzPts val="2646"/>
              <a:buNone/>
              <a:defRPr sz="2646"/>
            </a:lvl5pPr>
            <a:lvl6pPr lvl="5" algn="ctr">
              <a:lnSpc>
                <a:spcPct val="90000"/>
              </a:lnSpc>
              <a:spcBef>
                <a:spcPts val="827"/>
              </a:spcBef>
              <a:spcAft>
                <a:spcPts val="0"/>
              </a:spcAft>
              <a:buClr>
                <a:schemeClr val="dk1"/>
              </a:buClr>
              <a:buSzPts val="2646"/>
              <a:buNone/>
              <a:defRPr sz="2646"/>
            </a:lvl6pPr>
            <a:lvl7pPr lvl="6" algn="ctr">
              <a:lnSpc>
                <a:spcPct val="90000"/>
              </a:lnSpc>
              <a:spcBef>
                <a:spcPts val="827"/>
              </a:spcBef>
              <a:spcAft>
                <a:spcPts val="0"/>
              </a:spcAft>
              <a:buClr>
                <a:schemeClr val="dk1"/>
              </a:buClr>
              <a:buSzPts val="2646"/>
              <a:buNone/>
              <a:defRPr sz="2646"/>
            </a:lvl7pPr>
            <a:lvl8pPr lvl="7" algn="ctr">
              <a:lnSpc>
                <a:spcPct val="90000"/>
              </a:lnSpc>
              <a:spcBef>
                <a:spcPts val="827"/>
              </a:spcBef>
              <a:spcAft>
                <a:spcPts val="0"/>
              </a:spcAft>
              <a:buClr>
                <a:schemeClr val="dk1"/>
              </a:buClr>
              <a:buSzPts val="2646"/>
              <a:buNone/>
              <a:defRPr sz="2646"/>
            </a:lvl8pPr>
            <a:lvl9pPr lvl="8" algn="ctr">
              <a:lnSpc>
                <a:spcPct val="90000"/>
              </a:lnSpc>
              <a:spcBef>
                <a:spcPts val="827"/>
              </a:spcBef>
              <a:spcAft>
                <a:spcPts val="0"/>
              </a:spcAft>
              <a:buClr>
                <a:schemeClr val="dk1"/>
              </a:buClr>
              <a:buSzPts val="2646"/>
              <a:buNone/>
              <a:defRPr sz="2646"/>
            </a:lvl9pPr>
          </a:lstStyle>
          <a:p>
            <a:endParaRPr/>
          </a:p>
        </p:txBody>
      </p:sp>
      <p:sp>
        <p:nvSpPr>
          <p:cNvPr id="14" name="Google Shape;14;p3"/>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775818" y="5956038"/>
            <a:ext cx="13567714" cy="130404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e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3389024" y="8569242"/>
            <a:ext cx="18121634" cy="32601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225692" y="5403628"/>
            <a:ext cx="18121634" cy="959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Objeto"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039456" y="5692400"/>
            <a:ext cx="13040439"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cção"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31582" y="5331063"/>
            <a:ext cx="13040439" cy="88949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031582" y="14310205"/>
            <a:ext cx="13040439" cy="46776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3968"/>
              <a:buNone/>
              <a:defRPr sz="3968">
                <a:solidFill>
                  <a:schemeClr val="dk1"/>
                </a:solidFill>
              </a:defRPr>
            </a:lvl1pPr>
            <a:lvl2pPr marL="914400" lvl="1" indent="-228600" algn="l">
              <a:lnSpc>
                <a:spcPct val="90000"/>
              </a:lnSpc>
              <a:spcBef>
                <a:spcPts val="827"/>
              </a:spcBef>
              <a:spcAft>
                <a:spcPts val="0"/>
              </a:spcAft>
              <a:buClr>
                <a:srgbClr val="888888"/>
              </a:buClr>
              <a:buSzPts val="3307"/>
              <a:buNone/>
              <a:defRPr sz="3307">
                <a:solidFill>
                  <a:srgbClr val="888888"/>
                </a:solidFill>
              </a:defRPr>
            </a:lvl2pPr>
            <a:lvl3pPr marL="1371600" lvl="2" indent="-228600" algn="l">
              <a:lnSpc>
                <a:spcPct val="90000"/>
              </a:lnSpc>
              <a:spcBef>
                <a:spcPts val="827"/>
              </a:spcBef>
              <a:spcAft>
                <a:spcPts val="0"/>
              </a:spcAft>
              <a:buClr>
                <a:srgbClr val="888888"/>
              </a:buClr>
              <a:buSzPts val="2976"/>
              <a:buNone/>
              <a:defRPr sz="2976">
                <a:solidFill>
                  <a:srgbClr val="888888"/>
                </a:solidFill>
              </a:defRPr>
            </a:lvl3pPr>
            <a:lvl4pPr marL="1828800" lvl="3" indent="-228600" algn="l">
              <a:lnSpc>
                <a:spcPct val="90000"/>
              </a:lnSpc>
              <a:spcBef>
                <a:spcPts val="827"/>
              </a:spcBef>
              <a:spcAft>
                <a:spcPts val="0"/>
              </a:spcAft>
              <a:buClr>
                <a:srgbClr val="888888"/>
              </a:buClr>
              <a:buSzPts val="2646"/>
              <a:buNone/>
              <a:defRPr sz="2646">
                <a:solidFill>
                  <a:srgbClr val="888888"/>
                </a:solidFill>
              </a:defRPr>
            </a:lvl4pPr>
            <a:lvl5pPr marL="2286000" lvl="4" indent="-228600" algn="l">
              <a:lnSpc>
                <a:spcPct val="90000"/>
              </a:lnSpc>
              <a:spcBef>
                <a:spcPts val="827"/>
              </a:spcBef>
              <a:spcAft>
                <a:spcPts val="0"/>
              </a:spcAft>
              <a:buClr>
                <a:srgbClr val="888888"/>
              </a:buClr>
              <a:buSzPts val="2646"/>
              <a:buNone/>
              <a:defRPr sz="2646">
                <a:solidFill>
                  <a:srgbClr val="888888"/>
                </a:solidFill>
              </a:defRPr>
            </a:lvl5pPr>
            <a:lvl6pPr marL="2743200" lvl="5" indent="-228600" algn="l">
              <a:lnSpc>
                <a:spcPct val="90000"/>
              </a:lnSpc>
              <a:spcBef>
                <a:spcPts val="827"/>
              </a:spcBef>
              <a:spcAft>
                <a:spcPts val="0"/>
              </a:spcAft>
              <a:buClr>
                <a:srgbClr val="888888"/>
              </a:buClr>
              <a:buSzPts val="2646"/>
              <a:buNone/>
              <a:defRPr sz="2646">
                <a:solidFill>
                  <a:srgbClr val="888888"/>
                </a:solidFill>
              </a:defRPr>
            </a:lvl6pPr>
            <a:lvl7pPr marL="3200400" lvl="6" indent="-228600" algn="l">
              <a:lnSpc>
                <a:spcPct val="90000"/>
              </a:lnSpc>
              <a:spcBef>
                <a:spcPts val="827"/>
              </a:spcBef>
              <a:spcAft>
                <a:spcPts val="0"/>
              </a:spcAft>
              <a:buClr>
                <a:srgbClr val="888888"/>
              </a:buClr>
              <a:buSzPts val="2646"/>
              <a:buNone/>
              <a:defRPr sz="2646">
                <a:solidFill>
                  <a:srgbClr val="888888"/>
                </a:solidFill>
              </a:defRPr>
            </a:lvl7pPr>
            <a:lvl8pPr marL="3657600" lvl="7" indent="-228600" algn="l">
              <a:lnSpc>
                <a:spcPct val="90000"/>
              </a:lnSpc>
              <a:spcBef>
                <a:spcPts val="827"/>
              </a:spcBef>
              <a:spcAft>
                <a:spcPts val="0"/>
              </a:spcAft>
              <a:buClr>
                <a:srgbClr val="888888"/>
              </a:buClr>
              <a:buSzPts val="2646"/>
              <a:buNone/>
              <a:defRPr sz="2646">
                <a:solidFill>
                  <a:srgbClr val="888888"/>
                </a:solidFill>
              </a:defRPr>
            </a:lvl8pPr>
            <a:lvl9pPr marL="4114800" lvl="8" indent="-228600" algn="l">
              <a:lnSpc>
                <a:spcPct val="90000"/>
              </a:lnSpc>
              <a:spcBef>
                <a:spcPts val="827"/>
              </a:spcBef>
              <a:spcAft>
                <a:spcPts val="0"/>
              </a:spcAft>
              <a:buClr>
                <a:srgbClr val="888888"/>
              </a:buClr>
              <a:buSzPts val="2646"/>
              <a:buNone/>
              <a:defRPr sz="2646">
                <a:solidFill>
                  <a:srgbClr val="888888"/>
                </a:solidFill>
              </a:defRPr>
            </a:lvl9pPr>
          </a:lstStyle>
          <a:p>
            <a:endParaRPr/>
          </a:p>
        </p:txBody>
      </p:sp>
      <p:sp>
        <p:nvSpPr>
          <p:cNvPr id="26" name="Google Shape;26;p5"/>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údo Duplo"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039455" y="5692400"/>
            <a:ext cx="6425724"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7654171" y="5692400"/>
            <a:ext cx="6425724"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041425"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41426" y="5241960"/>
            <a:ext cx="6396193"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654"/>
              </a:spcBef>
              <a:spcAft>
                <a:spcPts val="0"/>
              </a:spcAft>
              <a:buClr>
                <a:schemeClr val="dk1"/>
              </a:buClr>
              <a:buSzPts val="3968"/>
              <a:buNone/>
              <a:defRPr sz="3968" b="1"/>
            </a:lvl1pPr>
            <a:lvl2pPr marL="914400" lvl="1" indent="-228600" algn="l">
              <a:lnSpc>
                <a:spcPct val="90000"/>
              </a:lnSpc>
              <a:spcBef>
                <a:spcPts val="827"/>
              </a:spcBef>
              <a:spcAft>
                <a:spcPts val="0"/>
              </a:spcAft>
              <a:buClr>
                <a:schemeClr val="dk1"/>
              </a:buClr>
              <a:buSzPts val="3307"/>
              <a:buNone/>
              <a:defRPr sz="3307" b="1"/>
            </a:lvl2pPr>
            <a:lvl3pPr marL="1371600" lvl="2" indent="-228600" algn="l">
              <a:lnSpc>
                <a:spcPct val="90000"/>
              </a:lnSpc>
              <a:spcBef>
                <a:spcPts val="827"/>
              </a:spcBef>
              <a:spcAft>
                <a:spcPts val="0"/>
              </a:spcAft>
              <a:buClr>
                <a:schemeClr val="dk1"/>
              </a:buClr>
              <a:buSzPts val="2976"/>
              <a:buNone/>
              <a:defRPr sz="2976" b="1"/>
            </a:lvl3pPr>
            <a:lvl4pPr marL="1828800" lvl="3" indent="-228600" algn="l">
              <a:lnSpc>
                <a:spcPct val="90000"/>
              </a:lnSpc>
              <a:spcBef>
                <a:spcPts val="827"/>
              </a:spcBef>
              <a:spcAft>
                <a:spcPts val="0"/>
              </a:spcAft>
              <a:buClr>
                <a:schemeClr val="dk1"/>
              </a:buClr>
              <a:buSzPts val="2646"/>
              <a:buNone/>
              <a:defRPr sz="2646" b="1"/>
            </a:lvl4pPr>
            <a:lvl5pPr marL="2286000" lvl="4" indent="-228600" algn="l">
              <a:lnSpc>
                <a:spcPct val="90000"/>
              </a:lnSpc>
              <a:spcBef>
                <a:spcPts val="827"/>
              </a:spcBef>
              <a:spcAft>
                <a:spcPts val="0"/>
              </a:spcAft>
              <a:buClr>
                <a:schemeClr val="dk1"/>
              </a:buClr>
              <a:buSzPts val="2646"/>
              <a:buNone/>
              <a:defRPr sz="2646" b="1"/>
            </a:lvl5pPr>
            <a:lvl6pPr marL="2743200" lvl="5" indent="-228600" algn="l">
              <a:lnSpc>
                <a:spcPct val="90000"/>
              </a:lnSpc>
              <a:spcBef>
                <a:spcPts val="827"/>
              </a:spcBef>
              <a:spcAft>
                <a:spcPts val="0"/>
              </a:spcAft>
              <a:buClr>
                <a:schemeClr val="dk1"/>
              </a:buClr>
              <a:buSzPts val="2646"/>
              <a:buNone/>
              <a:defRPr sz="2646" b="1"/>
            </a:lvl6pPr>
            <a:lvl7pPr marL="3200400" lvl="6" indent="-228600" algn="l">
              <a:lnSpc>
                <a:spcPct val="90000"/>
              </a:lnSpc>
              <a:spcBef>
                <a:spcPts val="827"/>
              </a:spcBef>
              <a:spcAft>
                <a:spcPts val="0"/>
              </a:spcAft>
              <a:buClr>
                <a:schemeClr val="dk1"/>
              </a:buClr>
              <a:buSzPts val="2646"/>
              <a:buNone/>
              <a:defRPr sz="2646" b="1"/>
            </a:lvl7pPr>
            <a:lvl8pPr marL="3657600" lvl="7" indent="-228600" algn="l">
              <a:lnSpc>
                <a:spcPct val="90000"/>
              </a:lnSpc>
              <a:spcBef>
                <a:spcPts val="827"/>
              </a:spcBef>
              <a:spcAft>
                <a:spcPts val="0"/>
              </a:spcAft>
              <a:buClr>
                <a:schemeClr val="dk1"/>
              </a:buClr>
              <a:buSzPts val="2646"/>
              <a:buNone/>
              <a:defRPr sz="2646" b="1"/>
            </a:lvl8pPr>
            <a:lvl9pPr marL="4114800" lvl="8" indent="-228600" algn="l">
              <a:lnSpc>
                <a:spcPct val="90000"/>
              </a:lnSpc>
              <a:spcBef>
                <a:spcPts val="827"/>
              </a:spcBef>
              <a:spcAft>
                <a:spcPts val="0"/>
              </a:spcAft>
              <a:buClr>
                <a:schemeClr val="dk1"/>
              </a:buClr>
              <a:buSzPts val="2646"/>
              <a:buNone/>
              <a:defRPr sz="2646" b="1"/>
            </a:lvl9pPr>
          </a:lstStyle>
          <a:p>
            <a:endParaRPr/>
          </a:p>
        </p:txBody>
      </p:sp>
      <p:sp>
        <p:nvSpPr>
          <p:cNvPr id="39" name="Google Shape;39;p7"/>
          <p:cNvSpPr txBox="1">
            <a:spLocks noGrp="1"/>
          </p:cNvSpPr>
          <p:nvPr>
            <p:ph type="body" idx="2"/>
          </p:nvPr>
        </p:nvSpPr>
        <p:spPr>
          <a:xfrm>
            <a:off x="1041426" y="7810963"/>
            <a:ext cx="6396193"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7654172" y="5241960"/>
            <a:ext cx="6427693"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654"/>
              </a:spcBef>
              <a:spcAft>
                <a:spcPts val="0"/>
              </a:spcAft>
              <a:buClr>
                <a:schemeClr val="dk1"/>
              </a:buClr>
              <a:buSzPts val="3968"/>
              <a:buNone/>
              <a:defRPr sz="3968" b="1"/>
            </a:lvl1pPr>
            <a:lvl2pPr marL="914400" lvl="1" indent="-228600" algn="l">
              <a:lnSpc>
                <a:spcPct val="90000"/>
              </a:lnSpc>
              <a:spcBef>
                <a:spcPts val="827"/>
              </a:spcBef>
              <a:spcAft>
                <a:spcPts val="0"/>
              </a:spcAft>
              <a:buClr>
                <a:schemeClr val="dk1"/>
              </a:buClr>
              <a:buSzPts val="3307"/>
              <a:buNone/>
              <a:defRPr sz="3307" b="1"/>
            </a:lvl2pPr>
            <a:lvl3pPr marL="1371600" lvl="2" indent="-228600" algn="l">
              <a:lnSpc>
                <a:spcPct val="90000"/>
              </a:lnSpc>
              <a:spcBef>
                <a:spcPts val="827"/>
              </a:spcBef>
              <a:spcAft>
                <a:spcPts val="0"/>
              </a:spcAft>
              <a:buClr>
                <a:schemeClr val="dk1"/>
              </a:buClr>
              <a:buSzPts val="2976"/>
              <a:buNone/>
              <a:defRPr sz="2976" b="1"/>
            </a:lvl3pPr>
            <a:lvl4pPr marL="1828800" lvl="3" indent="-228600" algn="l">
              <a:lnSpc>
                <a:spcPct val="90000"/>
              </a:lnSpc>
              <a:spcBef>
                <a:spcPts val="827"/>
              </a:spcBef>
              <a:spcAft>
                <a:spcPts val="0"/>
              </a:spcAft>
              <a:buClr>
                <a:schemeClr val="dk1"/>
              </a:buClr>
              <a:buSzPts val="2646"/>
              <a:buNone/>
              <a:defRPr sz="2646" b="1"/>
            </a:lvl4pPr>
            <a:lvl5pPr marL="2286000" lvl="4" indent="-228600" algn="l">
              <a:lnSpc>
                <a:spcPct val="90000"/>
              </a:lnSpc>
              <a:spcBef>
                <a:spcPts val="827"/>
              </a:spcBef>
              <a:spcAft>
                <a:spcPts val="0"/>
              </a:spcAft>
              <a:buClr>
                <a:schemeClr val="dk1"/>
              </a:buClr>
              <a:buSzPts val="2646"/>
              <a:buNone/>
              <a:defRPr sz="2646" b="1"/>
            </a:lvl5pPr>
            <a:lvl6pPr marL="2743200" lvl="5" indent="-228600" algn="l">
              <a:lnSpc>
                <a:spcPct val="90000"/>
              </a:lnSpc>
              <a:spcBef>
                <a:spcPts val="827"/>
              </a:spcBef>
              <a:spcAft>
                <a:spcPts val="0"/>
              </a:spcAft>
              <a:buClr>
                <a:schemeClr val="dk1"/>
              </a:buClr>
              <a:buSzPts val="2646"/>
              <a:buNone/>
              <a:defRPr sz="2646" b="1"/>
            </a:lvl6pPr>
            <a:lvl7pPr marL="3200400" lvl="6" indent="-228600" algn="l">
              <a:lnSpc>
                <a:spcPct val="90000"/>
              </a:lnSpc>
              <a:spcBef>
                <a:spcPts val="827"/>
              </a:spcBef>
              <a:spcAft>
                <a:spcPts val="0"/>
              </a:spcAft>
              <a:buClr>
                <a:schemeClr val="dk1"/>
              </a:buClr>
              <a:buSzPts val="2646"/>
              <a:buNone/>
              <a:defRPr sz="2646" b="1"/>
            </a:lvl7pPr>
            <a:lvl8pPr marL="3657600" lvl="7" indent="-228600" algn="l">
              <a:lnSpc>
                <a:spcPct val="90000"/>
              </a:lnSpc>
              <a:spcBef>
                <a:spcPts val="827"/>
              </a:spcBef>
              <a:spcAft>
                <a:spcPts val="0"/>
              </a:spcAft>
              <a:buClr>
                <a:schemeClr val="dk1"/>
              </a:buClr>
              <a:buSzPts val="2646"/>
              <a:buNone/>
              <a:defRPr sz="2646" b="1"/>
            </a:lvl8pPr>
            <a:lvl9pPr marL="4114800" lvl="8" indent="-228600" algn="l">
              <a:lnSpc>
                <a:spcPct val="90000"/>
              </a:lnSpc>
              <a:spcBef>
                <a:spcPts val="827"/>
              </a:spcBef>
              <a:spcAft>
                <a:spcPts val="0"/>
              </a:spcAft>
              <a:buClr>
                <a:schemeClr val="dk1"/>
              </a:buClr>
              <a:buSzPts val="2646"/>
              <a:buNone/>
              <a:defRPr sz="2646" b="1"/>
            </a:lvl9pPr>
          </a:lstStyle>
          <a:p>
            <a:endParaRPr/>
          </a:p>
        </p:txBody>
      </p:sp>
      <p:sp>
        <p:nvSpPr>
          <p:cNvPr id="41" name="Google Shape;41;p7"/>
          <p:cNvSpPr txBox="1">
            <a:spLocks noGrp="1"/>
          </p:cNvSpPr>
          <p:nvPr>
            <p:ph type="body" idx="4"/>
          </p:nvPr>
        </p:nvSpPr>
        <p:spPr>
          <a:xfrm>
            <a:off x="7654172" y="7810963"/>
            <a:ext cx="6427693"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041425" y="1425575"/>
            <a:ext cx="487638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6427693" y="3078850"/>
            <a:ext cx="7654171" cy="15196234"/>
          </a:xfrm>
          <a:prstGeom prst="rect">
            <a:avLst/>
          </a:prstGeom>
          <a:noFill/>
          <a:ln>
            <a:noFill/>
          </a:ln>
        </p:spPr>
        <p:txBody>
          <a:bodyPr spcFirstLastPara="1" wrap="square" lIns="91425" tIns="45700" rIns="91425" bIns="45700" anchor="t" anchorCtr="0">
            <a:normAutofit/>
          </a:bodyPr>
          <a:lstStyle>
            <a:lvl1pPr marL="457200" lvl="0" indent="-564578" algn="l">
              <a:lnSpc>
                <a:spcPct val="90000"/>
              </a:lnSpc>
              <a:spcBef>
                <a:spcPts val="1654"/>
              </a:spcBef>
              <a:spcAft>
                <a:spcPts val="0"/>
              </a:spcAft>
              <a:buClr>
                <a:schemeClr val="dk1"/>
              </a:buClr>
              <a:buSzPts val="5291"/>
              <a:buChar char="•"/>
              <a:defRPr sz="5291"/>
            </a:lvl1pPr>
            <a:lvl2pPr marL="914400" lvl="1" indent="-522605" algn="l">
              <a:lnSpc>
                <a:spcPct val="90000"/>
              </a:lnSpc>
              <a:spcBef>
                <a:spcPts val="827"/>
              </a:spcBef>
              <a:spcAft>
                <a:spcPts val="0"/>
              </a:spcAft>
              <a:buClr>
                <a:schemeClr val="dk1"/>
              </a:buClr>
              <a:buSzPts val="4630"/>
              <a:buChar char="•"/>
              <a:defRPr sz="4630"/>
            </a:lvl2pPr>
            <a:lvl3pPr marL="1371600" lvl="2" indent="-480567" algn="l">
              <a:lnSpc>
                <a:spcPct val="90000"/>
              </a:lnSpc>
              <a:spcBef>
                <a:spcPts val="827"/>
              </a:spcBef>
              <a:spcAft>
                <a:spcPts val="0"/>
              </a:spcAft>
              <a:buClr>
                <a:schemeClr val="dk1"/>
              </a:buClr>
              <a:buSzPts val="3968"/>
              <a:buChar char="•"/>
              <a:defRPr sz="3968"/>
            </a:lvl3pPr>
            <a:lvl4pPr marL="1828800" lvl="3" indent="-438594" algn="l">
              <a:lnSpc>
                <a:spcPct val="90000"/>
              </a:lnSpc>
              <a:spcBef>
                <a:spcPts val="827"/>
              </a:spcBef>
              <a:spcAft>
                <a:spcPts val="0"/>
              </a:spcAft>
              <a:buClr>
                <a:schemeClr val="dk1"/>
              </a:buClr>
              <a:buSzPts val="3307"/>
              <a:buChar char="•"/>
              <a:defRPr sz="3307"/>
            </a:lvl4pPr>
            <a:lvl5pPr marL="2286000" lvl="4" indent="-438594" algn="l">
              <a:lnSpc>
                <a:spcPct val="90000"/>
              </a:lnSpc>
              <a:spcBef>
                <a:spcPts val="827"/>
              </a:spcBef>
              <a:spcAft>
                <a:spcPts val="0"/>
              </a:spcAft>
              <a:buClr>
                <a:schemeClr val="dk1"/>
              </a:buClr>
              <a:buSzPts val="3307"/>
              <a:buChar char="•"/>
              <a:defRPr sz="3307"/>
            </a:lvl5pPr>
            <a:lvl6pPr marL="2743200" lvl="5" indent="-438594" algn="l">
              <a:lnSpc>
                <a:spcPct val="90000"/>
              </a:lnSpc>
              <a:spcBef>
                <a:spcPts val="827"/>
              </a:spcBef>
              <a:spcAft>
                <a:spcPts val="0"/>
              </a:spcAft>
              <a:buClr>
                <a:schemeClr val="dk1"/>
              </a:buClr>
              <a:buSzPts val="3307"/>
              <a:buChar char="•"/>
              <a:defRPr sz="3307"/>
            </a:lvl6pPr>
            <a:lvl7pPr marL="3200400" lvl="6" indent="-438594" algn="l">
              <a:lnSpc>
                <a:spcPct val="90000"/>
              </a:lnSpc>
              <a:spcBef>
                <a:spcPts val="827"/>
              </a:spcBef>
              <a:spcAft>
                <a:spcPts val="0"/>
              </a:spcAft>
              <a:buClr>
                <a:schemeClr val="dk1"/>
              </a:buClr>
              <a:buSzPts val="3307"/>
              <a:buChar char="•"/>
              <a:defRPr sz="3307"/>
            </a:lvl7pPr>
            <a:lvl8pPr marL="3657600" lvl="7" indent="-438594" algn="l">
              <a:lnSpc>
                <a:spcPct val="90000"/>
              </a:lnSpc>
              <a:spcBef>
                <a:spcPts val="827"/>
              </a:spcBef>
              <a:spcAft>
                <a:spcPts val="0"/>
              </a:spcAft>
              <a:buClr>
                <a:schemeClr val="dk1"/>
              </a:buClr>
              <a:buSzPts val="3307"/>
              <a:buChar char="•"/>
              <a:defRPr sz="3307"/>
            </a:lvl8pPr>
            <a:lvl9pPr marL="4114800" lvl="8" indent="-438594" algn="l">
              <a:lnSpc>
                <a:spcPct val="90000"/>
              </a:lnSpc>
              <a:spcBef>
                <a:spcPts val="827"/>
              </a:spcBef>
              <a:spcAft>
                <a:spcPts val="0"/>
              </a:spcAft>
              <a:buClr>
                <a:schemeClr val="dk1"/>
              </a:buClr>
              <a:buSzPts val="3307"/>
              <a:buChar char="•"/>
              <a:defRPr sz="3307"/>
            </a:lvl9pPr>
          </a:lstStyle>
          <a:p>
            <a:endParaRPr/>
          </a:p>
        </p:txBody>
      </p:sp>
      <p:sp>
        <p:nvSpPr>
          <p:cNvPr id="57" name="Google Shape;57;p10"/>
          <p:cNvSpPr txBox="1">
            <a:spLocks noGrp="1"/>
          </p:cNvSpPr>
          <p:nvPr>
            <p:ph type="body" idx="2"/>
          </p:nvPr>
        </p:nvSpPr>
        <p:spPr>
          <a:xfrm>
            <a:off x="1041425" y="6415088"/>
            <a:ext cx="487638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2646"/>
              <a:buNone/>
              <a:defRPr sz="2646"/>
            </a:lvl1pPr>
            <a:lvl2pPr marL="914400" lvl="1" indent="-228600" algn="l">
              <a:lnSpc>
                <a:spcPct val="90000"/>
              </a:lnSpc>
              <a:spcBef>
                <a:spcPts val="827"/>
              </a:spcBef>
              <a:spcAft>
                <a:spcPts val="0"/>
              </a:spcAft>
              <a:buClr>
                <a:schemeClr val="dk1"/>
              </a:buClr>
              <a:buSzPts val="2315"/>
              <a:buNone/>
              <a:defRPr sz="2315"/>
            </a:lvl2pPr>
            <a:lvl3pPr marL="1371600" lvl="2" indent="-228600" algn="l">
              <a:lnSpc>
                <a:spcPct val="90000"/>
              </a:lnSpc>
              <a:spcBef>
                <a:spcPts val="827"/>
              </a:spcBef>
              <a:spcAft>
                <a:spcPts val="0"/>
              </a:spcAft>
              <a:buClr>
                <a:schemeClr val="dk1"/>
              </a:buClr>
              <a:buSzPts val="1984"/>
              <a:buNone/>
              <a:defRPr sz="1984"/>
            </a:lvl3pPr>
            <a:lvl4pPr marL="1828800" lvl="3" indent="-228600" algn="l">
              <a:lnSpc>
                <a:spcPct val="90000"/>
              </a:lnSpc>
              <a:spcBef>
                <a:spcPts val="827"/>
              </a:spcBef>
              <a:spcAft>
                <a:spcPts val="0"/>
              </a:spcAft>
              <a:buClr>
                <a:schemeClr val="dk1"/>
              </a:buClr>
              <a:buSzPts val="1654"/>
              <a:buNone/>
              <a:defRPr sz="1654"/>
            </a:lvl4pPr>
            <a:lvl5pPr marL="2286000" lvl="4" indent="-228600" algn="l">
              <a:lnSpc>
                <a:spcPct val="90000"/>
              </a:lnSpc>
              <a:spcBef>
                <a:spcPts val="827"/>
              </a:spcBef>
              <a:spcAft>
                <a:spcPts val="0"/>
              </a:spcAft>
              <a:buClr>
                <a:schemeClr val="dk1"/>
              </a:buClr>
              <a:buSzPts val="1654"/>
              <a:buNone/>
              <a:defRPr sz="1654"/>
            </a:lvl5pPr>
            <a:lvl6pPr marL="2743200" lvl="5" indent="-228600" algn="l">
              <a:lnSpc>
                <a:spcPct val="90000"/>
              </a:lnSpc>
              <a:spcBef>
                <a:spcPts val="827"/>
              </a:spcBef>
              <a:spcAft>
                <a:spcPts val="0"/>
              </a:spcAft>
              <a:buClr>
                <a:schemeClr val="dk1"/>
              </a:buClr>
              <a:buSzPts val="1654"/>
              <a:buNone/>
              <a:defRPr sz="1654"/>
            </a:lvl6pPr>
            <a:lvl7pPr marL="3200400" lvl="6" indent="-228600" algn="l">
              <a:lnSpc>
                <a:spcPct val="90000"/>
              </a:lnSpc>
              <a:spcBef>
                <a:spcPts val="827"/>
              </a:spcBef>
              <a:spcAft>
                <a:spcPts val="0"/>
              </a:spcAft>
              <a:buClr>
                <a:schemeClr val="dk1"/>
              </a:buClr>
              <a:buSzPts val="1654"/>
              <a:buNone/>
              <a:defRPr sz="1654"/>
            </a:lvl7pPr>
            <a:lvl8pPr marL="3657600" lvl="7" indent="-228600" algn="l">
              <a:lnSpc>
                <a:spcPct val="90000"/>
              </a:lnSpc>
              <a:spcBef>
                <a:spcPts val="827"/>
              </a:spcBef>
              <a:spcAft>
                <a:spcPts val="0"/>
              </a:spcAft>
              <a:buClr>
                <a:schemeClr val="dk1"/>
              </a:buClr>
              <a:buSzPts val="1654"/>
              <a:buNone/>
              <a:defRPr sz="1654"/>
            </a:lvl8pPr>
            <a:lvl9pPr marL="4114800" lvl="8" indent="-228600" algn="l">
              <a:lnSpc>
                <a:spcPct val="90000"/>
              </a:lnSpc>
              <a:spcBef>
                <a:spcPts val="827"/>
              </a:spcBef>
              <a:spcAft>
                <a:spcPts val="0"/>
              </a:spcAft>
              <a:buClr>
                <a:schemeClr val="dk1"/>
              </a:buClr>
              <a:buSzPts val="1654"/>
              <a:buNone/>
              <a:defRPr sz="1654"/>
            </a:lvl9pPr>
          </a:lstStyle>
          <a:p>
            <a:endParaRPr/>
          </a:p>
        </p:txBody>
      </p:sp>
      <p:sp>
        <p:nvSpPr>
          <p:cNvPr id="58" name="Google Shape;58;p10"/>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041425" y="1425575"/>
            <a:ext cx="487638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6427693" y="3078850"/>
            <a:ext cx="7654171" cy="15196234"/>
          </a:xfrm>
          <a:prstGeom prst="rect">
            <a:avLst/>
          </a:prstGeom>
          <a:noFill/>
          <a:ln>
            <a:noFill/>
          </a:ln>
        </p:spPr>
      </p:sp>
      <p:sp>
        <p:nvSpPr>
          <p:cNvPr id="64" name="Google Shape;64;p11"/>
          <p:cNvSpPr txBox="1">
            <a:spLocks noGrp="1"/>
          </p:cNvSpPr>
          <p:nvPr>
            <p:ph type="body" idx="1"/>
          </p:nvPr>
        </p:nvSpPr>
        <p:spPr>
          <a:xfrm>
            <a:off x="1041425" y="6415088"/>
            <a:ext cx="487638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2646"/>
              <a:buNone/>
              <a:defRPr sz="2646"/>
            </a:lvl1pPr>
            <a:lvl2pPr marL="914400" lvl="1" indent="-228600" algn="l">
              <a:lnSpc>
                <a:spcPct val="90000"/>
              </a:lnSpc>
              <a:spcBef>
                <a:spcPts val="827"/>
              </a:spcBef>
              <a:spcAft>
                <a:spcPts val="0"/>
              </a:spcAft>
              <a:buClr>
                <a:schemeClr val="dk1"/>
              </a:buClr>
              <a:buSzPts val="2315"/>
              <a:buNone/>
              <a:defRPr sz="2315"/>
            </a:lvl2pPr>
            <a:lvl3pPr marL="1371600" lvl="2" indent="-228600" algn="l">
              <a:lnSpc>
                <a:spcPct val="90000"/>
              </a:lnSpc>
              <a:spcBef>
                <a:spcPts val="827"/>
              </a:spcBef>
              <a:spcAft>
                <a:spcPts val="0"/>
              </a:spcAft>
              <a:buClr>
                <a:schemeClr val="dk1"/>
              </a:buClr>
              <a:buSzPts val="1984"/>
              <a:buNone/>
              <a:defRPr sz="1984"/>
            </a:lvl3pPr>
            <a:lvl4pPr marL="1828800" lvl="3" indent="-228600" algn="l">
              <a:lnSpc>
                <a:spcPct val="90000"/>
              </a:lnSpc>
              <a:spcBef>
                <a:spcPts val="827"/>
              </a:spcBef>
              <a:spcAft>
                <a:spcPts val="0"/>
              </a:spcAft>
              <a:buClr>
                <a:schemeClr val="dk1"/>
              </a:buClr>
              <a:buSzPts val="1654"/>
              <a:buNone/>
              <a:defRPr sz="1654"/>
            </a:lvl4pPr>
            <a:lvl5pPr marL="2286000" lvl="4" indent="-228600" algn="l">
              <a:lnSpc>
                <a:spcPct val="90000"/>
              </a:lnSpc>
              <a:spcBef>
                <a:spcPts val="827"/>
              </a:spcBef>
              <a:spcAft>
                <a:spcPts val="0"/>
              </a:spcAft>
              <a:buClr>
                <a:schemeClr val="dk1"/>
              </a:buClr>
              <a:buSzPts val="1654"/>
              <a:buNone/>
              <a:defRPr sz="1654"/>
            </a:lvl5pPr>
            <a:lvl6pPr marL="2743200" lvl="5" indent="-228600" algn="l">
              <a:lnSpc>
                <a:spcPct val="90000"/>
              </a:lnSpc>
              <a:spcBef>
                <a:spcPts val="827"/>
              </a:spcBef>
              <a:spcAft>
                <a:spcPts val="0"/>
              </a:spcAft>
              <a:buClr>
                <a:schemeClr val="dk1"/>
              </a:buClr>
              <a:buSzPts val="1654"/>
              <a:buNone/>
              <a:defRPr sz="1654"/>
            </a:lvl6pPr>
            <a:lvl7pPr marL="3200400" lvl="6" indent="-228600" algn="l">
              <a:lnSpc>
                <a:spcPct val="90000"/>
              </a:lnSpc>
              <a:spcBef>
                <a:spcPts val="827"/>
              </a:spcBef>
              <a:spcAft>
                <a:spcPts val="0"/>
              </a:spcAft>
              <a:buClr>
                <a:schemeClr val="dk1"/>
              </a:buClr>
              <a:buSzPts val="1654"/>
              <a:buNone/>
              <a:defRPr sz="1654"/>
            </a:lvl7pPr>
            <a:lvl8pPr marL="3657600" lvl="7" indent="-228600" algn="l">
              <a:lnSpc>
                <a:spcPct val="90000"/>
              </a:lnSpc>
              <a:spcBef>
                <a:spcPts val="827"/>
              </a:spcBef>
              <a:spcAft>
                <a:spcPts val="0"/>
              </a:spcAft>
              <a:buClr>
                <a:schemeClr val="dk1"/>
              </a:buClr>
              <a:buSzPts val="1654"/>
              <a:buNone/>
              <a:defRPr sz="1654"/>
            </a:lvl8pPr>
            <a:lvl9pPr marL="4114800" lvl="8" indent="-228600" algn="l">
              <a:lnSpc>
                <a:spcPct val="90000"/>
              </a:lnSpc>
              <a:spcBef>
                <a:spcPts val="827"/>
              </a:spcBef>
              <a:spcAft>
                <a:spcPts val="0"/>
              </a:spcAft>
              <a:buClr>
                <a:schemeClr val="dk1"/>
              </a:buClr>
              <a:buSzPts val="1654"/>
              <a:buNone/>
              <a:defRPr sz="1654"/>
            </a:lvl9pPr>
          </a:lstStyle>
          <a:p>
            <a:endParaRPr/>
          </a:p>
        </p:txBody>
      </p:sp>
      <p:sp>
        <p:nvSpPr>
          <p:cNvPr id="65" name="Google Shape;65;p11"/>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275"/>
              <a:buFont typeface="Calibri"/>
              <a:buNone/>
              <a:defRPr sz="7275"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039456" y="5692400"/>
            <a:ext cx="13040439" cy="13567714"/>
          </a:xfrm>
          <a:prstGeom prst="rect">
            <a:avLst/>
          </a:prstGeom>
          <a:noFill/>
          <a:ln>
            <a:noFill/>
          </a:ln>
        </p:spPr>
        <p:txBody>
          <a:bodyPr spcFirstLastPara="1" wrap="square" lIns="91425" tIns="45700" rIns="91425" bIns="45700" anchor="t" anchorCtr="0">
            <a:normAutofit/>
          </a:bodyPr>
          <a:lstStyle>
            <a:lvl1pPr marL="457200" marR="0" lvl="0" indent="-522605" algn="l" rtl="0">
              <a:lnSpc>
                <a:spcPct val="90000"/>
              </a:lnSpc>
              <a:spcBef>
                <a:spcPts val="1654"/>
              </a:spcBef>
              <a:spcAft>
                <a:spcPts val="0"/>
              </a:spcAft>
              <a:buClr>
                <a:schemeClr val="dk1"/>
              </a:buClr>
              <a:buSzPts val="4630"/>
              <a:buFont typeface="Arial"/>
              <a:buChar char="•"/>
              <a:defRPr sz="4630" b="0" i="0" u="none" strike="noStrike" cap="none">
                <a:solidFill>
                  <a:schemeClr val="dk1"/>
                </a:solidFill>
                <a:latin typeface="Calibri"/>
                <a:ea typeface="Calibri"/>
                <a:cs typeface="Calibri"/>
                <a:sym typeface="Calibri"/>
              </a:defRPr>
            </a:lvl1pPr>
            <a:lvl2pPr marL="914400" marR="0" lvl="1" indent="-480568" algn="l" rtl="0">
              <a:lnSpc>
                <a:spcPct val="90000"/>
              </a:lnSpc>
              <a:spcBef>
                <a:spcPts val="827"/>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2pPr>
            <a:lvl3pPr marL="1371600" marR="0" lvl="2" indent="-438594" algn="l" rtl="0">
              <a:lnSpc>
                <a:spcPct val="90000"/>
              </a:lnSpc>
              <a:spcBef>
                <a:spcPts val="827"/>
              </a:spcBef>
              <a:spcAft>
                <a:spcPts val="0"/>
              </a:spcAft>
              <a:buClr>
                <a:schemeClr val="dk1"/>
              </a:buClr>
              <a:buSzPts val="3307"/>
              <a:buFont typeface="Arial"/>
              <a:buChar char="•"/>
              <a:defRPr sz="3307" b="0" i="0" u="none" strike="noStrike" cap="none">
                <a:solidFill>
                  <a:schemeClr val="dk1"/>
                </a:solidFill>
                <a:latin typeface="Calibri"/>
                <a:ea typeface="Calibri"/>
                <a:cs typeface="Calibri"/>
                <a:sym typeface="Calibri"/>
              </a:defRPr>
            </a:lvl3pPr>
            <a:lvl4pPr marL="1828800" marR="0" lvl="3" indent="-417575"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4pPr>
            <a:lvl5pPr marL="2286000" marR="0" lvl="4"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5pPr>
            <a:lvl6pPr marL="2743200" marR="0" lvl="5"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6pPr>
            <a:lvl7pPr marL="3200400" marR="0" lvl="6"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7pPr>
            <a:lvl8pPr marL="3657600" marR="0" lvl="7"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8pPr>
            <a:lvl9pPr marL="4114800" marR="0" lvl="8"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98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98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984" b="0" i="0" u="none" strike="noStrike" cap="none">
                <a:solidFill>
                  <a:srgbClr val="888888"/>
                </a:solidFill>
                <a:latin typeface="Calibri"/>
                <a:ea typeface="Calibri"/>
                <a:cs typeface="Calibri"/>
                <a:sym typeface="Calibri"/>
              </a:defRPr>
            </a:lvl1pPr>
            <a:lvl2pPr marL="0" marR="0" lvl="1" indent="0" algn="r" rtl="0">
              <a:spcBef>
                <a:spcPts val="0"/>
              </a:spcBef>
              <a:buNone/>
              <a:defRPr sz="1984" b="0" i="0" u="none" strike="noStrike" cap="none">
                <a:solidFill>
                  <a:srgbClr val="888888"/>
                </a:solidFill>
                <a:latin typeface="Calibri"/>
                <a:ea typeface="Calibri"/>
                <a:cs typeface="Calibri"/>
                <a:sym typeface="Calibri"/>
              </a:defRPr>
            </a:lvl2pPr>
            <a:lvl3pPr marL="0" marR="0" lvl="2" indent="0" algn="r" rtl="0">
              <a:spcBef>
                <a:spcPts val="0"/>
              </a:spcBef>
              <a:buNone/>
              <a:defRPr sz="1984" b="0" i="0" u="none" strike="noStrike" cap="none">
                <a:solidFill>
                  <a:srgbClr val="888888"/>
                </a:solidFill>
                <a:latin typeface="Calibri"/>
                <a:ea typeface="Calibri"/>
                <a:cs typeface="Calibri"/>
                <a:sym typeface="Calibri"/>
              </a:defRPr>
            </a:lvl3pPr>
            <a:lvl4pPr marL="0" marR="0" lvl="3" indent="0" algn="r" rtl="0">
              <a:spcBef>
                <a:spcPts val="0"/>
              </a:spcBef>
              <a:buNone/>
              <a:defRPr sz="1984" b="0" i="0" u="none" strike="noStrike" cap="none">
                <a:solidFill>
                  <a:srgbClr val="888888"/>
                </a:solidFill>
                <a:latin typeface="Calibri"/>
                <a:ea typeface="Calibri"/>
                <a:cs typeface="Calibri"/>
                <a:sym typeface="Calibri"/>
              </a:defRPr>
            </a:lvl4pPr>
            <a:lvl5pPr marL="0" marR="0" lvl="4" indent="0" algn="r" rtl="0">
              <a:spcBef>
                <a:spcPts val="0"/>
              </a:spcBef>
              <a:buNone/>
              <a:defRPr sz="1984" b="0" i="0" u="none" strike="noStrike" cap="none">
                <a:solidFill>
                  <a:srgbClr val="888888"/>
                </a:solidFill>
                <a:latin typeface="Calibri"/>
                <a:ea typeface="Calibri"/>
                <a:cs typeface="Calibri"/>
                <a:sym typeface="Calibri"/>
              </a:defRPr>
            </a:lvl5pPr>
            <a:lvl6pPr marL="0" marR="0" lvl="5" indent="0" algn="r" rtl="0">
              <a:spcBef>
                <a:spcPts val="0"/>
              </a:spcBef>
              <a:buNone/>
              <a:defRPr sz="1984" b="0" i="0" u="none" strike="noStrike" cap="none">
                <a:solidFill>
                  <a:srgbClr val="888888"/>
                </a:solidFill>
                <a:latin typeface="Calibri"/>
                <a:ea typeface="Calibri"/>
                <a:cs typeface="Calibri"/>
                <a:sym typeface="Calibri"/>
              </a:defRPr>
            </a:lvl6pPr>
            <a:lvl7pPr marL="0" marR="0" lvl="6" indent="0" algn="r" rtl="0">
              <a:spcBef>
                <a:spcPts val="0"/>
              </a:spcBef>
              <a:buNone/>
              <a:defRPr sz="1984" b="0" i="0" u="none" strike="noStrike" cap="none">
                <a:solidFill>
                  <a:srgbClr val="888888"/>
                </a:solidFill>
                <a:latin typeface="Calibri"/>
                <a:ea typeface="Calibri"/>
                <a:cs typeface="Calibri"/>
                <a:sym typeface="Calibri"/>
              </a:defRPr>
            </a:lvl7pPr>
            <a:lvl8pPr marL="0" marR="0" lvl="7" indent="0" algn="r" rtl="0">
              <a:spcBef>
                <a:spcPts val="0"/>
              </a:spcBef>
              <a:buNone/>
              <a:defRPr sz="1984" b="0" i="0" u="none" strike="noStrike" cap="none">
                <a:solidFill>
                  <a:srgbClr val="888888"/>
                </a:solidFill>
                <a:latin typeface="Calibri"/>
                <a:ea typeface="Calibri"/>
                <a:cs typeface="Calibri"/>
                <a:sym typeface="Calibri"/>
              </a:defRPr>
            </a:lvl8pPr>
            <a:lvl9pPr marL="0" marR="0" lvl="8" indent="0" algn="r" rtl="0">
              <a:spcBef>
                <a:spcPts val="0"/>
              </a:spcBef>
              <a:buNone/>
              <a:defRPr sz="198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3396342" y="888004"/>
            <a:ext cx="11329307" cy="1897199"/>
          </a:xfrm>
          <a:prstGeom prst="rect">
            <a:avLst/>
          </a:prstGeom>
          <a:noFill/>
          <a:ln>
            <a:noFill/>
          </a:ln>
        </p:spPr>
        <p:txBody>
          <a:bodyPr spcFirstLastPara="1" wrap="square" lIns="36000" tIns="0" rIns="36000" bIns="0" anchor="ctr" anchorCtr="0">
            <a:noAutofit/>
          </a:bodyPr>
          <a:lstStyle/>
          <a:p>
            <a:pPr marL="0" marR="0" lvl="0" indent="0" algn="l" rtl="0">
              <a:spcBef>
                <a:spcPts val="0"/>
              </a:spcBef>
              <a:spcAft>
                <a:spcPts val="0"/>
              </a:spcAft>
              <a:buNone/>
            </a:pPr>
            <a:r>
              <a:rPr lang="en-US" sz="4800" b="0" i="0" u="none" strike="noStrike" cap="none" dirty="0" smtClean="0">
                <a:solidFill>
                  <a:schemeClr val="dk1"/>
                </a:solidFill>
                <a:latin typeface="Roboto Medium"/>
                <a:ea typeface="Roboto Medium"/>
                <a:cs typeface="Roboto Medium"/>
                <a:sym typeface="Roboto Medium"/>
              </a:rPr>
              <a:t>Advancing Research with Autonomous Boats : Collecting Aquatic Sensorial Data</a:t>
            </a:r>
            <a:endParaRPr dirty="0"/>
          </a:p>
        </p:txBody>
      </p:sp>
      <p:sp>
        <p:nvSpPr>
          <p:cNvPr id="85" name="Google Shape;85;p1"/>
          <p:cNvSpPr/>
          <p:nvPr/>
        </p:nvSpPr>
        <p:spPr>
          <a:xfrm>
            <a:off x="1" y="2682240"/>
            <a:ext cx="15119350" cy="2477589"/>
          </a:xfrm>
          <a:prstGeom prst="rect">
            <a:avLst/>
          </a:prstGeom>
          <a:solidFill>
            <a:srgbClr val="E1EFD8"/>
          </a:solidFill>
          <a:ln>
            <a:noFill/>
          </a:ln>
        </p:spPr>
        <p:txBody>
          <a:bodyPr spcFirstLastPara="1" wrap="square" lIns="36575" tIns="36575" rIns="36575" bIns="36575" anchor="t" anchorCtr="0">
            <a:noAutofit/>
          </a:bodyPr>
          <a:lstStyle/>
          <a:p>
            <a:pPr marL="0" marR="0" lvl="0" indent="0" algn="l" rtl="0">
              <a:spcBef>
                <a:spcPts val="0"/>
              </a:spcBef>
              <a:spcAft>
                <a:spcPts val="0"/>
              </a:spcAft>
              <a:buNone/>
            </a:pPr>
            <a:endParaRPr sz="1695" b="0" i="0" u="none" strike="noStrike" cap="none">
              <a:solidFill>
                <a:schemeClr val="dk1"/>
              </a:solidFill>
              <a:latin typeface="Calibri"/>
              <a:ea typeface="Calibri"/>
              <a:cs typeface="Calibri"/>
              <a:sym typeface="Calibri"/>
            </a:endParaRPr>
          </a:p>
        </p:txBody>
      </p:sp>
      <p:pic>
        <p:nvPicPr>
          <p:cNvPr id="86" name="Google Shape;86;p1"/>
          <p:cNvPicPr preferRelativeResize="0"/>
          <p:nvPr/>
        </p:nvPicPr>
        <p:blipFill rotWithShape="1">
          <a:blip r:embed="rId3">
            <a:alphaModFix/>
          </a:blip>
          <a:srcRect/>
          <a:stretch/>
        </p:blipFill>
        <p:spPr>
          <a:xfrm>
            <a:off x="393700" y="1263877"/>
            <a:ext cx="2809599" cy="3571894"/>
          </a:xfrm>
          <a:prstGeom prst="rect">
            <a:avLst/>
          </a:prstGeom>
          <a:noFill/>
          <a:ln>
            <a:noFill/>
          </a:ln>
        </p:spPr>
      </p:pic>
      <p:sp>
        <p:nvSpPr>
          <p:cNvPr id="87" name="Google Shape;87;p1"/>
          <p:cNvSpPr txBox="1"/>
          <p:nvPr/>
        </p:nvSpPr>
        <p:spPr>
          <a:xfrm>
            <a:off x="3396342" y="2891065"/>
            <a:ext cx="9519920" cy="1101725"/>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r>
              <a:rPr lang="en-US" sz="2800" b="0" i="0" u="none" strike="noStrike" cap="none" dirty="0" smtClean="0">
                <a:solidFill>
                  <a:srgbClr val="548135"/>
                </a:solidFill>
                <a:latin typeface="Roboto Medium"/>
                <a:ea typeface="Roboto Medium"/>
                <a:cs typeface="Roboto Medium"/>
                <a:sym typeface="Roboto Medium"/>
              </a:rPr>
              <a:t>Bruno Lemos, Tiago Marques</a:t>
            </a:r>
            <a:endParaRPr dirty="0"/>
          </a:p>
          <a:p>
            <a:pPr marL="0" marR="0" lvl="0" indent="0" algn="l" rtl="0">
              <a:lnSpc>
                <a:spcPct val="120000"/>
              </a:lnSpc>
              <a:spcBef>
                <a:spcPts val="0"/>
              </a:spcBef>
              <a:spcAft>
                <a:spcPts val="0"/>
              </a:spcAft>
              <a:buNone/>
            </a:pPr>
            <a:r>
              <a:rPr lang="en-US" sz="2800" b="0" i="0" u="none" strike="noStrike" cap="none" dirty="0" smtClean="0">
                <a:solidFill>
                  <a:schemeClr val="dk1"/>
                </a:solidFill>
                <a:latin typeface="Roboto Medium"/>
                <a:ea typeface="Roboto Medium"/>
                <a:cs typeface="Roboto Medium"/>
                <a:sym typeface="Roboto Medium"/>
              </a:rPr>
              <a:t>Prof</a:t>
            </a:r>
            <a:r>
              <a:rPr lang="en-US" sz="2800" b="0" i="0" u="none" strike="noStrike" cap="none" dirty="0">
                <a:solidFill>
                  <a:schemeClr val="dk1"/>
                </a:solidFill>
                <a:latin typeface="Roboto Medium"/>
                <a:ea typeface="Roboto Medium"/>
                <a:cs typeface="Roboto Medium"/>
                <a:sym typeface="Roboto Medium"/>
              </a:rPr>
              <a:t>. </a:t>
            </a:r>
            <a:r>
              <a:rPr lang="en-US" sz="2800" b="0" i="0" u="none" strike="noStrike" cap="none" dirty="0" smtClean="0">
                <a:solidFill>
                  <a:schemeClr val="dk1"/>
                </a:solidFill>
                <a:latin typeface="Roboto Medium"/>
                <a:ea typeface="Roboto Medium"/>
                <a:cs typeface="Roboto Medium"/>
                <a:sym typeface="Roboto Medium"/>
              </a:rPr>
              <a:t>Susana </a:t>
            </a:r>
            <a:r>
              <a:rPr lang="en-US" sz="2800" b="0" i="0" u="none" strike="noStrike" cap="none" dirty="0" err="1" smtClean="0">
                <a:solidFill>
                  <a:schemeClr val="dk1"/>
                </a:solidFill>
                <a:latin typeface="Roboto Medium"/>
                <a:ea typeface="Roboto Medium"/>
                <a:cs typeface="Roboto Medium"/>
                <a:sym typeface="Roboto Medium"/>
              </a:rPr>
              <a:t>Sargento</a:t>
            </a:r>
            <a:r>
              <a:rPr lang="en-US" sz="2800" b="0" i="0" u="none" strike="noStrike" cap="none" dirty="0" smtClean="0">
                <a:solidFill>
                  <a:schemeClr val="dk1"/>
                </a:solidFill>
                <a:latin typeface="Roboto Medium"/>
                <a:ea typeface="Roboto Medium"/>
                <a:cs typeface="Roboto Medium"/>
                <a:sym typeface="Roboto Medium"/>
              </a:rPr>
              <a:t> e Pedro </a:t>
            </a:r>
            <a:r>
              <a:rPr lang="en-US" sz="2800" b="0" i="0" u="none" strike="noStrike" cap="none" dirty="0" err="1" smtClean="0">
                <a:solidFill>
                  <a:schemeClr val="dk1"/>
                </a:solidFill>
                <a:latin typeface="Roboto Medium"/>
                <a:ea typeface="Roboto Medium"/>
                <a:cs typeface="Roboto Medium"/>
                <a:sym typeface="Roboto Medium"/>
              </a:rPr>
              <a:t>Rito</a:t>
            </a:r>
            <a:endParaRPr dirty="0"/>
          </a:p>
        </p:txBody>
      </p:sp>
      <p:sp>
        <p:nvSpPr>
          <p:cNvPr id="88" name="Google Shape;88;p1"/>
          <p:cNvSpPr txBox="1"/>
          <p:nvPr/>
        </p:nvSpPr>
        <p:spPr>
          <a:xfrm>
            <a:off x="3396342" y="4164603"/>
            <a:ext cx="8271656" cy="60935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2800" b="0" i="0" u="none" strike="noStrike" cap="none" dirty="0" err="1" smtClean="0">
                <a:solidFill>
                  <a:schemeClr val="dk1"/>
                </a:solidFill>
                <a:latin typeface="Roboto Light"/>
                <a:ea typeface="Roboto Light"/>
                <a:cs typeface="Roboto Light"/>
                <a:sym typeface="Roboto Light"/>
              </a:rPr>
              <a:t>Redes</a:t>
            </a:r>
            <a:r>
              <a:rPr lang="en-US" sz="2800" b="0" i="0" u="none" strike="noStrike" cap="none" dirty="0" smtClean="0">
                <a:solidFill>
                  <a:schemeClr val="dk1"/>
                </a:solidFill>
                <a:latin typeface="Roboto Light"/>
                <a:ea typeface="Roboto Light"/>
                <a:cs typeface="Roboto Light"/>
                <a:sym typeface="Roboto Light"/>
              </a:rPr>
              <a:t> e </a:t>
            </a:r>
            <a:r>
              <a:rPr lang="en-US" sz="2800" b="0" i="0" u="none" strike="noStrike" cap="none" dirty="0" err="1" smtClean="0">
                <a:solidFill>
                  <a:schemeClr val="dk1"/>
                </a:solidFill>
                <a:latin typeface="Roboto Light"/>
                <a:ea typeface="Roboto Light"/>
                <a:cs typeface="Roboto Light"/>
                <a:sym typeface="Roboto Light"/>
              </a:rPr>
              <a:t>Sistemas</a:t>
            </a:r>
            <a:r>
              <a:rPr lang="en-US" sz="2800" b="0" i="0" u="none" strike="noStrike" cap="none" dirty="0" smtClean="0">
                <a:solidFill>
                  <a:schemeClr val="dk1"/>
                </a:solidFill>
                <a:latin typeface="Roboto Light"/>
                <a:ea typeface="Roboto Light"/>
                <a:cs typeface="Roboto Light"/>
                <a:sym typeface="Roboto Light"/>
              </a:rPr>
              <a:t> </a:t>
            </a:r>
            <a:r>
              <a:rPr lang="en-US" sz="2800" b="0" i="0" u="none" strike="noStrike" cap="none" dirty="0" err="1" smtClean="0">
                <a:solidFill>
                  <a:schemeClr val="dk1"/>
                </a:solidFill>
                <a:latin typeface="Roboto Light"/>
                <a:ea typeface="Roboto Light"/>
                <a:cs typeface="Roboto Light"/>
                <a:sym typeface="Roboto Light"/>
              </a:rPr>
              <a:t>Autónomos</a:t>
            </a:r>
            <a:r>
              <a:rPr lang="en-US" sz="2800" b="0" i="0" u="none" strike="noStrike" cap="none" dirty="0" smtClean="0">
                <a:solidFill>
                  <a:schemeClr val="dk1"/>
                </a:solidFill>
                <a:latin typeface="Roboto Light"/>
                <a:ea typeface="Roboto Light"/>
                <a:cs typeface="Roboto Light"/>
                <a:sym typeface="Roboto Light"/>
              </a:rPr>
              <a:t>, 4º </a:t>
            </a:r>
            <a:r>
              <a:rPr lang="en-US" sz="2800" b="0" i="0" u="none" strike="noStrike" cap="none" dirty="0" err="1">
                <a:solidFill>
                  <a:schemeClr val="dk1"/>
                </a:solidFill>
                <a:latin typeface="Roboto Light"/>
                <a:ea typeface="Roboto Light"/>
                <a:cs typeface="Roboto Light"/>
                <a:sym typeface="Roboto Light"/>
              </a:rPr>
              <a:t>ano</a:t>
            </a:r>
            <a:r>
              <a:rPr lang="en-US" sz="2800" b="0" i="0" u="none" strike="noStrike" cap="none" dirty="0">
                <a:solidFill>
                  <a:schemeClr val="dk1"/>
                </a:solidFill>
                <a:latin typeface="Roboto Light"/>
                <a:ea typeface="Roboto Light"/>
                <a:cs typeface="Roboto Light"/>
                <a:sym typeface="Roboto Light"/>
              </a:rPr>
              <a:t>, </a:t>
            </a:r>
            <a:r>
              <a:rPr lang="en-US" sz="2800" dirty="0" smtClean="0">
                <a:solidFill>
                  <a:schemeClr val="dk1"/>
                </a:solidFill>
                <a:latin typeface="Roboto Light"/>
                <a:ea typeface="Roboto Light"/>
                <a:cs typeface="Roboto Light"/>
                <a:sym typeface="Roboto Light"/>
              </a:rPr>
              <a:t>MECT</a:t>
            </a:r>
            <a:r>
              <a:rPr lang="en-US" sz="2800" b="0" i="0" u="none" strike="noStrike" cap="none" dirty="0" smtClean="0">
                <a:solidFill>
                  <a:schemeClr val="dk1"/>
                </a:solidFill>
                <a:latin typeface="Roboto Light"/>
                <a:ea typeface="Roboto Light"/>
                <a:cs typeface="Roboto Light"/>
                <a:sym typeface="Roboto Light"/>
              </a:rPr>
              <a:t>.</a:t>
            </a:r>
            <a:endParaRPr dirty="0"/>
          </a:p>
        </p:txBody>
      </p:sp>
      <p:sp>
        <p:nvSpPr>
          <p:cNvPr id="89" name="Google Shape;89;p1"/>
          <p:cNvSpPr txBox="1"/>
          <p:nvPr/>
        </p:nvSpPr>
        <p:spPr>
          <a:xfrm>
            <a:off x="12061700" y="4452053"/>
            <a:ext cx="2663949" cy="73866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200" b="0" i="0" u="none" strike="noStrike" cap="none" dirty="0" smtClean="0">
                <a:solidFill>
                  <a:schemeClr val="accent3"/>
                </a:solidFill>
                <a:latin typeface="Roboto Medium"/>
                <a:ea typeface="Roboto Medium"/>
                <a:cs typeface="Roboto Medium"/>
                <a:sym typeface="Roboto Medium"/>
              </a:rPr>
              <a:t>2023</a:t>
            </a:r>
            <a:endParaRPr sz="4200" b="0" i="0" u="none" strike="noStrike" cap="none" dirty="0">
              <a:solidFill>
                <a:schemeClr val="accent3"/>
              </a:solidFill>
              <a:latin typeface="Roboto Medium"/>
              <a:ea typeface="Roboto Medium"/>
              <a:cs typeface="Roboto Medium"/>
              <a:sym typeface="Roboto Medium"/>
            </a:endParaRPr>
          </a:p>
        </p:txBody>
      </p:sp>
      <p:sp>
        <p:nvSpPr>
          <p:cNvPr id="90" name="Google Shape;90;p1"/>
          <p:cNvSpPr txBox="1"/>
          <p:nvPr/>
        </p:nvSpPr>
        <p:spPr>
          <a:xfrm>
            <a:off x="3203298" y="5410699"/>
            <a:ext cx="5767978" cy="3701822"/>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2000" dirty="0" err="1" smtClean="0">
                <a:solidFill>
                  <a:srgbClr val="548135"/>
                </a:solidFill>
                <a:latin typeface="Roboto Medium"/>
                <a:ea typeface="Roboto Medium"/>
                <a:cs typeface="Roboto Medium"/>
                <a:sym typeface="Roboto Medium"/>
              </a:rPr>
              <a:t>Abstrac</a:t>
            </a:r>
            <a:endParaRPr sz="2000" b="0" i="0" u="none" strike="noStrike" cap="none" dirty="0">
              <a:solidFill>
                <a:srgbClr val="548135"/>
              </a:solidFill>
              <a:latin typeface="Roboto Medium"/>
              <a:ea typeface="Roboto Medium"/>
              <a:cs typeface="Roboto Medium"/>
              <a:sym typeface="Roboto Medium"/>
            </a:endParaRPr>
          </a:p>
          <a:p>
            <a:pPr lvl="0">
              <a:lnSpc>
                <a:spcPct val="120000"/>
              </a:lnSpc>
              <a:spcBef>
                <a:spcPts val="600"/>
              </a:spcBef>
            </a:pPr>
            <a:r>
              <a:rPr lang="en-US" sz="1800" dirty="0">
                <a:latin typeface="Roboto Light" panose="020B0604020202020204" charset="0"/>
                <a:ea typeface="Roboto Light" panose="020B0604020202020204" charset="0"/>
              </a:rPr>
              <a:t>The Project aims to develop an innovative autonomous data collection system for various environments. This system utilizes a fleet of specialized boats equipped with OBU's to receive valuable data from different </a:t>
            </a:r>
            <a:r>
              <a:rPr lang="en-US" sz="1800" dirty="0" err="1">
                <a:latin typeface="Roboto Light" panose="020B0604020202020204" charset="0"/>
                <a:ea typeface="Roboto Light" panose="020B0604020202020204" charset="0"/>
              </a:rPr>
              <a:t>sensores</a:t>
            </a:r>
            <a:r>
              <a:rPr lang="en-US" sz="1800" dirty="0">
                <a:latin typeface="Roboto Light" panose="020B0604020202020204" charset="0"/>
                <a:ea typeface="Roboto Light" panose="020B0604020202020204" charset="0"/>
              </a:rPr>
              <a:t>, such as water quality, weather conditions, and marine life monitoring. The boats are designed to operate efficiently and effectively, providing a cost-effective solution for gathering crucial information.</a:t>
            </a:r>
            <a:endParaRPr sz="1800" b="0" i="0" u="none" strike="noStrike" cap="none" dirty="0">
              <a:solidFill>
                <a:schemeClr val="dk1"/>
              </a:solidFill>
              <a:latin typeface="Roboto Light" panose="020B0604020202020204" charset="0"/>
              <a:ea typeface="Roboto Light" panose="020B0604020202020204" charset="0"/>
              <a:cs typeface="Roboto Light"/>
              <a:sym typeface="Roboto Light"/>
            </a:endParaRPr>
          </a:p>
        </p:txBody>
      </p:sp>
      <p:pic>
        <p:nvPicPr>
          <p:cNvPr id="91" name="Google Shape;91;p1"/>
          <p:cNvPicPr preferRelativeResize="0"/>
          <p:nvPr/>
        </p:nvPicPr>
        <p:blipFill rotWithShape="1">
          <a:blip r:embed="rId4">
            <a:alphaModFix/>
          </a:blip>
          <a:srcRect/>
          <a:stretch/>
        </p:blipFill>
        <p:spPr>
          <a:xfrm>
            <a:off x="231499" y="19295026"/>
            <a:ext cx="2479708" cy="747160"/>
          </a:xfrm>
          <a:prstGeom prst="rect">
            <a:avLst/>
          </a:prstGeom>
          <a:noFill/>
          <a:ln>
            <a:noFill/>
          </a:ln>
        </p:spPr>
      </p:pic>
      <p:pic>
        <p:nvPicPr>
          <p:cNvPr id="92" name="Google Shape;92;p1"/>
          <p:cNvPicPr preferRelativeResize="0"/>
          <p:nvPr/>
        </p:nvPicPr>
        <p:blipFill rotWithShape="1">
          <a:blip r:embed="rId5">
            <a:alphaModFix/>
          </a:blip>
          <a:srcRect/>
          <a:stretch/>
        </p:blipFill>
        <p:spPr>
          <a:xfrm>
            <a:off x="231499" y="20499505"/>
            <a:ext cx="2479708" cy="506795"/>
          </a:xfrm>
          <a:prstGeom prst="rect">
            <a:avLst/>
          </a:prstGeom>
          <a:noFill/>
          <a:ln>
            <a:noFill/>
          </a:ln>
        </p:spPr>
      </p:pic>
      <p:pic>
        <p:nvPicPr>
          <p:cNvPr id="93" name="Google Shape;93;p1"/>
          <p:cNvPicPr preferRelativeResize="0"/>
          <p:nvPr/>
        </p:nvPicPr>
        <p:blipFill rotWithShape="1">
          <a:blip r:embed="rId6">
            <a:alphaModFix/>
          </a:blip>
          <a:srcRect/>
          <a:stretch/>
        </p:blipFill>
        <p:spPr>
          <a:xfrm>
            <a:off x="3203298" y="9051063"/>
            <a:ext cx="5553793" cy="3701823"/>
          </a:xfrm>
          <a:prstGeom prst="rect">
            <a:avLst/>
          </a:prstGeom>
          <a:noFill/>
          <a:ln>
            <a:noFill/>
          </a:ln>
        </p:spPr>
      </p:pic>
      <p:sp>
        <p:nvSpPr>
          <p:cNvPr id="94" name="Google Shape;94;p1"/>
          <p:cNvSpPr txBox="1"/>
          <p:nvPr/>
        </p:nvSpPr>
        <p:spPr>
          <a:xfrm>
            <a:off x="3156530" y="12879012"/>
            <a:ext cx="5767979" cy="338554"/>
          </a:xfrm>
          <a:prstGeom prst="rect">
            <a:avLst/>
          </a:prstGeom>
          <a:noFill/>
          <a:ln>
            <a:noFill/>
          </a:ln>
        </p:spPr>
        <p:txBody>
          <a:bodyPr spcFirstLastPara="1" wrap="square" lIns="91425" tIns="45700" rIns="91425" bIns="45700" anchor="t" anchorCtr="0">
            <a:spAutoFit/>
          </a:bodyPr>
          <a:lstStyle/>
          <a:p>
            <a:pPr lvl="0"/>
            <a:r>
              <a:rPr lang="en-US" sz="1600" b="0" i="0" u="none" strike="noStrike" cap="none" dirty="0">
                <a:solidFill>
                  <a:srgbClr val="548135"/>
                </a:solidFill>
                <a:latin typeface="Roboto Light"/>
                <a:ea typeface="Roboto Light"/>
                <a:cs typeface="Roboto Light"/>
                <a:sym typeface="Roboto Light"/>
              </a:rPr>
              <a:t>Fig 1- </a:t>
            </a:r>
            <a:r>
              <a:rPr lang="en-US" sz="1600" b="0" i="0" u="none" strike="noStrike" cap="none" dirty="0" smtClean="0">
                <a:solidFill>
                  <a:srgbClr val="548135"/>
                </a:solidFill>
                <a:latin typeface="Roboto Light"/>
                <a:ea typeface="Roboto Light"/>
                <a:cs typeface="Roboto Light"/>
                <a:sym typeface="Roboto Light"/>
              </a:rPr>
              <a:t>A</a:t>
            </a:r>
            <a:r>
              <a:rPr lang="en-US" sz="1600" dirty="0" smtClean="0">
                <a:solidFill>
                  <a:srgbClr val="548135"/>
                </a:solidFill>
                <a:latin typeface="Roboto Light"/>
                <a:ea typeface="Roboto Light"/>
                <a:cs typeface="Roboto Light"/>
                <a:sym typeface="Roboto Light"/>
              </a:rPr>
              <a:t>rchitecture</a:t>
            </a:r>
            <a:endParaRPr dirty="0"/>
          </a:p>
        </p:txBody>
      </p:sp>
      <p:sp>
        <p:nvSpPr>
          <p:cNvPr id="95" name="Google Shape;95;p1"/>
          <p:cNvSpPr txBox="1"/>
          <p:nvPr/>
        </p:nvSpPr>
        <p:spPr>
          <a:xfrm>
            <a:off x="3156530" y="14020800"/>
            <a:ext cx="5814746" cy="6824394"/>
          </a:xfrm>
          <a:prstGeom prst="rect">
            <a:avLst/>
          </a:prstGeom>
          <a:noFill/>
          <a:ln>
            <a:noFill/>
          </a:ln>
        </p:spPr>
        <p:txBody>
          <a:bodyPr spcFirstLastPara="1" wrap="square" lIns="91425" tIns="45700" rIns="91425" bIns="45700" anchor="b" anchorCtr="0">
            <a:noAutofit/>
          </a:bodyPr>
          <a:lstStyle/>
          <a:p>
            <a:pPr marL="0" marR="0" lvl="0" indent="0" algn="l" rtl="0">
              <a:lnSpc>
                <a:spcPct val="120000"/>
              </a:lnSpc>
              <a:spcBef>
                <a:spcPts val="0"/>
              </a:spcBef>
              <a:spcAft>
                <a:spcPts val="0"/>
              </a:spcAft>
              <a:buNone/>
            </a:pPr>
            <a:r>
              <a:rPr lang="en-US" sz="2000" b="0" i="0" u="none" strike="noStrike" cap="none" dirty="0">
                <a:solidFill>
                  <a:srgbClr val="548135"/>
                </a:solidFill>
                <a:latin typeface="Roboto Medium"/>
                <a:ea typeface="Roboto Medium"/>
                <a:cs typeface="Roboto Medium"/>
                <a:sym typeface="Roboto Medium"/>
              </a:rPr>
              <a:t>Methods</a:t>
            </a:r>
            <a:endParaRPr dirty="0"/>
          </a:p>
          <a:p>
            <a:r>
              <a:rPr lang="en-US" dirty="0"/>
              <a:t/>
            </a:r>
            <a:br>
              <a:rPr lang="en-US" dirty="0"/>
            </a:br>
            <a:r>
              <a:rPr lang="en-US" sz="1800" dirty="0">
                <a:latin typeface="Roboto Light" panose="020B0604020202020204" charset="0"/>
                <a:ea typeface="Roboto Light" panose="020B0604020202020204" charset="0"/>
              </a:rPr>
              <a:t>The equipment setup involved the utilization of NAP-</a:t>
            </a:r>
            <a:r>
              <a:rPr lang="en-US" sz="1800" dirty="0" err="1">
                <a:latin typeface="Roboto Light" panose="020B0604020202020204" charset="0"/>
                <a:ea typeface="Roboto Light" panose="020B0604020202020204" charset="0"/>
              </a:rPr>
              <a:t>Vanteza</a:t>
            </a:r>
            <a:r>
              <a:rPr lang="en-US" sz="1800" dirty="0">
                <a:latin typeface="Roboto Light" panose="020B0604020202020204" charset="0"/>
                <a:ea typeface="Roboto Light" panose="020B0604020202020204" charset="0"/>
              </a:rPr>
              <a:t> containers to house the necessary equipment. The boats were equipped with On-Board Units (OBUs), while Roadside Units (RSUs) were deployed at the base </a:t>
            </a:r>
            <a:r>
              <a:rPr lang="en-US" sz="1800" dirty="0" smtClean="0">
                <a:latin typeface="Roboto Light" panose="020B0604020202020204" charset="0"/>
                <a:ea typeface="Roboto Light" panose="020B0604020202020204" charset="0"/>
              </a:rPr>
              <a:t>station . Additionally</a:t>
            </a:r>
            <a:r>
              <a:rPr lang="en-US" sz="1800" dirty="0">
                <a:latin typeface="Roboto Light" panose="020B0604020202020204" charset="0"/>
                <a:ea typeface="Roboto Light" panose="020B0604020202020204" charset="0"/>
              </a:rPr>
              <a:t>, a simulation of sensors was achieved through the use of an MQTT </a:t>
            </a:r>
            <a:r>
              <a:rPr lang="en-US" sz="1800" dirty="0" smtClean="0">
                <a:latin typeface="Roboto Light" panose="020B0604020202020204" charset="0"/>
                <a:ea typeface="Roboto Light" panose="020B0604020202020204" charset="0"/>
              </a:rPr>
              <a:t>broker(see Fig 1).</a:t>
            </a:r>
          </a:p>
          <a:p>
            <a:endParaRPr lang="en-US" sz="1800" dirty="0">
              <a:latin typeface="Roboto Light" panose="020B0604020202020204" charset="0"/>
              <a:ea typeface="Roboto Light" panose="020B0604020202020204" charset="0"/>
            </a:endParaRPr>
          </a:p>
          <a:p>
            <a:r>
              <a:rPr lang="en-US" sz="1800" dirty="0">
                <a:latin typeface="Roboto Light" panose="020B0604020202020204" charset="0"/>
                <a:ea typeface="Roboto Light" panose="020B0604020202020204" charset="0"/>
              </a:rPr>
              <a:t>The operation is initiated by the base station, which sends a message containing the coordinates of the sensors. The boats start their operation and establish communication by exchanging messages among themselves to determine the optimal path to the sensors, showcasing effective teamwork. The OBUs on the boats collect data from the sensors and transmit it to the base station for further analysis and </a:t>
            </a:r>
            <a:r>
              <a:rPr lang="en-US" sz="1800" dirty="0" smtClean="0">
                <a:latin typeface="Roboto Light" panose="020B0604020202020204" charset="0"/>
                <a:ea typeface="Roboto Light" panose="020B0604020202020204" charset="0"/>
              </a:rPr>
              <a:t>processing.</a:t>
            </a:r>
          </a:p>
          <a:p>
            <a:endParaRPr lang="en-US" sz="1800" dirty="0">
              <a:latin typeface="Roboto Light" panose="020B0604020202020204" charset="0"/>
              <a:ea typeface="Roboto Light" panose="020B0604020202020204" charset="0"/>
            </a:endParaRPr>
          </a:p>
          <a:p>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endParaRPr lang="en-US" sz="1800" dirty="0">
              <a:latin typeface="Roboto Light" panose="020B0604020202020204" charset="0"/>
              <a:ea typeface="Roboto Light" panose="020B0604020202020204" charset="0"/>
            </a:endParaRPr>
          </a:p>
        </p:txBody>
      </p:sp>
      <p:pic>
        <p:nvPicPr>
          <p:cNvPr id="96" name="Google Shape;96;p1"/>
          <p:cNvPicPr preferRelativeResize="0"/>
          <p:nvPr/>
        </p:nvPicPr>
        <p:blipFill rotWithShape="1">
          <a:blip r:embed="rId7">
            <a:alphaModFix/>
          </a:blip>
          <a:srcRect/>
          <a:stretch/>
        </p:blipFill>
        <p:spPr>
          <a:xfrm>
            <a:off x="9780100" y="5475153"/>
            <a:ext cx="4271904" cy="4271904"/>
          </a:xfrm>
          <a:prstGeom prst="rect">
            <a:avLst/>
          </a:prstGeom>
          <a:noFill/>
          <a:ln>
            <a:noFill/>
          </a:ln>
        </p:spPr>
      </p:pic>
      <p:sp>
        <p:nvSpPr>
          <p:cNvPr id="97" name="Google Shape;97;p1"/>
          <p:cNvSpPr txBox="1"/>
          <p:nvPr/>
        </p:nvSpPr>
        <p:spPr>
          <a:xfrm>
            <a:off x="9177711" y="9862216"/>
            <a:ext cx="5767979" cy="338514"/>
          </a:xfrm>
          <a:prstGeom prst="rect">
            <a:avLst/>
          </a:prstGeom>
          <a:noFill/>
          <a:ln>
            <a:noFill/>
          </a:ln>
        </p:spPr>
        <p:txBody>
          <a:bodyPr spcFirstLastPara="1" wrap="square" lIns="91425" tIns="45700" rIns="91425" bIns="45700" anchor="t" anchorCtr="0">
            <a:spAutoFit/>
          </a:bodyPr>
          <a:lstStyle/>
          <a:p>
            <a:pPr lvl="0"/>
            <a:r>
              <a:rPr lang="en-US" sz="1600" b="0" i="0" u="none" strike="noStrike" cap="none" dirty="0">
                <a:solidFill>
                  <a:srgbClr val="548135"/>
                </a:solidFill>
                <a:latin typeface="Roboto Light"/>
                <a:ea typeface="Roboto Light"/>
                <a:cs typeface="Roboto Light"/>
                <a:sym typeface="Roboto Light"/>
              </a:rPr>
              <a:t>Fig 2- </a:t>
            </a:r>
            <a:r>
              <a:rPr lang="en-US" sz="1600" dirty="0" smtClean="0">
                <a:solidFill>
                  <a:srgbClr val="548135"/>
                </a:solidFill>
                <a:latin typeface="Roboto Medium"/>
                <a:ea typeface="Roboto Medium"/>
                <a:cs typeface="Roboto Medium"/>
                <a:sym typeface="Roboto Medium"/>
              </a:rPr>
              <a:t>Emulator interface</a:t>
            </a:r>
            <a:r>
              <a:rPr lang="en-US" sz="1600" b="0" i="0" u="none" strike="noStrike" cap="none" dirty="0" smtClean="0">
                <a:solidFill>
                  <a:srgbClr val="548135"/>
                </a:solidFill>
                <a:latin typeface="Roboto Light"/>
                <a:ea typeface="Roboto Light"/>
                <a:cs typeface="Roboto Light"/>
                <a:sym typeface="Roboto Light"/>
              </a:rPr>
              <a:t> </a:t>
            </a:r>
            <a:endParaRPr dirty="0"/>
          </a:p>
        </p:txBody>
      </p:sp>
      <p:sp>
        <p:nvSpPr>
          <p:cNvPr id="98" name="Google Shape;98;p1"/>
          <p:cNvSpPr txBox="1"/>
          <p:nvPr/>
        </p:nvSpPr>
        <p:spPr>
          <a:xfrm>
            <a:off x="9177710" y="10411609"/>
            <a:ext cx="5547939" cy="10433585"/>
          </a:xfrm>
          <a:prstGeom prst="rect">
            <a:avLst/>
          </a:prstGeom>
          <a:noFill/>
          <a:ln>
            <a:noFill/>
          </a:ln>
        </p:spPr>
        <p:txBody>
          <a:bodyPr spcFirstLastPara="1" wrap="square" lIns="91425" tIns="45700" rIns="91425" bIns="45700" anchor="t" anchorCtr="0">
            <a:spAutoFit/>
          </a:bodyPr>
          <a:lstStyle/>
          <a:p>
            <a:pPr lvl="0">
              <a:lnSpc>
                <a:spcPct val="120000"/>
              </a:lnSpc>
            </a:pPr>
            <a:r>
              <a:rPr lang="en-US" sz="1800" dirty="0" smtClean="0">
                <a:solidFill>
                  <a:srgbClr val="548135"/>
                </a:solidFill>
                <a:latin typeface="Roboto Medium"/>
                <a:ea typeface="Roboto Medium"/>
                <a:cs typeface="Roboto Medium"/>
                <a:sym typeface="Roboto Medium"/>
              </a:rPr>
              <a:t>Emulator and Data Analysis</a:t>
            </a:r>
          </a:p>
          <a:p>
            <a:pPr lvl="0">
              <a:lnSpc>
                <a:spcPct val="120000"/>
              </a:lnSpc>
            </a:pPr>
            <a:r>
              <a:rPr lang="en-US" sz="1800" dirty="0">
                <a:latin typeface="Roboto Light" panose="020B0604020202020204" charset="0"/>
                <a:ea typeface="Roboto Light" panose="020B0604020202020204" charset="0"/>
              </a:rPr>
              <a:t>T</a:t>
            </a:r>
            <a:r>
              <a:rPr lang="en-US" sz="1800" dirty="0" smtClean="0">
                <a:latin typeface="Roboto Light" panose="020B0604020202020204" charset="0"/>
                <a:ea typeface="Roboto Light" panose="020B0604020202020204" charset="0"/>
              </a:rPr>
              <a:t>he </a:t>
            </a:r>
            <a:r>
              <a:rPr lang="en-US" sz="1800" dirty="0">
                <a:latin typeface="Roboto Light" panose="020B0604020202020204" charset="0"/>
                <a:ea typeface="Roboto Light" panose="020B0604020202020204" charset="0"/>
              </a:rPr>
              <a:t>emulator </a:t>
            </a:r>
            <a:r>
              <a:rPr lang="en-US" sz="1800" dirty="0" smtClean="0">
                <a:latin typeface="Roboto Light" panose="020B0604020202020204" charset="0"/>
                <a:ea typeface="Roboto Light" panose="020B0604020202020204" charset="0"/>
              </a:rPr>
              <a:t>was developed </a:t>
            </a:r>
            <a:r>
              <a:rPr lang="en-US" sz="1800" dirty="0">
                <a:latin typeface="Roboto Light" panose="020B0604020202020204" charset="0"/>
                <a:ea typeface="Roboto Light" panose="020B0604020202020204" charset="0"/>
              </a:rPr>
              <a:t>for visualizing the progress of a capture mission and the subsequent data analysis. The emulator is built using React, providing a user-friendly interface to monitor and analyze the collected </a:t>
            </a:r>
            <a:r>
              <a:rPr lang="en-US" sz="1800" dirty="0" smtClean="0">
                <a:latin typeface="Roboto Light" panose="020B0604020202020204" charset="0"/>
                <a:ea typeface="Roboto Light" panose="020B0604020202020204" charset="0"/>
              </a:rPr>
              <a:t>data(see Fig. 2).</a:t>
            </a:r>
          </a:p>
          <a:p>
            <a:pPr lvl="0">
              <a:lnSpc>
                <a:spcPct val="120000"/>
              </a:lnSpc>
            </a:pPr>
            <a:endParaRPr lang="en-US" sz="1800" dirty="0" smtClean="0">
              <a:latin typeface="Roboto Light" panose="020B0604020202020204" charset="0"/>
              <a:ea typeface="Roboto Light" panose="020B0604020202020204" charset="0"/>
            </a:endParaRPr>
          </a:p>
          <a:p>
            <a:pPr lvl="0">
              <a:lnSpc>
                <a:spcPct val="120000"/>
              </a:lnSpc>
            </a:pPr>
            <a:r>
              <a:rPr lang="en-US" sz="1800" dirty="0">
                <a:latin typeface="Roboto Light" panose="020B0604020202020204" charset="0"/>
                <a:ea typeface="Roboto Light" panose="020B0604020202020204" charset="0"/>
              </a:rPr>
              <a:t>The emulator serves as a visual representation of the capture mission, allowing users to observe the real-time progress of data collection. It presents a grid that displays the positions of the </a:t>
            </a:r>
            <a:r>
              <a:rPr lang="en-US" sz="1800" dirty="0" smtClean="0">
                <a:latin typeface="Roboto Light" panose="020B0604020202020204" charset="0"/>
                <a:ea typeface="Roboto Light" panose="020B0604020202020204" charset="0"/>
              </a:rPr>
              <a:t>boats, base station and sensors</a:t>
            </a:r>
            <a:r>
              <a:rPr lang="en-US" sz="1800" dirty="0">
                <a:latin typeface="Roboto Light" panose="020B0604020202020204" charset="0"/>
                <a:ea typeface="Roboto Light" panose="020B0604020202020204" charset="0"/>
              </a:rPr>
              <a:t>, indicating which sensors have been collected and which are yet to be collected. Additionally, the emulator provides information about the specific sensor each boat is retrieving </a:t>
            </a:r>
            <a:r>
              <a:rPr lang="en-US" sz="1800" dirty="0" smtClean="0">
                <a:latin typeface="Roboto Light" panose="020B0604020202020204" charset="0"/>
                <a:ea typeface="Roboto Light" panose="020B0604020202020204" charset="0"/>
              </a:rPr>
              <a:t>at the moment.</a:t>
            </a:r>
          </a:p>
          <a:p>
            <a:pPr lvl="0">
              <a:lnSpc>
                <a:spcPct val="120000"/>
              </a:lnSpc>
            </a:pPr>
            <a:endParaRPr lang="en-US" sz="1800" dirty="0" smtClean="0">
              <a:latin typeface="Roboto Light" panose="020B0604020202020204" charset="0"/>
              <a:ea typeface="Roboto Light" panose="020B0604020202020204" charset="0"/>
            </a:endParaRPr>
          </a:p>
          <a:p>
            <a:pPr lvl="0">
              <a:lnSpc>
                <a:spcPct val="120000"/>
              </a:lnSpc>
            </a:pPr>
            <a:r>
              <a:rPr lang="en-US" sz="1800" dirty="0" smtClean="0">
                <a:latin typeface="Roboto Light" panose="020B0604020202020204" charset="0"/>
                <a:ea typeface="Roboto Light" panose="020B0604020202020204" charset="0"/>
              </a:rPr>
              <a:t>Furthermore</a:t>
            </a:r>
            <a:r>
              <a:rPr lang="en-US" sz="1800" dirty="0">
                <a:latin typeface="Roboto Light" panose="020B0604020202020204" charset="0"/>
                <a:ea typeface="Roboto Light" panose="020B0604020202020204" charset="0"/>
              </a:rPr>
              <a:t>, the emulator assesses the communication range for each boat, indicating whether the boats are within range for effective communication</a:t>
            </a:r>
            <a:r>
              <a:rPr lang="en-US" sz="1800" dirty="0" smtClean="0">
                <a:latin typeface="Roboto Light" panose="020B0604020202020204" charset="0"/>
                <a:ea typeface="Roboto Light" panose="020B0604020202020204" charset="0"/>
              </a:rPr>
              <a:t>.</a:t>
            </a:r>
          </a:p>
          <a:p>
            <a:pPr lvl="0">
              <a:lnSpc>
                <a:spcPct val="120000"/>
              </a:lnSpc>
            </a:pPr>
            <a:endParaRPr sz="1800" b="0" i="0" u="none" strike="noStrike" cap="none" dirty="0">
              <a:solidFill>
                <a:schemeClr val="dk1"/>
              </a:solidFill>
              <a:latin typeface="Roboto"/>
              <a:ea typeface="Roboto"/>
              <a:cs typeface="Roboto"/>
              <a:sym typeface="Roboto"/>
            </a:endParaRPr>
          </a:p>
          <a:p>
            <a:pPr marL="0" marR="0" lvl="0" indent="0" algn="l" rtl="0">
              <a:lnSpc>
                <a:spcPct val="120000"/>
              </a:lnSpc>
              <a:spcBef>
                <a:spcPts val="0"/>
              </a:spcBef>
              <a:spcAft>
                <a:spcPts val="0"/>
              </a:spcAft>
              <a:buNone/>
            </a:pPr>
            <a:r>
              <a:rPr lang="en-US" sz="2000" b="0" i="0" u="none" strike="noStrike" cap="none" dirty="0">
                <a:solidFill>
                  <a:srgbClr val="548135"/>
                </a:solidFill>
                <a:latin typeface="Roboto Medium"/>
                <a:ea typeface="Roboto Medium"/>
                <a:cs typeface="Roboto Medium"/>
                <a:sym typeface="Roboto Medium"/>
              </a:rPr>
              <a:t>Conclusion</a:t>
            </a:r>
            <a:endParaRPr dirty="0"/>
          </a:p>
          <a:p>
            <a:pPr lvl="0">
              <a:lnSpc>
                <a:spcPct val="120000"/>
              </a:lnSpc>
            </a:pP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a:t>
            </a:r>
            <a:r>
              <a:rPr lang="en-US" sz="1800" dirty="0">
                <a:latin typeface="Roboto Light" panose="020B0604020202020204" charset="0"/>
                <a:ea typeface="Roboto Light" panose="020B0604020202020204" charset="0"/>
              </a:rPr>
              <a:t> ?????</a:t>
            </a:r>
            <a:r>
              <a:rPr lang="en-US" sz="1800" dirty="0" smtClean="0">
                <a:latin typeface="Roboto Light" panose="020B0604020202020204" charset="0"/>
                <a:ea typeface="Roboto Light" panose="020B0604020202020204" charset="0"/>
              </a:rPr>
              <a:t>?????????? </a:t>
            </a:r>
            <a:endParaRPr sz="1800" b="0" i="0" u="none" strike="noStrike" cap="none" dirty="0">
              <a:solidFill>
                <a:srgbClr val="0018A8"/>
              </a:solidFill>
              <a:latin typeface="Roboto"/>
              <a:ea typeface="Roboto"/>
              <a:cs typeface="Roboto"/>
              <a:sym typeface="Roboto"/>
            </a:endParaRPr>
          </a:p>
          <a:p>
            <a:pPr marL="0" marR="0" lvl="0" indent="0" algn="l" rtl="0">
              <a:lnSpc>
                <a:spcPct val="120000"/>
              </a:lnSpc>
              <a:spcBef>
                <a:spcPts val="0"/>
              </a:spcBef>
              <a:spcAft>
                <a:spcPts val="0"/>
              </a:spcAft>
              <a:buNone/>
            </a:pPr>
            <a:endParaRPr sz="1800" b="0" i="0" u="none" strike="noStrike" cap="none" dirty="0">
              <a:solidFill>
                <a:schemeClr val="dk1"/>
              </a:solidFill>
              <a:latin typeface="Roboto"/>
              <a:ea typeface="Roboto"/>
              <a:cs typeface="Roboto"/>
              <a:sym typeface="Roboto"/>
            </a:endParaRPr>
          </a:p>
        </p:txBody>
      </p:sp>
      <p:sp>
        <p:nvSpPr>
          <p:cNvPr id="99" name="Google Shape;99;p1"/>
          <p:cNvSpPr/>
          <p:nvPr/>
        </p:nvSpPr>
        <p:spPr>
          <a:xfrm>
            <a:off x="-6044783" y="327024"/>
            <a:ext cx="6044783" cy="5712657"/>
          </a:xfrm>
          <a:prstGeom prst="rightArrowCallout">
            <a:avLst>
              <a:gd name="adj1" fmla="val 18349"/>
              <a:gd name="adj2" fmla="val 25000"/>
              <a:gd name="adj3" fmla="val 25000"/>
              <a:gd name="adj4" fmla="val 71459"/>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Cor Preta para títulos: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RGB(0,0,0)</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Tipos (de letra):</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Títulos e destaques 🡪 Roboto Medium</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Corpo do texto 🡪  Roboto Light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(evitar o uso de bold; usar Roboto Medium em alternativa)</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FORMATO OBRIGATÓRIO: A2</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rgbClr val="1A439B"/>
              </a:solidFill>
              <a:latin typeface="Calibri"/>
              <a:ea typeface="Calibri"/>
              <a:cs typeface="Calibri"/>
              <a:sym typeface="Calibri"/>
            </a:endParaRPr>
          </a:p>
        </p:txBody>
      </p:sp>
      <p:sp>
        <p:nvSpPr>
          <p:cNvPr id="100" name="Google Shape;100;p1"/>
          <p:cNvSpPr/>
          <p:nvPr/>
        </p:nvSpPr>
        <p:spPr>
          <a:xfrm>
            <a:off x="-5293964" y="6319837"/>
            <a:ext cx="4780407" cy="3489325"/>
          </a:xfrm>
          <a:prstGeom prst="rightArrowCallout">
            <a:avLst>
              <a:gd name="adj1" fmla="val 18349"/>
              <a:gd name="adj2" fmla="val 25000"/>
              <a:gd name="adj3" fmla="val 25000"/>
              <a:gd name="adj4" fmla="val 73346"/>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Área para o </a:t>
            </a:r>
            <a:r>
              <a:rPr lang="en-US" sz="3200">
                <a:solidFill>
                  <a:schemeClr val="dk1"/>
                </a:solidFill>
                <a:latin typeface="Calibri"/>
                <a:ea typeface="Calibri"/>
                <a:cs typeface="Calibri"/>
                <a:sym typeface="Calibri"/>
              </a:rPr>
              <a:t>logo</a:t>
            </a:r>
            <a:r>
              <a:rPr lang="en-US" sz="2400">
                <a:solidFill>
                  <a:schemeClr val="dk1"/>
                </a:solidFill>
                <a:latin typeface="Calibri"/>
                <a:ea typeface="Calibri"/>
                <a:cs typeface="Calibri"/>
                <a:sym typeface="Calibri"/>
              </a:rPr>
              <a:t> do projeto/trabalho, se aplicável. Deve ficar delimitado pelo quadrado indicado pelas guias.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(activar a visualização das guias)</a:t>
            </a:r>
            <a:endParaRPr/>
          </a:p>
          <a:p>
            <a:pPr marL="0" marR="0" lvl="0" indent="0" algn="l" rtl="0">
              <a:spcBef>
                <a:spcPts val="0"/>
              </a:spcBef>
              <a:spcAft>
                <a:spcPts val="0"/>
              </a:spcAft>
              <a:buNone/>
            </a:pPr>
            <a:endParaRPr sz="2400">
              <a:solidFill>
                <a:srgbClr val="1A439B"/>
              </a:solidFill>
              <a:latin typeface="Calibri"/>
              <a:ea typeface="Calibri"/>
              <a:cs typeface="Calibri"/>
              <a:sym typeface="Calibri"/>
            </a:endParaRPr>
          </a:p>
        </p:txBody>
      </p:sp>
      <p:sp>
        <p:nvSpPr>
          <p:cNvPr id="101" name="Google Shape;101;p1"/>
          <p:cNvSpPr/>
          <p:nvPr/>
        </p:nvSpPr>
        <p:spPr>
          <a:xfrm>
            <a:off x="-4170352" y="12338610"/>
            <a:ext cx="3384376" cy="2373562"/>
          </a:xfrm>
          <a:prstGeom prst="rightArrowCallout">
            <a:avLst>
              <a:gd name="adj1" fmla="val 19954"/>
              <a:gd name="adj2" fmla="val 26605"/>
              <a:gd name="adj3" fmla="val 25000"/>
              <a:gd name="adj4" fmla="val 75672"/>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Coluna vertical (à esquerda) deve ficar vazia</a:t>
            </a:r>
            <a:endParaRPr sz="2400">
              <a:solidFill>
                <a:schemeClr val="dk1"/>
              </a:solidFill>
              <a:latin typeface="Calibri"/>
              <a:ea typeface="Calibri"/>
              <a:cs typeface="Calibri"/>
              <a:sym typeface="Calibri"/>
            </a:endParaRPr>
          </a:p>
        </p:txBody>
      </p:sp>
      <p:sp>
        <p:nvSpPr>
          <p:cNvPr id="102" name="Google Shape;102;p1"/>
          <p:cNvSpPr/>
          <p:nvPr/>
        </p:nvSpPr>
        <p:spPr>
          <a:xfrm>
            <a:off x="-7986776" y="15930022"/>
            <a:ext cx="7200800" cy="4416614"/>
          </a:xfrm>
          <a:prstGeom prst="wedgeRectCallout">
            <a:avLst>
              <a:gd name="adj1" fmla="val 41836"/>
              <a:gd name="adj2" fmla="val 70158"/>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Produção do PDF da versão final:</a:t>
            </a:r>
            <a:endParaRPr/>
          </a:p>
          <a:p>
            <a:pPr marL="342900" marR="0" lvl="0" indent="-342900" algn="l" rtl="0">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atenção à qualidade das imagens originais: pelo menos 300dpi (cores) ou 600dpi (escala de cinzentos).</a:t>
            </a:r>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 </a:t>
            </a:r>
            <a:r>
              <a:rPr lang="en-US" sz="2400">
                <a:solidFill>
                  <a:schemeClr val="dk1"/>
                </a:solidFill>
                <a:latin typeface="Calibri"/>
                <a:ea typeface="Calibri"/>
                <a:cs typeface="Calibri"/>
                <a:sym typeface="Calibri"/>
              </a:rPr>
              <a:t>Office 2021 permite exportar PDF (File&gt;Export&gt;Create PDF). Selecionar: Optimize for Printing</a:t>
            </a:r>
            <a:endParaRPr/>
          </a:p>
          <a:p>
            <a:pPr marL="342900" marR="0" lvl="0" indent="-342900" algn="l" rtl="0">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Conferir que o PDF produzido tem a qualidade pretendida:  fazer zoom a 400% e confirmar o aspeto dos elementos do poster.</a:t>
            </a:r>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3" name="Google Shape;103;p1"/>
          <p:cNvSpPr/>
          <p:nvPr/>
        </p:nvSpPr>
        <p:spPr>
          <a:xfrm>
            <a:off x="15512728" y="429976"/>
            <a:ext cx="4312914" cy="2355227"/>
          </a:xfrm>
          <a:prstGeom prst="leftArrowCallout">
            <a:avLst>
              <a:gd name="adj1" fmla="val 25000"/>
              <a:gd name="adj2" fmla="val 25000"/>
              <a:gd name="adj3" fmla="val 25000"/>
              <a:gd name="adj4" fmla="val 70781"/>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Título numa linha (preferível) ou duas (se necessário).</a:t>
            </a:r>
            <a:endParaRPr/>
          </a:p>
        </p:txBody>
      </p:sp>
      <p:sp>
        <p:nvSpPr>
          <p:cNvPr id="104" name="Google Shape;104;p1"/>
          <p:cNvSpPr/>
          <p:nvPr/>
        </p:nvSpPr>
        <p:spPr>
          <a:xfrm>
            <a:off x="15409759" y="3049824"/>
            <a:ext cx="6374777" cy="2989858"/>
          </a:xfrm>
          <a:prstGeom prst="leftArrowCallout">
            <a:avLst>
              <a:gd name="adj1" fmla="val 25000"/>
              <a:gd name="adj2" fmla="val 25000"/>
              <a:gd name="adj3" fmla="val 25000"/>
              <a:gd name="adj4" fmla="val 70134"/>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Última linha: </a:t>
            </a:r>
            <a:endParaRPr/>
          </a:p>
          <a:p>
            <a:pPr marL="342900" marR="0" lvl="0" indent="-3429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designação da unidade curricular, ou </a:t>
            </a:r>
            <a:endParaRPr/>
          </a:p>
          <a:p>
            <a:pPr marL="342900" marR="0" lvl="0" indent="-3429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grau, para as dissertações/teses, e.g.: Mestrado em Engenharia Informática</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 name="Google Shape;105;p1"/>
          <p:cNvSpPr/>
          <p:nvPr/>
        </p:nvSpPr>
        <p:spPr>
          <a:xfrm>
            <a:off x="15770264" y="6949280"/>
            <a:ext cx="4752975" cy="2230438"/>
          </a:xfrm>
          <a:prstGeom prst="leftArrowCallout">
            <a:avLst>
              <a:gd name="adj1" fmla="val 25000"/>
              <a:gd name="adj2" fmla="val 25000"/>
              <a:gd name="adj3" fmla="val 25000"/>
              <a:gd name="adj4" fmla="val 68031"/>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Língua sugerida:</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Português ou inglês.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 name="Google Shape;106;p1"/>
          <p:cNvSpPr/>
          <p:nvPr/>
        </p:nvSpPr>
        <p:spPr>
          <a:xfrm>
            <a:off x="15995812" y="18519773"/>
            <a:ext cx="4751387" cy="3044826"/>
          </a:xfrm>
          <a:prstGeom prst="leftArrowCallout">
            <a:avLst>
              <a:gd name="adj1" fmla="val 25000"/>
              <a:gd name="adj2" fmla="val 25000"/>
              <a:gd name="adj3" fmla="val 25000"/>
              <a:gd name="adj4" fmla="val 70781"/>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Procurar que o corpo fique alinhado pela guia, nas duas colunas.</a:t>
            </a:r>
            <a:endParaRPr/>
          </a:p>
        </p:txBody>
      </p:sp>
    </p:spTree>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497</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Roboto</vt:lpstr>
      <vt:lpstr>Arial</vt:lpstr>
      <vt:lpstr>Roboto Medium</vt:lpstr>
      <vt:lpstr>Calibri</vt:lpstr>
      <vt:lpstr>Roboto Light</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André Butuc</dc:creator>
  <cp:lastModifiedBy>Celso Lemos</cp:lastModifiedBy>
  <cp:revision>7</cp:revision>
  <dcterms:created xsi:type="dcterms:W3CDTF">2022-06-08T14:51:54Z</dcterms:created>
  <dcterms:modified xsi:type="dcterms:W3CDTF">2023-06-01T14:19:26Z</dcterms:modified>
</cp:coreProperties>
</file>