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88" r:id="rId6"/>
    <p:sldId id="283" r:id="rId7"/>
    <p:sldId id="282" r:id="rId8"/>
    <p:sldId id="278" r:id="rId9"/>
    <p:sldId id="261" r:id="rId10"/>
    <p:sldId id="260" r:id="rId11"/>
    <p:sldId id="279" r:id="rId12"/>
    <p:sldId id="280" r:id="rId13"/>
    <p:sldId id="263" r:id="rId14"/>
    <p:sldId id="264" r:id="rId15"/>
    <p:sldId id="285" r:id="rId16"/>
    <p:sldId id="265" r:id="rId17"/>
    <p:sldId id="284" r:id="rId18"/>
    <p:sldId id="267" r:id="rId19"/>
    <p:sldId id="268" r:id="rId20"/>
    <p:sldId id="269" r:id="rId21"/>
    <p:sldId id="271" r:id="rId22"/>
    <p:sldId id="270" r:id="rId23"/>
    <p:sldId id="286" r:id="rId24"/>
    <p:sldId id="289" r:id="rId25"/>
  </p:sldIdLst>
  <p:sldSz cx="10693400" cy="7562850"/>
  <p:notesSz cx="10693400" cy="75628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71" autoAdjust="0"/>
    <p:restoredTop sz="94660"/>
  </p:normalViewPr>
  <p:slideViewPr>
    <p:cSldViewPr>
      <p:cViewPr varScale="1">
        <p:scale>
          <a:sx n="45" d="100"/>
          <a:sy n="45" d="100"/>
        </p:scale>
        <p:origin x="60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1B251-D1D2-4F19-9D2A-7B94E16F705B}" type="datetimeFigureOut">
              <a:rPr lang="pt-BR" smtClean="0"/>
              <a:pPr/>
              <a:t>18/12/2017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E5E11-FEAD-4D70-B6D6-5EFBCC3A5EE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4156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E5E11-FEAD-4D70-B6D6-5EFBCC3A5EE0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771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E5E11-FEAD-4D70-B6D6-5EFBCC3A5EE0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771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E5E11-FEAD-4D70-B6D6-5EFBCC3A5EE0}" type="slidenum">
              <a:rPr lang="pt-BR" smtClean="0"/>
              <a:pPr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7414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36078" y="1092758"/>
            <a:ext cx="8021243" cy="382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12/18/2017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12/18/2017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12/18/2017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12/18/2017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12/18/2017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6195"/>
            <a:ext cx="10692003" cy="75144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42349" y="1502422"/>
            <a:ext cx="5808700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12/18/2017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4.xml"/><Relationship Id="rId7" Type="http://schemas.openxmlformats.org/officeDocument/2006/relationships/slide" Target="slide16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5.xml"/><Relationship Id="rId11" Type="http://schemas.openxmlformats.org/officeDocument/2006/relationships/image" Target="../media/image7.png"/><Relationship Id="rId5" Type="http://schemas.openxmlformats.org/officeDocument/2006/relationships/slide" Target="slide9.xml"/><Relationship Id="rId10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slide" Target="slide1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5.xml"/><Relationship Id="rId11" Type="http://schemas.openxmlformats.org/officeDocument/2006/relationships/image" Target="../media/image7.png"/><Relationship Id="rId5" Type="http://schemas.openxmlformats.org/officeDocument/2006/relationships/slide" Target="slide9.xml"/><Relationship Id="rId10" Type="http://schemas.openxmlformats.org/officeDocument/2006/relationships/image" Target="../media/image5.png"/><Relationship Id="rId4" Type="http://schemas.openxmlformats.org/officeDocument/2006/relationships/slide" Target="slide13.xml"/><Relationship Id="rId9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slide" Target="slide2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4" Type="http://schemas.openxmlformats.org/officeDocument/2006/relationships/slide" Target="slide9.xml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18.xml"/><Relationship Id="rId7" Type="http://schemas.openxmlformats.org/officeDocument/2006/relationships/image" Target="../media/image9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image" Target="../media/image4.png"/><Relationship Id="rId4" Type="http://schemas.openxmlformats.org/officeDocument/2006/relationships/slide" Target="slide10.xml"/><Relationship Id="rId9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18.xml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6.xml"/><Relationship Id="rId11" Type="http://schemas.openxmlformats.org/officeDocument/2006/relationships/slide" Target="slide2.xml"/><Relationship Id="rId5" Type="http://schemas.openxmlformats.org/officeDocument/2006/relationships/slide" Target="slide15.xml"/><Relationship Id="rId10" Type="http://schemas.openxmlformats.org/officeDocument/2006/relationships/image" Target="../media/image9.png"/><Relationship Id="rId4" Type="http://schemas.openxmlformats.org/officeDocument/2006/relationships/image" Target="../media/image10.png"/><Relationship Id="rId9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16.xml"/><Relationship Id="rId7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slide" Target="slide14.xml"/><Relationship Id="rId4" Type="http://schemas.openxmlformats.org/officeDocument/2006/relationships/slide" Target="slide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slide" Target="slide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9" Type="http://schemas.openxmlformats.org/officeDocument/2006/relationships/image" Target="../media/image50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34" Type="http://schemas.openxmlformats.org/officeDocument/2006/relationships/image" Target="../media/image45.png"/><Relationship Id="rId42" Type="http://schemas.openxmlformats.org/officeDocument/2006/relationships/image" Target="../media/image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33" Type="http://schemas.openxmlformats.org/officeDocument/2006/relationships/image" Target="../media/image44.png"/><Relationship Id="rId38" Type="http://schemas.openxmlformats.org/officeDocument/2006/relationships/image" Target="../media/image49.png"/><Relationship Id="rId2" Type="http://schemas.openxmlformats.org/officeDocument/2006/relationships/image" Target="../media/image9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29" Type="http://schemas.openxmlformats.org/officeDocument/2006/relationships/image" Target="../media/image40.png"/><Relationship Id="rId41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32" Type="http://schemas.openxmlformats.org/officeDocument/2006/relationships/image" Target="../media/image43.png"/><Relationship Id="rId37" Type="http://schemas.openxmlformats.org/officeDocument/2006/relationships/image" Target="../media/image48.png"/><Relationship Id="rId40" Type="http://schemas.openxmlformats.org/officeDocument/2006/relationships/slide" Target="slide13.xml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36" Type="http://schemas.openxmlformats.org/officeDocument/2006/relationships/image" Target="../media/image47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31" Type="http://schemas.openxmlformats.org/officeDocument/2006/relationships/image" Target="../media/image42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Relationship Id="rId35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22.xml"/><Relationship Id="rId7" Type="http://schemas.openxmlformats.org/officeDocument/2006/relationships/slide" Target="slide2.xm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slide" Target="slide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19.xml"/><Relationship Id="rId7" Type="http://schemas.openxmlformats.org/officeDocument/2006/relationships/slide" Target="slide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jpeg"/><Relationship Id="rId5" Type="http://schemas.openxmlformats.org/officeDocument/2006/relationships/image" Target="../media/image7.png"/><Relationship Id="rId10" Type="http://schemas.openxmlformats.org/officeDocument/2006/relationships/image" Target="../media/image5.png"/><Relationship Id="rId4" Type="http://schemas.openxmlformats.org/officeDocument/2006/relationships/slide" Target="slide23.xml"/><Relationship Id="rId9" Type="http://schemas.openxmlformats.org/officeDocument/2006/relationships/slide" Target="slid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slide" Target="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2.xml"/><Relationship Id="rId7" Type="http://schemas.openxmlformats.org/officeDocument/2006/relationships/slide" Target="slide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slide" Target="slide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slide" Target="slide2.xml"/><Relationship Id="rId5" Type="http://schemas.openxmlformats.org/officeDocument/2006/relationships/image" Target="../media/image4.png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m 26" descr="Slide Abicor Binzel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32500" y="5381625"/>
            <a:ext cx="4219965" cy="17141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1181" y="872927"/>
            <a:ext cx="1677035" cy="296545"/>
          </a:xfrm>
          <a:prstGeom prst="rect">
            <a:avLst/>
          </a:prstGeom>
          <a:ln w="15472">
            <a:solidFill>
              <a:srgbClr val="231F2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235"/>
              </a:spcBef>
            </a:pPr>
            <a:r>
              <a:rPr sz="1700" spc="15" dirty="0">
                <a:latin typeface="Arial"/>
                <a:cs typeface="Arial"/>
              </a:rPr>
              <a:t>Nº </a:t>
            </a:r>
            <a:r>
              <a:rPr sz="1700" spc="25" dirty="0">
                <a:latin typeface="Arial"/>
                <a:cs typeface="Arial"/>
              </a:rPr>
              <a:t>OP </a:t>
            </a:r>
            <a:r>
              <a:rPr sz="1700" spc="5" dirty="0">
                <a:latin typeface="Arial"/>
                <a:cs typeface="Arial"/>
              </a:rPr>
              <a:t>:</a:t>
            </a:r>
            <a:r>
              <a:rPr sz="1700" spc="-80" dirty="0">
                <a:latin typeface="Arial"/>
                <a:cs typeface="Arial"/>
              </a:rPr>
              <a:t> </a:t>
            </a:r>
            <a:r>
              <a:rPr sz="1700" spc="15" dirty="0">
                <a:latin typeface="Arial"/>
                <a:cs typeface="Arial"/>
              </a:rPr>
              <a:t>985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9512" y="1390561"/>
            <a:ext cx="2113280" cy="46990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 indent="21590">
              <a:lnSpc>
                <a:spcPts val="1689"/>
              </a:lnSpc>
              <a:spcBef>
                <a:spcPts val="254"/>
              </a:spcBef>
            </a:pPr>
            <a:r>
              <a:rPr sz="1500" dirty="0">
                <a:latin typeface="Arial"/>
                <a:cs typeface="Arial"/>
              </a:rPr>
              <a:t>Material: Conj. </a:t>
            </a:r>
            <a:r>
              <a:rPr sz="1500" spc="0" dirty="0">
                <a:latin typeface="Arial"/>
                <a:cs typeface="Arial"/>
              </a:rPr>
              <a:t>Cabo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0" dirty="0">
                <a:latin typeface="Arial"/>
                <a:cs typeface="Arial"/>
              </a:rPr>
              <a:t>3M  </a:t>
            </a:r>
            <a:r>
              <a:rPr sz="1500" dirty="0">
                <a:latin typeface="Arial"/>
                <a:cs typeface="Arial"/>
              </a:rPr>
              <a:t>Situação: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0" dirty="0">
                <a:latin typeface="Arial"/>
                <a:cs typeface="Arial"/>
              </a:rPr>
              <a:t>URGENTE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2187" y="1390561"/>
            <a:ext cx="1506220" cy="68389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1689"/>
              </a:lnSpc>
              <a:spcBef>
                <a:spcPts val="254"/>
              </a:spcBef>
            </a:pPr>
            <a:r>
              <a:rPr sz="1500" dirty="0">
                <a:latin typeface="Arial"/>
                <a:cs typeface="Arial"/>
              </a:rPr>
              <a:t>Código: 153200  Cliente: Binzel  Qtd de Peças: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15</a:t>
            </a:r>
          </a:p>
        </p:txBody>
      </p:sp>
      <p:sp>
        <p:nvSpPr>
          <p:cNvPr id="5" name="object 5">
            <a:hlinkClick r:id="rId2" action="ppaction://hlinksldjump"/>
          </p:cNvPr>
          <p:cNvSpPr/>
          <p:nvPr/>
        </p:nvSpPr>
        <p:spPr>
          <a:xfrm>
            <a:off x="3199777" y="633590"/>
            <a:ext cx="4292600" cy="6292850"/>
          </a:xfrm>
          <a:custGeom>
            <a:avLst/>
            <a:gdLst/>
            <a:ahLst/>
            <a:cxnLst/>
            <a:rect l="l" t="t" r="r" b="b"/>
            <a:pathLst>
              <a:path w="4292600" h="6292850">
                <a:moveTo>
                  <a:pt x="0" y="0"/>
                </a:moveTo>
                <a:lnTo>
                  <a:pt x="4292447" y="0"/>
                </a:lnTo>
                <a:lnTo>
                  <a:pt x="4292447" y="6292829"/>
                </a:lnTo>
                <a:lnTo>
                  <a:pt x="0" y="6292829"/>
                </a:lnTo>
                <a:lnTo>
                  <a:pt x="0" y="0"/>
                </a:lnTo>
                <a:close/>
              </a:path>
            </a:pathLst>
          </a:custGeom>
          <a:ln w="719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373698" y="2236032"/>
          <a:ext cx="3335019" cy="183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9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797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Seq.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Desc. </a:t>
                      </a:r>
                      <a:r>
                        <a:rPr sz="8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800" b="1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Operação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Qtd</a:t>
                      </a:r>
                      <a:r>
                        <a:rPr sz="800" b="1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Peças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Item</a:t>
                      </a:r>
                      <a:r>
                        <a:rPr sz="800" b="1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pronto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Tubo </a:t>
                      </a:r>
                      <a:r>
                        <a:rPr sz="8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vermelho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p/</a:t>
                      </a:r>
                      <a:r>
                        <a:rPr sz="800" spc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guia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Cabo corrente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Cortar cabo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Tubo </a:t>
                      </a:r>
                      <a:r>
                        <a:rPr sz="8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isolante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p/</a:t>
                      </a:r>
                      <a:r>
                        <a:rPr sz="80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terminal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54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Montagem</a:t>
                      </a:r>
                      <a:r>
                        <a:rPr sz="80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TIG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9209354" y="6341886"/>
            <a:ext cx="85725" cy="1390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b="1" dirty="0">
                <a:latin typeface="Arial"/>
                <a:cs typeface="Arial"/>
              </a:rPr>
              <a:t>R</a:t>
            </a:r>
            <a:endParaRPr sz="650" dirty="0">
              <a:latin typeface="Arial"/>
              <a:cs typeface="Arial"/>
            </a:endParaRPr>
          </a:p>
        </p:txBody>
      </p:sp>
      <p:pic>
        <p:nvPicPr>
          <p:cNvPr id="9" name="Imagem 8">
            <a:hlinkClick r:id="rId3" action="ppaction://hlinksldjump"/>
            <a:extLst>
              <a:ext uri="{FF2B5EF4-FFF2-40B4-BE49-F238E27FC236}">
                <a16:creationId xmlns:a16="http://schemas.microsoft.com/office/drawing/2014/main" id="{A20CA2CF-3CA4-443A-A8D4-D001B291C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23825"/>
            <a:ext cx="685800" cy="685800"/>
          </a:xfrm>
          <a:prstGeom prst="rect">
            <a:avLst/>
          </a:prstGeom>
        </p:spPr>
      </p:pic>
      <p:sp>
        <p:nvSpPr>
          <p:cNvPr id="10" name="CaixaDeTexto 9">
            <a:hlinkClick r:id="rId2" action="ppaction://hlinksldjump"/>
          </p:cNvPr>
          <p:cNvSpPr txBox="1"/>
          <p:nvPr/>
        </p:nvSpPr>
        <p:spPr>
          <a:xfrm>
            <a:off x="5880100" y="248602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    </a:t>
            </a:r>
          </a:p>
        </p:txBody>
      </p:sp>
      <p:sp>
        <p:nvSpPr>
          <p:cNvPr id="11" name="object 6">
            <a:hlinkClick r:id="rId2" action="ppaction://hlinksldjump"/>
            <a:extLst>
              <a:ext uri="{FF2B5EF4-FFF2-40B4-BE49-F238E27FC236}">
                <a16:creationId xmlns:a16="http://schemas.microsoft.com/office/drawing/2014/main" id="{C905C685-83A5-4726-8CF2-A78901B62F04}"/>
              </a:ext>
            </a:extLst>
          </p:cNvPr>
          <p:cNvSpPr/>
          <p:nvPr/>
        </p:nvSpPr>
        <p:spPr>
          <a:xfrm>
            <a:off x="3958658" y="4424366"/>
            <a:ext cx="2731947" cy="500067"/>
          </a:xfrm>
          <a:custGeom>
            <a:avLst/>
            <a:gdLst/>
            <a:ahLst/>
            <a:cxnLst/>
            <a:rect l="l" t="t" r="r" b="b"/>
            <a:pathLst>
              <a:path w="3625215" h="663575">
                <a:moveTo>
                  <a:pt x="3350767" y="0"/>
                </a:moveTo>
                <a:lnTo>
                  <a:pt x="274091" y="0"/>
                </a:lnTo>
                <a:lnTo>
                  <a:pt x="224985" y="4436"/>
                </a:lnTo>
                <a:lnTo>
                  <a:pt x="178699" y="17220"/>
                </a:lnTo>
                <a:lnTo>
                  <a:pt x="136025" y="37561"/>
                </a:lnTo>
                <a:lnTo>
                  <a:pt x="97750" y="64670"/>
                </a:lnTo>
                <a:lnTo>
                  <a:pt x="64665" y="97758"/>
                </a:lnTo>
                <a:lnTo>
                  <a:pt x="37558" y="136034"/>
                </a:lnTo>
                <a:lnTo>
                  <a:pt x="17218" y="178711"/>
                </a:lnTo>
                <a:lnTo>
                  <a:pt x="4436" y="224997"/>
                </a:lnTo>
                <a:lnTo>
                  <a:pt x="0" y="274104"/>
                </a:lnTo>
                <a:lnTo>
                  <a:pt x="0" y="389458"/>
                </a:lnTo>
                <a:lnTo>
                  <a:pt x="4436" y="438564"/>
                </a:lnTo>
                <a:lnTo>
                  <a:pt x="17218" y="484851"/>
                </a:lnTo>
                <a:lnTo>
                  <a:pt x="37558" y="527527"/>
                </a:lnTo>
                <a:lnTo>
                  <a:pt x="64665" y="565804"/>
                </a:lnTo>
                <a:lnTo>
                  <a:pt x="97750" y="598891"/>
                </a:lnTo>
                <a:lnTo>
                  <a:pt x="136025" y="626000"/>
                </a:lnTo>
                <a:lnTo>
                  <a:pt x="178699" y="646342"/>
                </a:lnTo>
                <a:lnTo>
                  <a:pt x="224985" y="659125"/>
                </a:lnTo>
                <a:lnTo>
                  <a:pt x="274091" y="663562"/>
                </a:lnTo>
                <a:lnTo>
                  <a:pt x="3350767" y="663562"/>
                </a:lnTo>
                <a:lnTo>
                  <a:pt x="3399871" y="659125"/>
                </a:lnTo>
                <a:lnTo>
                  <a:pt x="3446155" y="646342"/>
                </a:lnTo>
                <a:lnTo>
                  <a:pt x="3488831" y="626000"/>
                </a:lnTo>
                <a:lnTo>
                  <a:pt x="3527108" y="598891"/>
                </a:lnTo>
                <a:lnTo>
                  <a:pt x="3560197" y="565804"/>
                </a:lnTo>
                <a:lnTo>
                  <a:pt x="3587307" y="527527"/>
                </a:lnTo>
                <a:lnTo>
                  <a:pt x="3607650" y="484851"/>
                </a:lnTo>
                <a:lnTo>
                  <a:pt x="3620435" y="438564"/>
                </a:lnTo>
                <a:lnTo>
                  <a:pt x="3624872" y="389458"/>
                </a:lnTo>
                <a:lnTo>
                  <a:pt x="3624872" y="274104"/>
                </a:lnTo>
                <a:lnTo>
                  <a:pt x="3620435" y="224997"/>
                </a:lnTo>
                <a:lnTo>
                  <a:pt x="3607650" y="178711"/>
                </a:lnTo>
                <a:lnTo>
                  <a:pt x="3587307" y="136034"/>
                </a:lnTo>
                <a:lnTo>
                  <a:pt x="3560197" y="97758"/>
                </a:lnTo>
                <a:lnTo>
                  <a:pt x="3527108" y="64670"/>
                </a:lnTo>
                <a:lnTo>
                  <a:pt x="3488831" y="37561"/>
                </a:lnTo>
                <a:lnTo>
                  <a:pt x="3446155" y="17220"/>
                </a:lnTo>
                <a:lnTo>
                  <a:pt x="3399871" y="4436"/>
                </a:lnTo>
                <a:lnTo>
                  <a:pt x="3350767" y="0"/>
                </a:lnTo>
                <a:close/>
              </a:path>
            </a:pathLst>
          </a:custGeom>
          <a:solidFill>
            <a:srgbClr val="E1027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31">
            <a:hlinkClick r:id="rId5" action="ppaction://hlinksldjump"/>
            <a:extLst>
              <a:ext uri="{FF2B5EF4-FFF2-40B4-BE49-F238E27FC236}">
                <a16:creationId xmlns:a16="http://schemas.microsoft.com/office/drawing/2014/main" id="{5CF8DE88-2CC7-4463-8B8B-503F91CA1E31}"/>
              </a:ext>
            </a:extLst>
          </p:cNvPr>
          <p:cNvSpPr txBox="1"/>
          <p:nvPr/>
        </p:nvSpPr>
        <p:spPr>
          <a:xfrm>
            <a:off x="3917940" y="4495805"/>
            <a:ext cx="2835785" cy="385362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85"/>
              </a:spcBef>
            </a:pPr>
            <a:r>
              <a:rPr lang="pt-BR" sz="2300" spc="-5" dirty="0">
                <a:solidFill>
                  <a:srgbClr val="FFFFFF"/>
                </a:solidFill>
                <a:latin typeface="Arial"/>
                <a:cs typeface="Arial"/>
              </a:rPr>
              <a:t>Começar Produção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13" name="object 2">
            <a:hlinkClick r:id="rId6" action="ppaction://hlinksldjump"/>
          </p:cNvPr>
          <p:cNvSpPr/>
          <p:nvPr/>
        </p:nvSpPr>
        <p:spPr>
          <a:xfrm>
            <a:off x="5074515" y="5090664"/>
            <a:ext cx="584200" cy="492759"/>
          </a:xfrm>
          <a:custGeom>
            <a:avLst/>
            <a:gdLst/>
            <a:ahLst/>
            <a:cxnLst/>
            <a:rect l="l" t="t" r="r" b="b"/>
            <a:pathLst>
              <a:path w="584200" h="492759">
                <a:moveTo>
                  <a:pt x="0" y="0"/>
                </a:moveTo>
                <a:lnTo>
                  <a:pt x="584200" y="0"/>
                </a:lnTo>
                <a:lnTo>
                  <a:pt x="584200" y="492131"/>
                </a:lnTo>
                <a:lnTo>
                  <a:pt x="0" y="492131"/>
                </a:lnTo>
                <a:lnTo>
                  <a:pt x="0" y="0"/>
                </a:lnTo>
                <a:close/>
              </a:path>
            </a:pathLst>
          </a:custGeom>
          <a:solidFill>
            <a:srgbClr val="D1D3D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3">
            <a:hlinkClick r:id="rId6" action="ppaction://hlinksldjump"/>
          </p:cNvPr>
          <p:cNvSpPr/>
          <p:nvPr/>
        </p:nvSpPr>
        <p:spPr>
          <a:xfrm>
            <a:off x="5074515" y="5090664"/>
            <a:ext cx="584200" cy="492759"/>
          </a:xfrm>
          <a:custGeom>
            <a:avLst/>
            <a:gdLst/>
            <a:ahLst/>
            <a:cxnLst/>
            <a:rect l="l" t="t" r="r" b="b"/>
            <a:pathLst>
              <a:path w="584200" h="492759">
                <a:moveTo>
                  <a:pt x="0" y="0"/>
                </a:moveTo>
                <a:lnTo>
                  <a:pt x="584200" y="0"/>
                </a:lnTo>
                <a:lnTo>
                  <a:pt x="584200" y="492131"/>
                </a:lnTo>
                <a:lnTo>
                  <a:pt x="0" y="492131"/>
                </a:lnTo>
                <a:lnTo>
                  <a:pt x="0" y="0"/>
                </a:lnTo>
                <a:close/>
              </a:path>
            </a:pathLst>
          </a:custGeom>
          <a:ln w="719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29">
            <a:hlinkClick r:id="rId7" action="ppaction://hlinksldjump"/>
          </p:cNvPr>
          <p:cNvSpPr/>
          <p:nvPr/>
        </p:nvSpPr>
        <p:spPr>
          <a:xfrm>
            <a:off x="5144035" y="5160979"/>
            <a:ext cx="445770" cy="380365"/>
          </a:xfrm>
          <a:custGeom>
            <a:avLst/>
            <a:gdLst/>
            <a:ahLst/>
            <a:cxnLst/>
            <a:rect l="l" t="t" r="r" b="b"/>
            <a:pathLst>
              <a:path w="445770" h="380365">
                <a:moveTo>
                  <a:pt x="395530" y="379760"/>
                </a:moveTo>
                <a:lnTo>
                  <a:pt x="385597" y="379760"/>
                </a:lnTo>
                <a:lnTo>
                  <a:pt x="393204" y="380141"/>
                </a:lnTo>
                <a:lnTo>
                  <a:pt x="395530" y="379760"/>
                </a:lnTo>
                <a:close/>
              </a:path>
              <a:path w="445770" h="380365">
                <a:moveTo>
                  <a:pt x="90678" y="45745"/>
                </a:moveTo>
                <a:lnTo>
                  <a:pt x="34798" y="58190"/>
                </a:lnTo>
                <a:lnTo>
                  <a:pt x="5682" y="92743"/>
                </a:lnTo>
                <a:lnTo>
                  <a:pt x="954" y="110006"/>
                </a:lnTo>
                <a:lnTo>
                  <a:pt x="14" y="114283"/>
                </a:lnTo>
                <a:lnTo>
                  <a:pt x="0" y="168548"/>
                </a:lnTo>
                <a:lnTo>
                  <a:pt x="430" y="187922"/>
                </a:lnTo>
                <a:lnTo>
                  <a:pt x="687" y="229464"/>
                </a:lnTo>
                <a:lnTo>
                  <a:pt x="888" y="298579"/>
                </a:lnTo>
                <a:lnTo>
                  <a:pt x="827" y="319838"/>
                </a:lnTo>
                <a:lnTo>
                  <a:pt x="1465" y="330720"/>
                </a:lnTo>
                <a:lnTo>
                  <a:pt x="20332" y="366504"/>
                </a:lnTo>
                <a:lnTo>
                  <a:pt x="22478" y="368095"/>
                </a:lnTo>
                <a:lnTo>
                  <a:pt x="23964" y="369449"/>
                </a:lnTo>
                <a:lnTo>
                  <a:pt x="26555" y="371138"/>
                </a:lnTo>
                <a:lnTo>
                  <a:pt x="37806" y="376687"/>
                </a:lnTo>
                <a:lnTo>
                  <a:pt x="48945" y="379184"/>
                </a:lnTo>
                <a:lnTo>
                  <a:pt x="60399" y="379813"/>
                </a:lnTo>
                <a:lnTo>
                  <a:pt x="395530" y="379760"/>
                </a:lnTo>
                <a:lnTo>
                  <a:pt x="432523" y="361252"/>
                </a:lnTo>
                <a:lnTo>
                  <a:pt x="443572" y="343781"/>
                </a:lnTo>
                <a:lnTo>
                  <a:pt x="443556" y="342662"/>
                </a:lnTo>
                <a:lnTo>
                  <a:pt x="56946" y="342662"/>
                </a:lnTo>
                <a:lnTo>
                  <a:pt x="48612" y="341115"/>
                </a:lnTo>
                <a:lnTo>
                  <a:pt x="42741" y="336821"/>
                </a:lnTo>
                <a:lnTo>
                  <a:pt x="39262" y="330300"/>
                </a:lnTo>
                <a:lnTo>
                  <a:pt x="38100" y="322073"/>
                </a:lnTo>
                <a:lnTo>
                  <a:pt x="37122" y="125121"/>
                </a:lnTo>
                <a:lnTo>
                  <a:pt x="37668" y="115746"/>
                </a:lnTo>
                <a:lnTo>
                  <a:pt x="65339" y="84213"/>
                </a:lnTo>
                <a:lnTo>
                  <a:pt x="73901" y="82979"/>
                </a:lnTo>
                <a:lnTo>
                  <a:pt x="139493" y="82979"/>
                </a:lnTo>
                <a:lnTo>
                  <a:pt x="149542" y="57499"/>
                </a:lnTo>
                <a:lnTo>
                  <a:pt x="153768" y="46169"/>
                </a:lnTo>
                <a:lnTo>
                  <a:pt x="113461" y="46169"/>
                </a:lnTo>
                <a:lnTo>
                  <a:pt x="90678" y="45745"/>
                </a:lnTo>
                <a:close/>
              </a:path>
              <a:path w="445770" h="380365">
                <a:moveTo>
                  <a:pt x="434322" y="82979"/>
                </a:moveTo>
                <a:lnTo>
                  <a:pt x="371259" y="82979"/>
                </a:lnTo>
                <a:lnTo>
                  <a:pt x="379706" y="84213"/>
                </a:lnTo>
                <a:lnTo>
                  <a:pt x="386945" y="87285"/>
                </a:lnTo>
                <a:lnTo>
                  <a:pt x="408101" y="124686"/>
                </a:lnTo>
                <a:lnTo>
                  <a:pt x="409117" y="328185"/>
                </a:lnTo>
                <a:lnTo>
                  <a:pt x="407860" y="333071"/>
                </a:lnTo>
                <a:lnTo>
                  <a:pt x="400786" y="340663"/>
                </a:lnTo>
                <a:lnTo>
                  <a:pt x="396519" y="342662"/>
                </a:lnTo>
                <a:lnTo>
                  <a:pt x="443556" y="342662"/>
                </a:lnTo>
                <a:lnTo>
                  <a:pt x="443509" y="339364"/>
                </a:lnTo>
                <a:lnTo>
                  <a:pt x="445173" y="336246"/>
                </a:lnTo>
                <a:lnTo>
                  <a:pt x="445151" y="114283"/>
                </a:lnTo>
                <a:lnTo>
                  <a:pt x="443966" y="109763"/>
                </a:lnTo>
                <a:lnTo>
                  <a:pt x="444144" y="109763"/>
                </a:lnTo>
                <a:lnTo>
                  <a:pt x="443153" y="105411"/>
                </a:lnTo>
                <a:lnTo>
                  <a:pt x="444169" y="105140"/>
                </a:lnTo>
                <a:lnTo>
                  <a:pt x="440486" y="95464"/>
                </a:lnTo>
                <a:lnTo>
                  <a:pt x="437355" y="88300"/>
                </a:lnTo>
                <a:lnTo>
                  <a:pt x="434322" y="82979"/>
                </a:lnTo>
                <a:close/>
              </a:path>
              <a:path w="445770" h="380365">
                <a:moveTo>
                  <a:pt x="445173" y="114283"/>
                </a:moveTo>
                <a:lnTo>
                  <a:pt x="445312" y="114896"/>
                </a:lnTo>
                <a:lnTo>
                  <a:pt x="445173" y="114283"/>
                </a:lnTo>
                <a:close/>
              </a:path>
              <a:path w="445770" h="380365">
                <a:moveTo>
                  <a:pt x="444732" y="112348"/>
                </a:moveTo>
                <a:lnTo>
                  <a:pt x="445173" y="114283"/>
                </a:lnTo>
                <a:lnTo>
                  <a:pt x="445173" y="113651"/>
                </a:lnTo>
                <a:lnTo>
                  <a:pt x="444893" y="112891"/>
                </a:lnTo>
                <a:lnTo>
                  <a:pt x="444732" y="112348"/>
                </a:lnTo>
                <a:close/>
              </a:path>
              <a:path w="445770" h="380365">
                <a:moveTo>
                  <a:pt x="444144" y="109763"/>
                </a:moveTo>
                <a:lnTo>
                  <a:pt x="443966" y="109763"/>
                </a:lnTo>
                <a:lnTo>
                  <a:pt x="444732" y="112348"/>
                </a:lnTo>
                <a:lnTo>
                  <a:pt x="444144" y="109763"/>
                </a:lnTo>
                <a:close/>
              </a:path>
              <a:path w="445770" h="380365">
                <a:moveTo>
                  <a:pt x="139493" y="82979"/>
                </a:moveTo>
                <a:lnTo>
                  <a:pt x="73901" y="82979"/>
                </a:lnTo>
                <a:lnTo>
                  <a:pt x="139293" y="83487"/>
                </a:lnTo>
                <a:lnTo>
                  <a:pt x="139493" y="82979"/>
                </a:lnTo>
                <a:close/>
              </a:path>
              <a:path w="445770" h="380365">
                <a:moveTo>
                  <a:pt x="327486" y="37100"/>
                </a:moveTo>
                <a:lnTo>
                  <a:pt x="286918" y="37100"/>
                </a:lnTo>
                <a:lnTo>
                  <a:pt x="288112" y="37425"/>
                </a:lnTo>
                <a:lnTo>
                  <a:pt x="288950" y="40579"/>
                </a:lnTo>
                <a:lnTo>
                  <a:pt x="292483" y="49406"/>
                </a:lnTo>
                <a:lnTo>
                  <a:pt x="305981" y="83465"/>
                </a:lnTo>
                <a:lnTo>
                  <a:pt x="434322" y="82979"/>
                </a:lnTo>
                <a:lnTo>
                  <a:pt x="423608" y="69432"/>
                </a:lnTo>
                <a:lnTo>
                  <a:pt x="420230" y="65360"/>
                </a:lnTo>
                <a:lnTo>
                  <a:pt x="413905" y="60446"/>
                </a:lnTo>
                <a:lnTo>
                  <a:pt x="410095" y="58023"/>
                </a:lnTo>
                <a:lnTo>
                  <a:pt x="391754" y="49336"/>
                </a:lnTo>
                <a:lnTo>
                  <a:pt x="374585" y="46169"/>
                </a:lnTo>
                <a:lnTo>
                  <a:pt x="331698" y="46169"/>
                </a:lnTo>
                <a:lnTo>
                  <a:pt x="330085" y="45107"/>
                </a:lnTo>
                <a:lnTo>
                  <a:pt x="329603" y="42396"/>
                </a:lnTo>
                <a:lnTo>
                  <a:pt x="327486" y="37100"/>
                </a:lnTo>
                <a:close/>
              </a:path>
              <a:path w="445770" h="380365">
                <a:moveTo>
                  <a:pt x="312572" y="0"/>
                </a:moveTo>
                <a:lnTo>
                  <a:pt x="132156" y="0"/>
                </a:lnTo>
                <a:lnTo>
                  <a:pt x="118592" y="35049"/>
                </a:lnTo>
                <a:lnTo>
                  <a:pt x="118046" y="36413"/>
                </a:lnTo>
                <a:lnTo>
                  <a:pt x="114998" y="45798"/>
                </a:lnTo>
                <a:lnTo>
                  <a:pt x="113461" y="46169"/>
                </a:lnTo>
                <a:lnTo>
                  <a:pt x="153768" y="46169"/>
                </a:lnTo>
                <a:lnTo>
                  <a:pt x="156997" y="37511"/>
                </a:lnTo>
                <a:lnTo>
                  <a:pt x="158241" y="37100"/>
                </a:lnTo>
                <a:lnTo>
                  <a:pt x="327486" y="37100"/>
                </a:lnTo>
                <a:lnTo>
                  <a:pt x="318922" y="15670"/>
                </a:lnTo>
                <a:lnTo>
                  <a:pt x="315861" y="7105"/>
                </a:lnTo>
                <a:lnTo>
                  <a:pt x="312572" y="0"/>
                </a:lnTo>
                <a:close/>
              </a:path>
              <a:path w="445770" h="380365">
                <a:moveTo>
                  <a:pt x="354361" y="45743"/>
                </a:moveTo>
                <a:lnTo>
                  <a:pt x="331698" y="46169"/>
                </a:lnTo>
                <a:lnTo>
                  <a:pt x="374585" y="46169"/>
                </a:lnTo>
                <a:lnTo>
                  <a:pt x="373778" y="46020"/>
                </a:lnTo>
                <a:lnTo>
                  <a:pt x="354361" y="45743"/>
                </a:lnTo>
                <a:close/>
              </a:path>
            </a:pathLst>
          </a:custGeom>
          <a:solidFill>
            <a:srgbClr val="E1027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30"/>
          <p:cNvSpPr/>
          <p:nvPr/>
        </p:nvSpPr>
        <p:spPr>
          <a:xfrm>
            <a:off x="5275262" y="5281623"/>
            <a:ext cx="183816" cy="1844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Imagem 16">
            <a:hlinkClick r:id="rId9" action="ppaction://hlinksldjump"/>
            <a:extLst>
              <a:ext uri="{FF2B5EF4-FFF2-40B4-BE49-F238E27FC236}">
                <a16:creationId xmlns:a16="http://schemas.microsoft.com/office/drawing/2014/main" id="{5F300244-0F79-4D3D-A2B6-C0189019AF4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096" y="6559248"/>
            <a:ext cx="993304" cy="993304"/>
          </a:xfrm>
          <a:prstGeom prst="rect">
            <a:avLst/>
          </a:prstGeom>
        </p:spPr>
      </p:pic>
      <p:sp>
        <p:nvSpPr>
          <p:cNvPr id="18" name="object 7">
            <a:extLst>
              <a:ext uri="{FF2B5EF4-FFF2-40B4-BE49-F238E27FC236}">
                <a16:creationId xmlns:a16="http://schemas.microsoft.com/office/drawing/2014/main" id="{138E57B7-4602-4A8E-AD89-880D2AB2B85F}"/>
              </a:ext>
            </a:extLst>
          </p:cNvPr>
          <p:cNvSpPr/>
          <p:nvPr/>
        </p:nvSpPr>
        <p:spPr>
          <a:xfrm>
            <a:off x="306043" y="6309533"/>
            <a:ext cx="2353513" cy="95223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1181" y="872927"/>
            <a:ext cx="1677035" cy="296545"/>
          </a:xfrm>
          <a:prstGeom prst="rect">
            <a:avLst/>
          </a:prstGeom>
          <a:ln w="15472">
            <a:solidFill>
              <a:srgbClr val="231F2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235"/>
              </a:spcBef>
            </a:pPr>
            <a:r>
              <a:rPr sz="1700" spc="15" dirty="0">
                <a:latin typeface="Arial"/>
                <a:cs typeface="Arial"/>
              </a:rPr>
              <a:t>Nº </a:t>
            </a:r>
            <a:r>
              <a:rPr sz="1700" spc="25" dirty="0">
                <a:latin typeface="Arial"/>
                <a:cs typeface="Arial"/>
              </a:rPr>
              <a:t>OP </a:t>
            </a:r>
            <a:r>
              <a:rPr sz="1700" spc="5" dirty="0">
                <a:latin typeface="Arial"/>
                <a:cs typeface="Arial"/>
              </a:rPr>
              <a:t>:</a:t>
            </a:r>
            <a:r>
              <a:rPr sz="1700" spc="-80" dirty="0">
                <a:latin typeface="Arial"/>
                <a:cs typeface="Arial"/>
              </a:rPr>
              <a:t> </a:t>
            </a:r>
            <a:r>
              <a:rPr sz="1700" spc="15" dirty="0">
                <a:latin typeface="Arial"/>
                <a:cs typeface="Arial"/>
              </a:rPr>
              <a:t>985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9512" y="1390561"/>
            <a:ext cx="2113280" cy="46990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 indent="21590">
              <a:lnSpc>
                <a:spcPts val="1689"/>
              </a:lnSpc>
              <a:spcBef>
                <a:spcPts val="254"/>
              </a:spcBef>
            </a:pPr>
            <a:r>
              <a:rPr sz="1500" dirty="0">
                <a:latin typeface="Arial"/>
                <a:cs typeface="Arial"/>
              </a:rPr>
              <a:t>Material: Conj. </a:t>
            </a:r>
            <a:r>
              <a:rPr sz="1500" spc="0" dirty="0">
                <a:latin typeface="Arial"/>
                <a:cs typeface="Arial"/>
              </a:rPr>
              <a:t>Cabo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0" dirty="0">
                <a:latin typeface="Arial"/>
                <a:cs typeface="Arial"/>
              </a:rPr>
              <a:t>3M  </a:t>
            </a:r>
            <a:r>
              <a:rPr sz="1500" dirty="0">
                <a:latin typeface="Arial"/>
                <a:cs typeface="Arial"/>
              </a:rPr>
              <a:t>Situação: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0" dirty="0">
                <a:latin typeface="Arial"/>
                <a:cs typeface="Arial"/>
              </a:rPr>
              <a:t>URGENTE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2187" y="1390561"/>
            <a:ext cx="1506220" cy="68389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1689"/>
              </a:lnSpc>
              <a:spcBef>
                <a:spcPts val="254"/>
              </a:spcBef>
            </a:pPr>
            <a:r>
              <a:rPr sz="1500" dirty="0">
                <a:latin typeface="Arial"/>
                <a:cs typeface="Arial"/>
              </a:rPr>
              <a:t>Código: 153200  Cliente: Binzel  Qtd de Peças: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15</a:t>
            </a:r>
          </a:p>
        </p:txBody>
      </p:sp>
      <p:sp>
        <p:nvSpPr>
          <p:cNvPr id="5" name="object 5"/>
          <p:cNvSpPr/>
          <p:nvPr/>
        </p:nvSpPr>
        <p:spPr>
          <a:xfrm>
            <a:off x="3199777" y="633590"/>
            <a:ext cx="4292600" cy="6292850"/>
          </a:xfrm>
          <a:custGeom>
            <a:avLst/>
            <a:gdLst/>
            <a:ahLst/>
            <a:cxnLst/>
            <a:rect l="l" t="t" r="r" b="b"/>
            <a:pathLst>
              <a:path w="4292600" h="6292850">
                <a:moveTo>
                  <a:pt x="0" y="0"/>
                </a:moveTo>
                <a:lnTo>
                  <a:pt x="4292447" y="0"/>
                </a:lnTo>
                <a:lnTo>
                  <a:pt x="4292447" y="6292829"/>
                </a:lnTo>
                <a:lnTo>
                  <a:pt x="0" y="6292829"/>
                </a:lnTo>
                <a:lnTo>
                  <a:pt x="0" y="0"/>
                </a:lnTo>
                <a:close/>
              </a:path>
            </a:pathLst>
          </a:custGeom>
          <a:ln w="719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373698" y="2236032"/>
          <a:ext cx="3335019" cy="183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9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797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Seq.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Desc. </a:t>
                      </a:r>
                      <a:r>
                        <a:rPr sz="8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800" b="1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Operação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Qtd</a:t>
                      </a:r>
                      <a:r>
                        <a:rPr sz="800" b="1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Peças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Item</a:t>
                      </a:r>
                      <a:r>
                        <a:rPr sz="800" b="1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pronto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Tubo </a:t>
                      </a:r>
                      <a:r>
                        <a:rPr sz="8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vermelho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p/</a:t>
                      </a:r>
                      <a:r>
                        <a:rPr sz="800" spc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guia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Cabo corrente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Cortar cabo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Tubo </a:t>
                      </a:r>
                      <a:r>
                        <a:rPr sz="8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isolante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p/</a:t>
                      </a:r>
                      <a:r>
                        <a:rPr sz="80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terminal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54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Montagem</a:t>
                      </a:r>
                      <a:r>
                        <a:rPr sz="80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TIG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9209354" y="6341886"/>
            <a:ext cx="85725" cy="1390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b="1" dirty="0">
                <a:latin typeface="Arial"/>
                <a:cs typeface="Arial"/>
              </a:rPr>
              <a:t>R</a:t>
            </a:r>
            <a:endParaRPr sz="650" dirty="0">
              <a:latin typeface="Arial"/>
              <a:cs typeface="Arial"/>
            </a:endParaRPr>
          </a:p>
        </p:txBody>
      </p:sp>
      <p:pic>
        <p:nvPicPr>
          <p:cNvPr id="10" name="Imagem 9">
            <a:hlinkClick r:id="rId2" action="ppaction://hlinksldjump"/>
            <a:extLst>
              <a:ext uri="{FF2B5EF4-FFF2-40B4-BE49-F238E27FC236}">
                <a16:creationId xmlns:a16="http://schemas.microsoft.com/office/drawing/2014/main" id="{A20CA2CF-3CA4-443A-A8D4-D001B291CF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23825"/>
            <a:ext cx="685800" cy="685800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30E941A-F545-44DB-ABFF-3DC33A38CB3D}"/>
              </a:ext>
            </a:extLst>
          </p:cNvPr>
          <p:cNvGrpSpPr/>
          <p:nvPr/>
        </p:nvGrpSpPr>
        <p:grpSpPr>
          <a:xfrm>
            <a:off x="5727700" y="4069912"/>
            <a:ext cx="1389339" cy="369332"/>
            <a:chOff x="5727700" y="4069912"/>
            <a:chExt cx="1389339" cy="369332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187D6D4-B292-4AEA-858B-9EFE968E038A}"/>
                </a:ext>
              </a:extLst>
            </p:cNvPr>
            <p:cNvSpPr txBox="1"/>
            <p:nvPr/>
          </p:nvSpPr>
          <p:spPr>
            <a:xfrm>
              <a:off x="6282860" y="4069912"/>
              <a:ext cx="834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10/15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6412F13D-BA59-46E7-9AA2-58C1ADED39E5}"/>
                </a:ext>
              </a:extLst>
            </p:cNvPr>
            <p:cNvSpPr txBox="1"/>
            <p:nvPr/>
          </p:nvSpPr>
          <p:spPr>
            <a:xfrm>
              <a:off x="5727700" y="4069912"/>
              <a:ext cx="834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Total:</a:t>
              </a:r>
            </a:p>
          </p:txBody>
        </p:sp>
      </p:grpSp>
      <p:sp>
        <p:nvSpPr>
          <p:cNvPr id="13" name="object 6">
            <a:hlinkClick r:id="rId4" action="ppaction://hlinksldjump"/>
            <a:extLst>
              <a:ext uri="{FF2B5EF4-FFF2-40B4-BE49-F238E27FC236}">
                <a16:creationId xmlns:a16="http://schemas.microsoft.com/office/drawing/2014/main" id="{C905C685-83A5-4726-8CF2-A78901B62F04}"/>
              </a:ext>
            </a:extLst>
          </p:cNvPr>
          <p:cNvSpPr/>
          <p:nvPr/>
        </p:nvSpPr>
        <p:spPr>
          <a:xfrm>
            <a:off x="3958658" y="4424366"/>
            <a:ext cx="2731947" cy="500067"/>
          </a:xfrm>
          <a:custGeom>
            <a:avLst/>
            <a:gdLst/>
            <a:ahLst/>
            <a:cxnLst/>
            <a:rect l="l" t="t" r="r" b="b"/>
            <a:pathLst>
              <a:path w="3625215" h="663575">
                <a:moveTo>
                  <a:pt x="3350767" y="0"/>
                </a:moveTo>
                <a:lnTo>
                  <a:pt x="274091" y="0"/>
                </a:lnTo>
                <a:lnTo>
                  <a:pt x="224985" y="4436"/>
                </a:lnTo>
                <a:lnTo>
                  <a:pt x="178699" y="17220"/>
                </a:lnTo>
                <a:lnTo>
                  <a:pt x="136025" y="37561"/>
                </a:lnTo>
                <a:lnTo>
                  <a:pt x="97750" y="64670"/>
                </a:lnTo>
                <a:lnTo>
                  <a:pt x="64665" y="97758"/>
                </a:lnTo>
                <a:lnTo>
                  <a:pt x="37558" y="136034"/>
                </a:lnTo>
                <a:lnTo>
                  <a:pt x="17218" y="178711"/>
                </a:lnTo>
                <a:lnTo>
                  <a:pt x="4436" y="224997"/>
                </a:lnTo>
                <a:lnTo>
                  <a:pt x="0" y="274104"/>
                </a:lnTo>
                <a:lnTo>
                  <a:pt x="0" y="389458"/>
                </a:lnTo>
                <a:lnTo>
                  <a:pt x="4436" y="438564"/>
                </a:lnTo>
                <a:lnTo>
                  <a:pt x="17218" y="484851"/>
                </a:lnTo>
                <a:lnTo>
                  <a:pt x="37558" y="527527"/>
                </a:lnTo>
                <a:lnTo>
                  <a:pt x="64665" y="565804"/>
                </a:lnTo>
                <a:lnTo>
                  <a:pt x="97750" y="598891"/>
                </a:lnTo>
                <a:lnTo>
                  <a:pt x="136025" y="626000"/>
                </a:lnTo>
                <a:lnTo>
                  <a:pt x="178699" y="646342"/>
                </a:lnTo>
                <a:lnTo>
                  <a:pt x="224985" y="659125"/>
                </a:lnTo>
                <a:lnTo>
                  <a:pt x="274091" y="663562"/>
                </a:lnTo>
                <a:lnTo>
                  <a:pt x="3350767" y="663562"/>
                </a:lnTo>
                <a:lnTo>
                  <a:pt x="3399871" y="659125"/>
                </a:lnTo>
                <a:lnTo>
                  <a:pt x="3446155" y="646342"/>
                </a:lnTo>
                <a:lnTo>
                  <a:pt x="3488831" y="626000"/>
                </a:lnTo>
                <a:lnTo>
                  <a:pt x="3527108" y="598891"/>
                </a:lnTo>
                <a:lnTo>
                  <a:pt x="3560197" y="565804"/>
                </a:lnTo>
                <a:lnTo>
                  <a:pt x="3587307" y="527527"/>
                </a:lnTo>
                <a:lnTo>
                  <a:pt x="3607650" y="484851"/>
                </a:lnTo>
                <a:lnTo>
                  <a:pt x="3620435" y="438564"/>
                </a:lnTo>
                <a:lnTo>
                  <a:pt x="3624872" y="389458"/>
                </a:lnTo>
                <a:lnTo>
                  <a:pt x="3624872" y="274104"/>
                </a:lnTo>
                <a:lnTo>
                  <a:pt x="3620435" y="224997"/>
                </a:lnTo>
                <a:lnTo>
                  <a:pt x="3607650" y="178711"/>
                </a:lnTo>
                <a:lnTo>
                  <a:pt x="3587307" y="136034"/>
                </a:lnTo>
                <a:lnTo>
                  <a:pt x="3560197" y="97758"/>
                </a:lnTo>
                <a:lnTo>
                  <a:pt x="3527108" y="64670"/>
                </a:lnTo>
                <a:lnTo>
                  <a:pt x="3488831" y="37561"/>
                </a:lnTo>
                <a:lnTo>
                  <a:pt x="3446155" y="17220"/>
                </a:lnTo>
                <a:lnTo>
                  <a:pt x="3399871" y="4436"/>
                </a:lnTo>
                <a:lnTo>
                  <a:pt x="3350767" y="0"/>
                </a:lnTo>
                <a:close/>
              </a:path>
            </a:pathLst>
          </a:custGeom>
          <a:solidFill>
            <a:srgbClr val="E1027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31">
            <a:hlinkClick r:id="rId5" action="ppaction://hlinksldjump"/>
            <a:extLst>
              <a:ext uri="{FF2B5EF4-FFF2-40B4-BE49-F238E27FC236}">
                <a16:creationId xmlns:a16="http://schemas.microsoft.com/office/drawing/2014/main" id="{5CF8DE88-2CC7-4463-8B8B-503F91CA1E31}"/>
              </a:ext>
            </a:extLst>
          </p:cNvPr>
          <p:cNvSpPr txBox="1"/>
          <p:nvPr/>
        </p:nvSpPr>
        <p:spPr>
          <a:xfrm>
            <a:off x="3917940" y="4495805"/>
            <a:ext cx="2835785" cy="37766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85"/>
              </a:spcBef>
            </a:pPr>
            <a:r>
              <a:rPr lang="pt-BR" sz="2300" spc="-5" dirty="0">
                <a:solidFill>
                  <a:srgbClr val="FFFFFF"/>
                </a:solidFill>
                <a:latin typeface="Arial"/>
                <a:cs typeface="Arial"/>
              </a:rPr>
              <a:t>Continuar Produção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16" name="object 2"/>
          <p:cNvSpPr/>
          <p:nvPr/>
        </p:nvSpPr>
        <p:spPr>
          <a:xfrm>
            <a:off x="4905376" y="5074616"/>
            <a:ext cx="584200" cy="492759"/>
          </a:xfrm>
          <a:custGeom>
            <a:avLst/>
            <a:gdLst/>
            <a:ahLst/>
            <a:cxnLst/>
            <a:rect l="l" t="t" r="r" b="b"/>
            <a:pathLst>
              <a:path w="584200" h="492759">
                <a:moveTo>
                  <a:pt x="0" y="0"/>
                </a:moveTo>
                <a:lnTo>
                  <a:pt x="584200" y="0"/>
                </a:lnTo>
                <a:lnTo>
                  <a:pt x="584200" y="492131"/>
                </a:lnTo>
                <a:lnTo>
                  <a:pt x="0" y="492131"/>
                </a:lnTo>
                <a:lnTo>
                  <a:pt x="0" y="0"/>
                </a:lnTo>
                <a:close/>
              </a:path>
            </a:pathLst>
          </a:custGeom>
          <a:solidFill>
            <a:srgbClr val="D1D3D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3">
            <a:hlinkClick r:id="rId6" action="ppaction://hlinksldjump"/>
          </p:cNvPr>
          <p:cNvSpPr/>
          <p:nvPr/>
        </p:nvSpPr>
        <p:spPr>
          <a:xfrm>
            <a:off x="4905376" y="5074616"/>
            <a:ext cx="584200" cy="492759"/>
          </a:xfrm>
          <a:custGeom>
            <a:avLst/>
            <a:gdLst/>
            <a:ahLst/>
            <a:cxnLst/>
            <a:rect l="l" t="t" r="r" b="b"/>
            <a:pathLst>
              <a:path w="584200" h="492759">
                <a:moveTo>
                  <a:pt x="0" y="0"/>
                </a:moveTo>
                <a:lnTo>
                  <a:pt x="584200" y="0"/>
                </a:lnTo>
                <a:lnTo>
                  <a:pt x="584200" y="492131"/>
                </a:lnTo>
                <a:lnTo>
                  <a:pt x="0" y="492131"/>
                </a:lnTo>
                <a:lnTo>
                  <a:pt x="0" y="0"/>
                </a:lnTo>
                <a:close/>
              </a:path>
            </a:pathLst>
          </a:custGeom>
          <a:ln w="719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29">
            <a:hlinkClick r:id="rId7" action="ppaction://hlinksldjump"/>
          </p:cNvPr>
          <p:cNvSpPr/>
          <p:nvPr/>
        </p:nvSpPr>
        <p:spPr>
          <a:xfrm>
            <a:off x="4974896" y="5144931"/>
            <a:ext cx="445770" cy="380365"/>
          </a:xfrm>
          <a:custGeom>
            <a:avLst/>
            <a:gdLst/>
            <a:ahLst/>
            <a:cxnLst/>
            <a:rect l="l" t="t" r="r" b="b"/>
            <a:pathLst>
              <a:path w="445770" h="380365">
                <a:moveTo>
                  <a:pt x="395530" y="379760"/>
                </a:moveTo>
                <a:lnTo>
                  <a:pt x="385597" y="379760"/>
                </a:lnTo>
                <a:lnTo>
                  <a:pt x="393204" y="380141"/>
                </a:lnTo>
                <a:lnTo>
                  <a:pt x="395530" y="379760"/>
                </a:lnTo>
                <a:close/>
              </a:path>
              <a:path w="445770" h="380365">
                <a:moveTo>
                  <a:pt x="90678" y="45745"/>
                </a:moveTo>
                <a:lnTo>
                  <a:pt x="34798" y="58190"/>
                </a:lnTo>
                <a:lnTo>
                  <a:pt x="5682" y="92743"/>
                </a:lnTo>
                <a:lnTo>
                  <a:pt x="954" y="110006"/>
                </a:lnTo>
                <a:lnTo>
                  <a:pt x="14" y="114283"/>
                </a:lnTo>
                <a:lnTo>
                  <a:pt x="0" y="168548"/>
                </a:lnTo>
                <a:lnTo>
                  <a:pt x="430" y="187922"/>
                </a:lnTo>
                <a:lnTo>
                  <a:pt x="687" y="229464"/>
                </a:lnTo>
                <a:lnTo>
                  <a:pt x="888" y="298579"/>
                </a:lnTo>
                <a:lnTo>
                  <a:pt x="827" y="319838"/>
                </a:lnTo>
                <a:lnTo>
                  <a:pt x="1465" y="330720"/>
                </a:lnTo>
                <a:lnTo>
                  <a:pt x="20332" y="366504"/>
                </a:lnTo>
                <a:lnTo>
                  <a:pt x="22478" y="368095"/>
                </a:lnTo>
                <a:lnTo>
                  <a:pt x="23964" y="369449"/>
                </a:lnTo>
                <a:lnTo>
                  <a:pt x="26555" y="371138"/>
                </a:lnTo>
                <a:lnTo>
                  <a:pt x="37806" y="376687"/>
                </a:lnTo>
                <a:lnTo>
                  <a:pt x="48945" y="379184"/>
                </a:lnTo>
                <a:lnTo>
                  <a:pt x="60399" y="379813"/>
                </a:lnTo>
                <a:lnTo>
                  <a:pt x="395530" y="379760"/>
                </a:lnTo>
                <a:lnTo>
                  <a:pt x="432523" y="361252"/>
                </a:lnTo>
                <a:lnTo>
                  <a:pt x="443572" y="343781"/>
                </a:lnTo>
                <a:lnTo>
                  <a:pt x="443556" y="342662"/>
                </a:lnTo>
                <a:lnTo>
                  <a:pt x="56946" y="342662"/>
                </a:lnTo>
                <a:lnTo>
                  <a:pt x="48612" y="341115"/>
                </a:lnTo>
                <a:lnTo>
                  <a:pt x="42741" y="336821"/>
                </a:lnTo>
                <a:lnTo>
                  <a:pt x="39262" y="330300"/>
                </a:lnTo>
                <a:lnTo>
                  <a:pt x="38100" y="322073"/>
                </a:lnTo>
                <a:lnTo>
                  <a:pt x="37122" y="125121"/>
                </a:lnTo>
                <a:lnTo>
                  <a:pt x="37668" y="115746"/>
                </a:lnTo>
                <a:lnTo>
                  <a:pt x="65339" y="84213"/>
                </a:lnTo>
                <a:lnTo>
                  <a:pt x="73901" y="82979"/>
                </a:lnTo>
                <a:lnTo>
                  <a:pt x="139493" y="82979"/>
                </a:lnTo>
                <a:lnTo>
                  <a:pt x="149542" y="57499"/>
                </a:lnTo>
                <a:lnTo>
                  <a:pt x="153768" y="46169"/>
                </a:lnTo>
                <a:lnTo>
                  <a:pt x="113461" y="46169"/>
                </a:lnTo>
                <a:lnTo>
                  <a:pt x="90678" y="45745"/>
                </a:lnTo>
                <a:close/>
              </a:path>
              <a:path w="445770" h="380365">
                <a:moveTo>
                  <a:pt x="434322" y="82979"/>
                </a:moveTo>
                <a:lnTo>
                  <a:pt x="371259" y="82979"/>
                </a:lnTo>
                <a:lnTo>
                  <a:pt x="379706" y="84213"/>
                </a:lnTo>
                <a:lnTo>
                  <a:pt x="386945" y="87285"/>
                </a:lnTo>
                <a:lnTo>
                  <a:pt x="408101" y="124686"/>
                </a:lnTo>
                <a:lnTo>
                  <a:pt x="409117" y="328185"/>
                </a:lnTo>
                <a:lnTo>
                  <a:pt x="407860" y="333071"/>
                </a:lnTo>
                <a:lnTo>
                  <a:pt x="400786" y="340663"/>
                </a:lnTo>
                <a:lnTo>
                  <a:pt x="396519" y="342662"/>
                </a:lnTo>
                <a:lnTo>
                  <a:pt x="443556" y="342662"/>
                </a:lnTo>
                <a:lnTo>
                  <a:pt x="443509" y="339364"/>
                </a:lnTo>
                <a:lnTo>
                  <a:pt x="445173" y="336246"/>
                </a:lnTo>
                <a:lnTo>
                  <a:pt x="445151" y="114283"/>
                </a:lnTo>
                <a:lnTo>
                  <a:pt x="443966" y="109763"/>
                </a:lnTo>
                <a:lnTo>
                  <a:pt x="444144" y="109763"/>
                </a:lnTo>
                <a:lnTo>
                  <a:pt x="443153" y="105411"/>
                </a:lnTo>
                <a:lnTo>
                  <a:pt x="444169" y="105140"/>
                </a:lnTo>
                <a:lnTo>
                  <a:pt x="440486" y="95464"/>
                </a:lnTo>
                <a:lnTo>
                  <a:pt x="437355" y="88300"/>
                </a:lnTo>
                <a:lnTo>
                  <a:pt x="434322" y="82979"/>
                </a:lnTo>
                <a:close/>
              </a:path>
              <a:path w="445770" h="380365">
                <a:moveTo>
                  <a:pt x="445173" y="114283"/>
                </a:moveTo>
                <a:lnTo>
                  <a:pt x="445312" y="114896"/>
                </a:lnTo>
                <a:lnTo>
                  <a:pt x="445173" y="114283"/>
                </a:lnTo>
                <a:close/>
              </a:path>
              <a:path w="445770" h="380365">
                <a:moveTo>
                  <a:pt x="444732" y="112348"/>
                </a:moveTo>
                <a:lnTo>
                  <a:pt x="445173" y="114283"/>
                </a:lnTo>
                <a:lnTo>
                  <a:pt x="445173" y="113651"/>
                </a:lnTo>
                <a:lnTo>
                  <a:pt x="444893" y="112891"/>
                </a:lnTo>
                <a:lnTo>
                  <a:pt x="444732" y="112348"/>
                </a:lnTo>
                <a:close/>
              </a:path>
              <a:path w="445770" h="380365">
                <a:moveTo>
                  <a:pt x="444144" y="109763"/>
                </a:moveTo>
                <a:lnTo>
                  <a:pt x="443966" y="109763"/>
                </a:lnTo>
                <a:lnTo>
                  <a:pt x="444732" y="112348"/>
                </a:lnTo>
                <a:lnTo>
                  <a:pt x="444144" y="109763"/>
                </a:lnTo>
                <a:close/>
              </a:path>
              <a:path w="445770" h="380365">
                <a:moveTo>
                  <a:pt x="139493" y="82979"/>
                </a:moveTo>
                <a:lnTo>
                  <a:pt x="73901" y="82979"/>
                </a:lnTo>
                <a:lnTo>
                  <a:pt x="139293" y="83487"/>
                </a:lnTo>
                <a:lnTo>
                  <a:pt x="139493" y="82979"/>
                </a:lnTo>
                <a:close/>
              </a:path>
              <a:path w="445770" h="380365">
                <a:moveTo>
                  <a:pt x="327486" y="37100"/>
                </a:moveTo>
                <a:lnTo>
                  <a:pt x="286918" y="37100"/>
                </a:lnTo>
                <a:lnTo>
                  <a:pt x="288112" y="37425"/>
                </a:lnTo>
                <a:lnTo>
                  <a:pt x="288950" y="40579"/>
                </a:lnTo>
                <a:lnTo>
                  <a:pt x="292483" y="49406"/>
                </a:lnTo>
                <a:lnTo>
                  <a:pt x="305981" y="83465"/>
                </a:lnTo>
                <a:lnTo>
                  <a:pt x="434322" y="82979"/>
                </a:lnTo>
                <a:lnTo>
                  <a:pt x="423608" y="69432"/>
                </a:lnTo>
                <a:lnTo>
                  <a:pt x="420230" y="65360"/>
                </a:lnTo>
                <a:lnTo>
                  <a:pt x="413905" y="60446"/>
                </a:lnTo>
                <a:lnTo>
                  <a:pt x="410095" y="58023"/>
                </a:lnTo>
                <a:lnTo>
                  <a:pt x="391754" y="49336"/>
                </a:lnTo>
                <a:lnTo>
                  <a:pt x="374585" y="46169"/>
                </a:lnTo>
                <a:lnTo>
                  <a:pt x="331698" y="46169"/>
                </a:lnTo>
                <a:lnTo>
                  <a:pt x="330085" y="45107"/>
                </a:lnTo>
                <a:lnTo>
                  <a:pt x="329603" y="42396"/>
                </a:lnTo>
                <a:lnTo>
                  <a:pt x="327486" y="37100"/>
                </a:lnTo>
                <a:close/>
              </a:path>
              <a:path w="445770" h="380365">
                <a:moveTo>
                  <a:pt x="312572" y="0"/>
                </a:moveTo>
                <a:lnTo>
                  <a:pt x="132156" y="0"/>
                </a:lnTo>
                <a:lnTo>
                  <a:pt x="118592" y="35049"/>
                </a:lnTo>
                <a:lnTo>
                  <a:pt x="118046" y="36413"/>
                </a:lnTo>
                <a:lnTo>
                  <a:pt x="114998" y="45798"/>
                </a:lnTo>
                <a:lnTo>
                  <a:pt x="113461" y="46169"/>
                </a:lnTo>
                <a:lnTo>
                  <a:pt x="153768" y="46169"/>
                </a:lnTo>
                <a:lnTo>
                  <a:pt x="156997" y="37511"/>
                </a:lnTo>
                <a:lnTo>
                  <a:pt x="158241" y="37100"/>
                </a:lnTo>
                <a:lnTo>
                  <a:pt x="327486" y="37100"/>
                </a:lnTo>
                <a:lnTo>
                  <a:pt x="318922" y="15670"/>
                </a:lnTo>
                <a:lnTo>
                  <a:pt x="315861" y="7105"/>
                </a:lnTo>
                <a:lnTo>
                  <a:pt x="312572" y="0"/>
                </a:lnTo>
                <a:close/>
              </a:path>
              <a:path w="445770" h="380365">
                <a:moveTo>
                  <a:pt x="354361" y="45743"/>
                </a:moveTo>
                <a:lnTo>
                  <a:pt x="331698" y="46169"/>
                </a:lnTo>
                <a:lnTo>
                  <a:pt x="374585" y="46169"/>
                </a:lnTo>
                <a:lnTo>
                  <a:pt x="373778" y="46020"/>
                </a:lnTo>
                <a:lnTo>
                  <a:pt x="354361" y="45743"/>
                </a:lnTo>
                <a:close/>
              </a:path>
            </a:pathLst>
          </a:custGeom>
          <a:solidFill>
            <a:srgbClr val="E1027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30"/>
          <p:cNvSpPr/>
          <p:nvPr/>
        </p:nvSpPr>
        <p:spPr>
          <a:xfrm>
            <a:off x="5106123" y="5265575"/>
            <a:ext cx="183816" cy="1844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Imagem 19">
            <a:hlinkClick r:id="rId9" action="ppaction://hlinksldjump"/>
            <a:extLst>
              <a:ext uri="{FF2B5EF4-FFF2-40B4-BE49-F238E27FC236}">
                <a16:creationId xmlns:a16="http://schemas.microsoft.com/office/drawing/2014/main" id="{CA254331-06DB-4ACD-AA46-AF5552C4E08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096" y="6559248"/>
            <a:ext cx="993304" cy="993304"/>
          </a:xfrm>
          <a:prstGeom prst="rect">
            <a:avLst/>
          </a:prstGeom>
        </p:spPr>
      </p:pic>
      <p:sp>
        <p:nvSpPr>
          <p:cNvPr id="22" name="object 7">
            <a:extLst>
              <a:ext uri="{FF2B5EF4-FFF2-40B4-BE49-F238E27FC236}">
                <a16:creationId xmlns:a16="http://schemas.microsoft.com/office/drawing/2014/main" id="{2B14EED2-8C25-4654-8F0F-045BCF0248F4}"/>
              </a:ext>
            </a:extLst>
          </p:cNvPr>
          <p:cNvSpPr/>
          <p:nvPr/>
        </p:nvSpPr>
        <p:spPr>
          <a:xfrm>
            <a:off x="306043" y="6309533"/>
            <a:ext cx="2353513" cy="95223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186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602284" y="6585020"/>
            <a:ext cx="85725" cy="1166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b="1" dirty="0">
                <a:latin typeface="Arial"/>
                <a:cs typeface="Arial"/>
              </a:rPr>
              <a:t>R</a:t>
            </a:r>
            <a:endParaRPr sz="650" dirty="0">
              <a:latin typeface="Arial"/>
              <a:cs typeface="Arial"/>
            </a:endParaRPr>
          </a:p>
        </p:txBody>
      </p:sp>
      <p:pic>
        <p:nvPicPr>
          <p:cNvPr id="10" name="Imagem 9">
            <a:hlinkClick r:id="rId2" action="ppaction://hlinksldjump"/>
            <a:extLst>
              <a:ext uri="{FF2B5EF4-FFF2-40B4-BE49-F238E27FC236}">
                <a16:creationId xmlns:a16="http://schemas.microsoft.com/office/drawing/2014/main" id="{A20CA2CF-3CA4-443A-A8D4-D001B291CF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23825"/>
            <a:ext cx="685800" cy="685800"/>
          </a:xfrm>
          <a:prstGeom prst="rect">
            <a:avLst/>
          </a:prstGeom>
        </p:spPr>
      </p:pic>
      <p:sp>
        <p:nvSpPr>
          <p:cNvPr id="13" name="object 5">
            <a:extLst>
              <a:ext uri="{FF2B5EF4-FFF2-40B4-BE49-F238E27FC236}">
                <a16:creationId xmlns:a16="http://schemas.microsoft.com/office/drawing/2014/main" id="{133E4720-B6AE-4BF9-99CC-49A6041062B0}"/>
              </a:ext>
            </a:extLst>
          </p:cNvPr>
          <p:cNvSpPr txBox="1">
            <a:spLocks/>
          </p:cNvSpPr>
          <p:nvPr/>
        </p:nvSpPr>
        <p:spPr>
          <a:xfrm>
            <a:off x="1536700" y="1734558"/>
            <a:ext cx="79248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pt-BR" sz="3600" b="1" kern="0" spc="5" dirty="0">
                <a:solidFill>
                  <a:sysClr val="windowText" lastClr="000000"/>
                </a:solidFill>
              </a:rPr>
              <a:t>Deseja FINALIZAR/ENCERRAR a OP (cód):</a:t>
            </a:r>
          </a:p>
        </p:txBody>
      </p:sp>
      <p:sp>
        <p:nvSpPr>
          <p:cNvPr id="15" name="object 6">
            <a:hlinkClick r:id="rId4" action="ppaction://hlinksldjump"/>
            <a:extLst>
              <a:ext uri="{FF2B5EF4-FFF2-40B4-BE49-F238E27FC236}">
                <a16:creationId xmlns:a16="http://schemas.microsoft.com/office/drawing/2014/main" id="{C905C685-83A5-4726-8CF2-A78901B62F04}"/>
              </a:ext>
            </a:extLst>
          </p:cNvPr>
          <p:cNvSpPr/>
          <p:nvPr/>
        </p:nvSpPr>
        <p:spPr>
          <a:xfrm>
            <a:off x="3462267" y="2714625"/>
            <a:ext cx="3625215" cy="663575"/>
          </a:xfrm>
          <a:custGeom>
            <a:avLst/>
            <a:gdLst/>
            <a:ahLst/>
            <a:cxnLst/>
            <a:rect l="l" t="t" r="r" b="b"/>
            <a:pathLst>
              <a:path w="3625215" h="663575">
                <a:moveTo>
                  <a:pt x="3350767" y="0"/>
                </a:moveTo>
                <a:lnTo>
                  <a:pt x="274091" y="0"/>
                </a:lnTo>
                <a:lnTo>
                  <a:pt x="224985" y="4436"/>
                </a:lnTo>
                <a:lnTo>
                  <a:pt x="178699" y="17220"/>
                </a:lnTo>
                <a:lnTo>
                  <a:pt x="136025" y="37561"/>
                </a:lnTo>
                <a:lnTo>
                  <a:pt x="97750" y="64670"/>
                </a:lnTo>
                <a:lnTo>
                  <a:pt x="64665" y="97758"/>
                </a:lnTo>
                <a:lnTo>
                  <a:pt x="37558" y="136034"/>
                </a:lnTo>
                <a:lnTo>
                  <a:pt x="17218" y="178711"/>
                </a:lnTo>
                <a:lnTo>
                  <a:pt x="4436" y="224997"/>
                </a:lnTo>
                <a:lnTo>
                  <a:pt x="0" y="274104"/>
                </a:lnTo>
                <a:lnTo>
                  <a:pt x="0" y="389458"/>
                </a:lnTo>
                <a:lnTo>
                  <a:pt x="4436" y="438564"/>
                </a:lnTo>
                <a:lnTo>
                  <a:pt x="17218" y="484851"/>
                </a:lnTo>
                <a:lnTo>
                  <a:pt x="37558" y="527527"/>
                </a:lnTo>
                <a:lnTo>
                  <a:pt x="64665" y="565804"/>
                </a:lnTo>
                <a:lnTo>
                  <a:pt x="97750" y="598891"/>
                </a:lnTo>
                <a:lnTo>
                  <a:pt x="136025" y="626000"/>
                </a:lnTo>
                <a:lnTo>
                  <a:pt x="178699" y="646342"/>
                </a:lnTo>
                <a:lnTo>
                  <a:pt x="224985" y="659125"/>
                </a:lnTo>
                <a:lnTo>
                  <a:pt x="274091" y="663562"/>
                </a:lnTo>
                <a:lnTo>
                  <a:pt x="3350767" y="663562"/>
                </a:lnTo>
                <a:lnTo>
                  <a:pt x="3399871" y="659125"/>
                </a:lnTo>
                <a:lnTo>
                  <a:pt x="3446155" y="646342"/>
                </a:lnTo>
                <a:lnTo>
                  <a:pt x="3488831" y="626000"/>
                </a:lnTo>
                <a:lnTo>
                  <a:pt x="3527108" y="598891"/>
                </a:lnTo>
                <a:lnTo>
                  <a:pt x="3560197" y="565804"/>
                </a:lnTo>
                <a:lnTo>
                  <a:pt x="3587307" y="527527"/>
                </a:lnTo>
                <a:lnTo>
                  <a:pt x="3607650" y="484851"/>
                </a:lnTo>
                <a:lnTo>
                  <a:pt x="3620435" y="438564"/>
                </a:lnTo>
                <a:lnTo>
                  <a:pt x="3624872" y="389458"/>
                </a:lnTo>
                <a:lnTo>
                  <a:pt x="3624872" y="274104"/>
                </a:lnTo>
                <a:lnTo>
                  <a:pt x="3620435" y="224997"/>
                </a:lnTo>
                <a:lnTo>
                  <a:pt x="3607650" y="178711"/>
                </a:lnTo>
                <a:lnTo>
                  <a:pt x="3587307" y="136034"/>
                </a:lnTo>
                <a:lnTo>
                  <a:pt x="3560197" y="97758"/>
                </a:lnTo>
                <a:lnTo>
                  <a:pt x="3527108" y="64670"/>
                </a:lnTo>
                <a:lnTo>
                  <a:pt x="3488831" y="37561"/>
                </a:lnTo>
                <a:lnTo>
                  <a:pt x="3446155" y="17220"/>
                </a:lnTo>
                <a:lnTo>
                  <a:pt x="3399871" y="4436"/>
                </a:lnTo>
                <a:lnTo>
                  <a:pt x="3350767" y="0"/>
                </a:lnTo>
                <a:close/>
              </a:path>
            </a:pathLst>
          </a:custGeom>
          <a:solidFill>
            <a:srgbClr val="E1027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6">
            <a:hlinkClick r:id="rId5" action="ppaction://hlinksldjump"/>
            <a:extLst>
              <a:ext uri="{FF2B5EF4-FFF2-40B4-BE49-F238E27FC236}">
                <a16:creationId xmlns:a16="http://schemas.microsoft.com/office/drawing/2014/main" id="{9B212B10-3463-4EC6-B2C9-0DD5C3BDD70B}"/>
              </a:ext>
            </a:extLst>
          </p:cNvPr>
          <p:cNvSpPr/>
          <p:nvPr/>
        </p:nvSpPr>
        <p:spPr>
          <a:xfrm>
            <a:off x="3462266" y="3933825"/>
            <a:ext cx="3625215" cy="663575"/>
          </a:xfrm>
          <a:custGeom>
            <a:avLst/>
            <a:gdLst/>
            <a:ahLst/>
            <a:cxnLst/>
            <a:rect l="l" t="t" r="r" b="b"/>
            <a:pathLst>
              <a:path w="3625215" h="663575">
                <a:moveTo>
                  <a:pt x="3350767" y="0"/>
                </a:moveTo>
                <a:lnTo>
                  <a:pt x="274091" y="0"/>
                </a:lnTo>
                <a:lnTo>
                  <a:pt x="224985" y="4436"/>
                </a:lnTo>
                <a:lnTo>
                  <a:pt x="178699" y="17220"/>
                </a:lnTo>
                <a:lnTo>
                  <a:pt x="136025" y="37561"/>
                </a:lnTo>
                <a:lnTo>
                  <a:pt x="97750" y="64670"/>
                </a:lnTo>
                <a:lnTo>
                  <a:pt x="64665" y="97758"/>
                </a:lnTo>
                <a:lnTo>
                  <a:pt x="37558" y="136034"/>
                </a:lnTo>
                <a:lnTo>
                  <a:pt x="17218" y="178711"/>
                </a:lnTo>
                <a:lnTo>
                  <a:pt x="4436" y="224997"/>
                </a:lnTo>
                <a:lnTo>
                  <a:pt x="0" y="274104"/>
                </a:lnTo>
                <a:lnTo>
                  <a:pt x="0" y="389458"/>
                </a:lnTo>
                <a:lnTo>
                  <a:pt x="4436" y="438564"/>
                </a:lnTo>
                <a:lnTo>
                  <a:pt x="17218" y="484851"/>
                </a:lnTo>
                <a:lnTo>
                  <a:pt x="37558" y="527527"/>
                </a:lnTo>
                <a:lnTo>
                  <a:pt x="64665" y="565804"/>
                </a:lnTo>
                <a:lnTo>
                  <a:pt x="97750" y="598891"/>
                </a:lnTo>
                <a:lnTo>
                  <a:pt x="136025" y="626000"/>
                </a:lnTo>
                <a:lnTo>
                  <a:pt x="178699" y="646342"/>
                </a:lnTo>
                <a:lnTo>
                  <a:pt x="224985" y="659125"/>
                </a:lnTo>
                <a:lnTo>
                  <a:pt x="274091" y="663562"/>
                </a:lnTo>
                <a:lnTo>
                  <a:pt x="3350767" y="663562"/>
                </a:lnTo>
                <a:lnTo>
                  <a:pt x="3399871" y="659125"/>
                </a:lnTo>
                <a:lnTo>
                  <a:pt x="3446155" y="646342"/>
                </a:lnTo>
                <a:lnTo>
                  <a:pt x="3488831" y="626000"/>
                </a:lnTo>
                <a:lnTo>
                  <a:pt x="3527108" y="598891"/>
                </a:lnTo>
                <a:lnTo>
                  <a:pt x="3560197" y="565804"/>
                </a:lnTo>
                <a:lnTo>
                  <a:pt x="3587307" y="527527"/>
                </a:lnTo>
                <a:lnTo>
                  <a:pt x="3607650" y="484851"/>
                </a:lnTo>
                <a:lnTo>
                  <a:pt x="3620435" y="438564"/>
                </a:lnTo>
                <a:lnTo>
                  <a:pt x="3624872" y="389458"/>
                </a:lnTo>
                <a:lnTo>
                  <a:pt x="3624872" y="274104"/>
                </a:lnTo>
                <a:lnTo>
                  <a:pt x="3620435" y="224997"/>
                </a:lnTo>
                <a:lnTo>
                  <a:pt x="3607650" y="178711"/>
                </a:lnTo>
                <a:lnTo>
                  <a:pt x="3587307" y="136034"/>
                </a:lnTo>
                <a:lnTo>
                  <a:pt x="3560197" y="97758"/>
                </a:lnTo>
                <a:lnTo>
                  <a:pt x="3527108" y="64670"/>
                </a:lnTo>
                <a:lnTo>
                  <a:pt x="3488831" y="37561"/>
                </a:lnTo>
                <a:lnTo>
                  <a:pt x="3446155" y="17220"/>
                </a:lnTo>
                <a:lnTo>
                  <a:pt x="3399871" y="4436"/>
                </a:lnTo>
                <a:lnTo>
                  <a:pt x="3350767" y="0"/>
                </a:lnTo>
                <a:close/>
              </a:path>
            </a:pathLst>
          </a:custGeom>
          <a:solidFill>
            <a:srgbClr val="E1027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31">
            <a:hlinkClick r:id="rId4" action="ppaction://hlinksldjump"/>
            <a:extLst>
              <a:ext uri="{FF2B5EF4-FFF2-40B4-BE49-F238E27FC236}">
                <a16:creationId xmlns:a16="http://schemas.microsoft.com/office/drawing/2014/main" id="{5CF8DE88-2CC7-4463-8B8B-503F91CA1E31}"/>
              </a:ext>
            </a:extLst>
          </p:cNvPr>
          <p:cNvSpPr txBox="1"/>
          <p:nvPr/>
        </p:nvSpPr>
        <p:spPr>
          <a:xfrm>
            <a:off x="3393368" y="2853731"/>
            <a:ext cx="3763010" cy="385362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85"/>
              </a:spcBef>
            </a:pPr>
            <a:r>
              <a:rPr lang="pt-BR" sz="2350" spc="-5" dirty="0">
                <a:solidFill>
                  <a:srgbClr val="FFFFFF"/>
                </a:solidFill>
                <a:latin typeface="Arial"/>
                <a:cs typeface="Arial"/>
              </a:rPr>
              <a:t>Completa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18" name="object 131">
            <a:hlinkClick r:id="rId6" action="ppaction://hlinksldjump"/>
            <a:extLst>
              <a:ext uri="{FF2B5EF4-FFF2-40B4-BE49-F238E27FC236}">
                <a16:creationId xmlns:a16="http://schemas.microsoft.com/office/drawing/2014/main" id="{5E558A4D-486B-4DD4-A1A2-67121D538807}"/>
              </a:ext>
            </a:extLst>
          </p:cNvPr>
          <p:cNvSpPr txBox="1"/>
          <p:nvPr/>
        </p:nvSpPr>
        <p:spPr>
          <a:xfrm>
            <a:off x="3462266" y="4056539"/>
            <a:ext cx="3763010" cy="385362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85"/>
              </a:spcBef>
            </a:pPr>
            <a:r>
              <a:rPr lang="pt-BR" sz="2350" spc="-5" dirty="0">
                <a:solidFill>
                  <a:srgbClr val="FFFFFF"/>
                </a:solidFill>
                <a:latin typeface="Arial"/>
                <a:cs typeface="Arial"/>
              </a:rPr>
              <a:t>Parcial</a:t>
            </a:r>
            <a:endParaRPr sz="2350" dirty="0">
              <a:latin typeface="Arial"/>
              <a:cs typeface="Arial"/>
            </a:endParaRPr>
          </a:p>
        </p:txBody>
      </p:sp>
      <p:pic>
        <p:nvPicPr>
          <p:cNvPr id="11" name="Imagem 10">
            <a:hlinkClick r:id="rId7" action="ppaction://hlinksldjump"/>
            <a:extLst>
              <a:ext uri="{FF2B5EF4-FFF2-40B4-BE49-F238E27FC236}">
                <a16:creationId xmlns:a16="http://schemas.microsoft.com/office/drawing/2014/main" id="{C264B72A-2A58-4F16-9EEB-6C21292B563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096" y="6559248"/>
            <a:ext cx="993304" cy="993304"/>
          </a:xfrm>
          <a:prstGeom prst="rect">
            <a:avLst/>
          </a:prstGeom>
        </p:spPr>
      </p:pic>
      <p:sp>
        <p:nvSpPr>
          <p:cNvPr id="12" name="object 7">
            <a:extLst>
              <a:ext uri="{FF2B5EF4-FFF2-40B4-BE49-F238E27FC236}">
                <a16:creationId xmlns:a16="http://schemas.microsoft.com/office/drawing/2014/main" id="{CA73A252-EFAD-4B41-AFBC-E788BBEE6F7E}"/>
              </a:ext>
            </a:extLst>
          </p:cNvPr>
          <p:cNvSpPr/>
          <p:nvPr/>
        </p:nvSpPr>
        <p:spPr>
          <a:xfrm>
            <a:off x="306043" y="6309533"/>
            <a:ext cx="2353513" cy="9522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1188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bject 120"/>
          <p:cNvSpPr/>
          <p:nvPr/>
        </p:nvSpPr>
        <p:spPr>
          <a:xfrm>
            <a:off x="5202110" y="40906"/>
            <a:ext cx="85725" cy="7196455"/>
          </a:xfrm>
          <a:custGeom>
            <a:avLst/>
            <a:gdLst/>
            <a:ahLst/>
            <a:cxnLst/>
            <a:rect l="l" t="t" r="r" b="b"/>
            <a:pathLst>
              <a:path w="85725" h="7196455">
                <a:moveTo>
                  <a:pt x="42862" y="0"/>
                </a:moveTo>
                <a:lnTo>
                  <a:pt x="26221" y="3382"/>
                </a:lnTo>
                <a:lnTo>
                  <a:pt x="12592" y="12592"/>
                </a:lnTo>
                <a:lnTo>
                  <a:pt x="3382" y="26221"/>
                </a:lnTo>
                <a:lnTo>
                  <a:pt x="0" y="42862"/>
                </a:lnTo>
                <a:lnTo>
                  <a:pt x="0" y="7153089"/>
                </a:lnTo>
                <a:lnTo>
                  <a:pt x="3382" y="7169733"/>
                </a:lnTo>
                <a:lnTo>
                  <a:pt x="12592" y="7183362"/>
                </a:lnTo>
                <a:lnTo>
                  <a:pt x="26221" y="7192570"/>
                </a:lnTo>
                <a:lnTo>
                  <a:pt x="42862" y="7195952"/>
                </a:lnTo>
                <a:lnTo>
                  <a:pt x="59503" y="7192570"/>
                </a:lnTo>
                <a:lnTo>
                  <a:pt x="73132" y="7183362"/>
                </a:lnTo>
                <a:lnTo>
                  <a:pt x="82342" y="7169733"/>
                </a:lnTo>
                <a:lnTo>
                  <a:pt x="85725" y="7153089"/>
                </a:lnTo>
                <a:lnTo>
                  <a:pt x="85725" y="42862"/>
                </a:lnTo>
                <a:lnTo>
                  <a:pt x="82342" y="26221"/>
                </a:lnTo>
                <a:lnTo>
                  <a:pt x="73132" y="12592"/>
                </a:lnTo>
                <a:lnTo>
                  <a:pt x="59503" y="3382"/>
                </a:lnTo>
                <a:lnTo>
                  <a:pt x="42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1" name="object 121"/>
          <p:cNvSpPr/>
          <p:nvPr/>
        </p:nvSpPr>
        <p:spPr>
          <a:xfrm>
            <a:off x="5202110" y="40906"/>
            <a:ext cx="85725" cy="7196455"/>
          </a:xfrm>
          <a:custGeom>
            <a:avLst/>
            <a:gdLst/>
            <a:ahLst/>
            <a:cxnLst/>
            <a:rect l="l" t="t" r="r" b="b"/>
            <a:pathLst>
              <a:path w="85725" h="7196455">
                <a:moveTo>
                  <a:pt x="42862" y="0"/>
                </a:moveTo>
                <a:lnTo>
                  <a:pt x="59503" y="3382"/>
                </a:lnTo>
                <a:lnTo>
                  <a:pt x="73132" y="12592"/>
                </a:lnTo>
                <a:lnTo>
                  <a:pt x="82342" y="26221"/>
                </a:lnTo>
                <a:lnTo>
                  <a:pt x="85725" y="42862"/>
                </a:lnTo>
                <a:lnTo>
                  <a:pt x="85725" y="7153089"/>
                </a:lnTo>
                <a:lnTo>
                  <a:pt x="82342" y="7169733"/>
                </a:lnTo>
                <a:lnTo>
                  <a:pt x="73132" y="7183362"/>
                </a:lnTo>
                <a:lnTo>
                  <a:pt x="59503" y="7192570"/>
                </a:lnTo>
                <a:lnTo>
                  <a:pt x="42862" y="7195952"/>
                </a:lnTo>
                <a:lnTo>
                  <a:pt x="26221" y="7192570"/>
                </a:lnTo>
                <a:lnTo>
                  <a:pt x="12592" y="7183362"/>
                </a:lnTo>
                <a:lnTo>
                  <a:pt x="3382" y="7169733"/>
                </a:lnTo>
                <a:lnTo>
                  <a:pt x="0" y="7153089"/>
                </a:lnTo>
                <a:lnTo>
                  <a:pt x="0" y="42862"/>
                </a:lnTo>
                <a:lnTo>
                  <a:pt x="3382" y="26221"/>
                </a:lnTo>
                <a:lnTo>
                  <a:pt x="12592" y="12592"/>
                </a:lnTo>
                <a:lnTo>
                  <a:pt x="26221" y="3382"/>
                </a:lnTo>
                <a:lnTo>
                  <a:pt x="42862" y="0"/>
                </a:lnTo>
                <a:close/>
              </a:path>
            </a:pathLst>
          </a:custGeom>
          <a:ln w="7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2" name="object 122">
            <a:hlinkClick r:id="rId2" action="ppaction://hlinksldjump"/>
          </p:cNvPr>
          <p:cNvSpPr/>
          <p:nvPr/>
        </p:nvSpPr>
        <p:spPr>
          <a:xfrm>
            <a:off x="815839" y="5758192"/>
            <a:ext cx="3915410" cy="563245"/>
          </a:xfrm>
          <a:custGeom>
            <a:avLst/>
            <a:gdLst/>
            <a:ahLst/>
            <a:cxnLst/>
            <a:rect l="l" t="t" r="r" b="b"/>
            <a:pathLst>
              <a:path w="3915410" h="563245">
                <a:moveTo>
                  <a:pt x="3682564" y="0"/>
                </a:moveTo>
                <a:lnTo>
                  <a:pt x="232632" y="0"/>
                </a:lnTo>
                <a:lnTo>
                  <a:pt x="185900" y="4748"/>
                </a:lnTo>
                <a:lnTo>
                  <a:pt x="142304" y="18356"/>
                </a:lnTo>
                <a:lnTo>
                  <a:pt x="102797" y="39870"/>
                </a:lnTo>
                <a:lnTo>
                  <a:pt x="68334" y="68337"/>
                </a:lnTo>
                <a:lnTo>
                  <a:pt x="39869" y="102801"/>
                </a:lnTo>
                <a:lnTo>
                  <a:pt x="18355" y="142308"/>
                </a:lnTo>
                <a:lnTo>
                  <a:pt x="4747" y="185906"/>
                </a:lnTo>
                <a:lnTo>
                  <a:pt x="0" y="232638"/>
                </a:lnTo>
                <a:lnTo>
                  <a:pt x="0" y="330542"/>
                </a:lnTo>
                <a:lnTo>
                  <a:pt x="4747" y="377275"/>
                </a:lnTo>
                <a:lnTo>
                  <a:pt x="18355" y="420872"/>
                </a:lnTo>
                <a:lnTo>
                  <a:pt x="39869" y="460380"/>
                </a:lnTo>
                <a:lnTo>
                  <a:pt x="68334" y="494844"/>
                </a:lnTo>
                <a:lnTo>
                  <a:pt x="102797" y="523310"/>
                </a:lnTo>
                <a:lnTo>
                  <a:pt x="142304" y="544825"/>
                </a:lnTo>
                <a:lnTo>
                  <a:pt x="185900" y="558433"/>
                </a:lnTo>
                <a:lnTo>
                  <a:pt x="232632" y="563181"/>
                </a:lnTo>
                <a:lnTo>
                  <a:pt x="3682564" y="563181"/>
                </a:lnTo>
                <a:lnTo>
                  <a:pt x="3729300" y="558433"/>
                </a:lnTo>
                <a:lnTo>
                  <a:pt x="3772899" y="544825"/>
                </a:lnTo>
                <a:lnTo>
                  <a:pt x="3812407" y="523310"/>
                </a:lnTo>
                <a:lnTo>
                  <a:pt x="3846870" y="494844"/>
                </a:lnTo>
                <a:lnTo>
                  <a:pt x="3875335" y="460380"/>
                </a:lnTo>
                <a:lnTo>
                  <a:pt x="3896848" y="420872"/>
                </a:lnTo>
                <a:lnTo>
                  <a:pt x="3910455" y="377275"/>
                </a:lnTo>
                <a:lnTo>
                  <a:pt x="3915202" y="330542"/>
                </a:lnTo>
                <a:lnTo>
                  <a:pt x="3915202" y="232638"/>
                </a:lnTo>
                <a:lnTo>
                  <a:pt x="3910455" y="185906"/>
                </a:lnTo>
                <a:lnTo>
                  <a:pt x="3896848" y="142308"/>
                </a:lnTo>
                <a:lnTo>
                  <a:pt x="3875335" y="102801"/>
                </a:lnTo>
                <a:lnTo>
                  <a:pt x="3846870" y="68337"/>
                </a:lnTo>
                <a:lnTo>
                  <a:pt x="3812407" y="39870"/>
                </a:lnTo>
                <a:lnTo>
                  <a:pt x="3772899" y="18356"/>
                </a:lnTo>
                <a:lnTo>
                  <a:pt x="3729300" y="4748"/>
                </a:lnTo>
                <a:lnTo>
                  <a:pt x="3682564" y="0"/>
                </a:lnTo>
                <a:close/>
              </a:path>
            </a:pathLst>
          </a:custGeom>
          <a:solidFill>
            <a:srgbClr val="E1027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4" name="object 124"/>
          <p:cNvSpPr txBox="1">
            <a:spLocks noGrp="1"/>
          </p:cNvSpPr>
          <p:nvPr>
            <p:ph type="ctrTitle"/>
          </p:nvPr>
        </p:nvSpPr>
        <p:spPr>
          <a:xfrm>
            <a:off x="1336078" y="2769158"/>
            <a:ext cx="8021243" cy="382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47751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Parada</a:t>
            </a:r>
            <a:r>
              <a:rPr spc="-80" dirty="0"/>
              <a:t> </a:t>
            </a:r>
            <a:r>
              <a:rPr spc="-5" dirty="0"/>
              <a:t>Necessária</a:t>
            </a:r>
          </a:p>
        </p:txBody>
      </p:sp>
      <p:sp>
        <p:nvSpPr>
          <p:cNvPr id="131" name="object 131">
            <a:hlinkClick r:id="rId2" action="ppaction://hlinksldjump"/>
          </p:cNvPr>
          <p:cNvSpPr txBox="1"/>
          <p:nvPr/>
        </p:nvSpPr>
        <p:spPr>
          <a:xfrm>
            <a:off x="882134" y="5815379"/>
            <a:ext cx="3763010" cy="385362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85"/>
              </a:spcBef>
            </a:pPr>
            <a:r>
              <a:rPr lang="pt-BR" sz="2350" spc="-5" dirty="0">
                <a:solidFill>
                  <a:srgbClr val="FFFFFF"/>
                </a:solidFill>
                <a:latin typeface="Arial"/>
                <a:cs typeface="Arial"/>
              </a:rPr>
              <a:t>Finalizar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132" name="object 121">
            <a:hlinkClick r:id="rId3" action="ppaction://hlinksldjump"/>
          </p:cNvPr>
          <p:cNvSpPr/>
          <p:nvPr/>
        </p:nvSpPr>
        <p:spPr>
          <a:xfrm>
            <a:off x="6560528" y="1023670"/>
            <a:ext cx="3048000" cy="563245"/>
          </a:xfrm>
          <a:custGeom>
            <a:avLst/>
            <a:gdLst/>
            <a:ahLst/>
            <a:cxnLst/>
            <a:rect l="l" t="t" r="r" b="b"/>
            <a:pathLst>
              <a:path w="3048000" h="563244">
                <a:moveTo>
                  <a:pt x="2815374" y="0"/>
                </a:moveTo>
                <a:lnTo>
                  <a:pt x="232638" y="0"/>
                </a:lnTo>
                <a:lnTo>
                  <a:pt x="185906" y="4748"/>
                </a:lnTo>
                <a:lnTo>
                  <a:pt x="142308" y="18356"/>
                </a:lnTo>
                <a:lnTo>
                  <a:pt x="102801" y="39870"/>
                </a:lnTo>
                <a:lnTo>
                  <a:pt x="68337" y="68337"/>
                </a:lnTo>
                <a:lnTo>
                  <a:pt x="39870" y="102801"/>
                </a:lnTo>
                <a:lnTo>
                  <a:pt x="18356" y="142308"/>
                </a:lnTo>
                <a:lnTo>
                  <a:pt x="4748" y="185906"/>
                </a:lnTo>
                <a:lnTo>
                  <a:pt x="0" y="232638"/>
                </a:lnTo>
                <a:lnTo>
                  <a:pt x="0" y="330542"/>
                </a:lnTo>
                <a:lnTo>
                  <a:pt x="4748" y="377275"/>
                </a:lnTo>
                <a:lnTo>
                  <a:pt x="18356" y="420872"/>
                </a:lnTo>
                <a:lnTo>
                  <a:pt x="39870" y="460380"/>
                </a:lnTo>
                <a:lnTo>
                  <a:pt x="68337" y="494844"/>
                </a:lnTo>
                <a:lnTo>
                  <a:pt x="102801" y="523310"/>
                </a:lnTo>
                <a:lnTo>
                  <a:pt x="142308" y="544825"/>
                </a:lnTo>
                <a:lnTo>
                  <a:pt x="185906" y="558433"/>
                </a:lnTo>
                <a:lnTo>
                  <a:pt x="232638" y="563181"/>
                </a:lnTo>
                <a:lnTo>
                  <a:pt x="2815374" y="563181"/>
                </a:lnTo>
                <a:lnTo>
                  <a:pt x="2862106" y="558433"/>
                </a:lnTo>
                <a:lnTo>
                  <a:pt x="2905701" y="544825"/>
                </a:lnTo>
                <a:lnTo>
                  <a:pt x="2945207" y="523310"/>
                </a:lnTo>
                <a:lnTo>
                  <a:pt x="2979669" y="494844"/>
                </a:lnTo>
                <a:lnTo>
                  <a:pt x="3008133" y="460380"/>
                </a:lnTo>
                <a:lnTo>
                  <a:pt x="3029645" y="420872"/>
                </a:lnTo>
                <a:lnTo>
                  <a:pt x="3043252" y="377275"/>
                </a:lnTo>
                <a:lnTo>
                  <a:pt x="3048000" y="330542"/>
                </a:lnTo>
                <a:lnTo>
                  <a:pt x="3048000" y="232638"/>
                </a:lnTo>
                <a:lnTo>
                  <a:pt x="3043252" y="185906"/>
                </a:lnTo>
                <a:lnTo>
                  <a:pt x="3029645" y="142308"/>
                </a:lnTo>
                <a:lnTo>
                  <a:pt x="3008133" y="102801"/>
                </a:lnTo>
                <a:lnTo>
                  <a:pt x="2979669" y="68337"/>
                </a:lnTo>
                <a:lnTo>
                  <a:pt x="2945207" y="39870"/>
                </a:lnTo>
                <a:lnTo>
                  <a:pt x="2905701" y="18356"/>
                </a:lnTo>
                <a:lnTo>
                  <a:pt x="2862106" y="4748"/>
                </a:lnTo>
                <a:lnTo>
                  <a:pt x="2815374" y="0"/>
                </a:lnTo>
                <a:close/>
              </a:path>
            </a:pathLst>
          </a:custGeom>
          <a:solidFill>
            <a:srgbClr val="E1027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3" name="object 123"/>
          <p:cNvSpPr txBox="1"/>
          <p:nvPr/>
        </p:nvSpPr>
        <p:spPr>
          <a:xfrm>
            <a:off x="5694235" y="2322296"/>
            <a:ext cx="4205605" cy="533400"/>
          </a:xfrm>
          <a:prstGeom prst="rect">
            <a:avLst/>
          </a:prstGeom>
          <a:solidFill>
            <a:srgbClr val="FFFFFF"/>
          </a:solidFill>
          <a:ln w="3175">
            <a:solidFill>
              <a:srgbClr val="A7A9AC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590"/>
              </a:spcBef>
            </a:pPr>
            <a:r>
              <a:rPr sz="2400" spc="0" dirty="0">
                <a:solidFill>
                  <a:srgbClr val="A7A9AC"/>
                </a:solidFill>
                <a:latin typeface="Arial"/>
                <a:cs typeface="Arial"/>
              </a:rPr>
              <a:t>Insira </a:t>
            </a:r>
            <a:r>
              <a:rPr sz="2400" spc="5" dirty="0">
                <a:solidFill>
                  <a:srgbClr val="A7A9AC"/>
                </a:solidFill>
                <a:latin typeface="Arial"/>
                <a:cs typeface="Arial"/>
              </a:rPr>
              <a:t>o código da</a:t>
            </a:r>
            <a:r>
              <a:rPr sz="2400" spc="-20" dirty="0">
                <a:solidFill>
                  <a:srgbClr val="A7A9AC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A7A9AC"/>
                </a:solidFill>
                <a:latin typeface="Arial"/>
                <a:cs typeface="Arial"/>
              </a:rPr>
              <a:t>atividade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34" name="object 124"/>
          <p:cNvSpPr/>
          <p:nvPr/>
        </p:nvSpPr>
        <p:spPr>
          <a:xfrm>
            <a:off x="9968395" y="2375128"/>
            <a:ext cx="506730" cy="94615"/>
          </a:xfrm>
          <a:custGeom>
            <a:avLst/>
            <a:gdLst/>
            <a:ahLst/>
            <a:cxnLst/>
            <a:rect l="l" t="t" r="r" b="b"/>
            <a:pathLst>
              <a:path w="506729" h="94614">
                <a:moveTo>
                  <a:pt x="461619" y="0"/>
                </a:moveTo>
                <a:lnTo>
                  <a:pt x="44805" y="0"/>
                </a:lnTo>
                <a:lnTo>
                  <a:pt x="27362" y="3265"/>
                </a:lnTo>
                <a:lnTo>
                  <a:pt x="13120" y="12172"/>
                </a:lnTo>
                <a:lnTo>
                  <a:pt x="3520" y="25385"/>
                </a:lnTo>
                <a:lnTo>
                  <a:pt x="0" y="41567"/>
                </a:lnTo>
                <a:lnTo>
                  <a:pt x="0" y="52476"/>
                </a:lnTo>
                <a:lnTo>
                  <a:pt x="3520" y="68667"/>
                </a:lnTo>
                <a:lnTo>
                  <a:pt x="13120" y="81888"/>
                </a:lnTo>
                <a:lnTo>
                  <a:pt x="27362" y="90800"/>
                </a:lnTo>
                <a:lnTo>
                  <a:pt x="44805" y="94068"/>
                </a:lnTo>
                <a:lnTo>
                  <a:pt x="461619" y="94068"/>
                </a:lnTo>
                <a:lnTo>
                  <a:pt x="479070" y="90800"/>
                </a:lnTo>
                <a:lnTo>
                  <a:pt x="493315" y="81888"/>
                </a:lnTo>
                <a:lnTo>
                  <a:pt x="502917" y="68667"/>
                </a:lnTo>
                <a:lnTo>
                  <a:pt x="506437" y="52476"/>
                </a:lnTo>
                <a:lnTo>
                  <a:pt x="506437" y="41567"/>
                </a:lnTo>
                <a:lnTo>
                  <a:pt x="502917" y="25385"/>
                </a:lnTo>
                <a:lnTo>
                  <a:pt x="493315" y="12172"/>
                </a:lnTo>
                <a:lnTo>
                  <a:pt x="479070" y="3265"/>
                </a:lnTo>
                <a:lnTo>
                  <a:pt x="461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5" name="object 125"/>
          <p:cNvSpPr/>
          <p:nvPr/>
        </p:nvSpPr>
        <p:spPr>
          <a:xfrm>
            <a:off x="9968395" y="2516225"/>
            <a:ext cx="506730" cy="94615"/>
          </a:xfrm>
          <a:custGeom>
            <a:avLst/>
            <a:gdLst/>
            <a:ahLst/>
            <a:cxnLst/>
            <a:rect l="l" t="t" r="r" b="b"/>
            <a:pathLst>
              <a:path w="506729" h="94614">
                <a:moveTo>
                  <a:pt x="461619" y="0"/>
                </a:moveTo>
                <a:lnTo>
                  <a:pt x="44805" y="0"/>
                </a:lnTo>
                <a:lnTo>
                  <a:pt x="27362" y="3268"/>
                </a:lnTo>
                <a:lnTo>
                  <a:pt x="13120" y="12180"/>
                </a:lnTo>
                <a:lnTo>
                  <a:pt x="3520" y="25401"/>
                </a:lnTo>
                <a:lnTo>
                  <a:pt x="0" y="41592"/>
                </a:lnTo>
                <a:lnTo>
                  <a:pt x="0" y="52476"/>
                </a:lnTo>
                <a:lnTo>
                  <a:pt x="3520" y="68660"/>
                </a:lnTo>
                <a:lnTo>
                  <a:pt x="13120" y="81876"/>
                </a:lnTo>
                <a:lnTo>
                  <a:pt x="27362" y="90788"/>
                </a:lnTo>
                <a:lnTo>
                  <a:pt x="44805" y="94056"/>
                </a:lnTo>
                <a:lnTo>
                  <a:pt x="461619" y="94056"/>
                </a:lnTo>
                <a:lnTo>
                  <a:pt x="479070" y="90788"/>
                </a:lnTo>
                <a:lnTo>
                  <a:pt x="493315" y="81876"/>
                </a:lnTo>
                <a:lnTo>
                  <a:pt x="502917" y="68660"/>
                </a:lnTo>
                <a:lnTo>
                  <a:pt x="506437" y="52476"/>
                </a:lnTo>
                <a:lnTo>
                  <a:pt x="506437" y="41592"/>
                </a:lnTo>
                <a:lnTo>
                  <a:pt x="502917" y="25401"/>
                </a:lnTo>
                <a:lnTo>
                  <a:pt x="493315" y="12180"/>
                </a:lnTo>
                <a:lnTo>
                  <a:pt x="479070" y="3268"/>
                </a:lnTo>
                <a:lnTo>
                  <a:pt x="461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6" name="object 126"/>
          <p:cNvSpPr/>
          <p:nvPr/>
        </p:nvSpPr>
        <p:spPr>
          <a:xfrm>
            <a:off x="9968395" y="2657322"/>
            <a:ext cx="506730" cy="94615"/>
          </a:xfrm>
          <a:custGeom>
            <a:avLst/>
            <a:gdLst/>
            <a:ahLst/>
            <a:cxnLst/>
            <a:rect l="l" t="t" r="r" b="b"/>
            <a:pathLst>
              <a:path w="506729" h="94614">
                <a:moveTo>
                  <a:pt x="461619" y="0"/>
                </a:moveTo>
                <a:lnTo>
                  <a:pt x="44805" y="0"/>
                </a:lnTo>
                <a:lnTo>
                  <a:pt x="27362" y="3267"/>
                </a:lnTo>
                <a:lnTo>
                  <a:pt x="13120" y="12179"/>
                </a:lnTo>
                <a:lnTo>
                  <a:pt x="3520" y="25396"/>
                </a:lnTo>
                <a:lnTo>
                  <a:pt x="0" y="41579"/>
                </a:lnTo>
                <a:lnTo>
                  <a:pt x="0" y="52489"/>
                </a:lnTo>
                <a:lnTo>
                  <a:pt x="3520" y="68672"/>
                </a:lnTo>
                <a:lnTo>
                  <a:pt x="13120" y="81889"/>
                </a:lnTo>
                <a:lnTo>
                  <a:pt x="27362" y="90801"/>
                </a:lnTo>
                <a:lnTo>
                  <a:pt x="44805" y="94068"/>
                </a:lnTo>
                <a:lnTo>
                  <a:pt x="461619" y="94068"/>
                </a:lnTo>
                <a:lnTo>
                  <a:pt x="479070" y="90801"/>
                </a:lnTo>
                <a:lnTo>
                  <a:pt x="493315" y="81889"/>
                </a:lnTo>
                <a:lnTo>
                  <a:pt x="502917" y="68672"/>
                </a:lnTo>
                <a:lnTo>
                  <a:pt x="506437" y="52489"/>
                </a:lnTo>
                <a:lnTo>
                  <a:pt x="506437" y="41579"/>
                </a:lnTo>
                <a:lnTo>
                  <a:pt x="502917" y="25396"/>
                </a:lnTo>
                <a:lnTo>
                  <a:pt x="493315" y="12179"/>
                </a:lnTo>
                <a:lnTo>
                  <a:pt x="479070" y="3267"/>
                </a:lnTo>
                <a:lnTo>
                  <a:pt x="461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7" name="object 122"/>
          <p:cNvSpPr txBox="1">
            <a:spLocks/>
          </p:cNvSpPr>
          <p:nvPr/>
        </p:nvSpPr>
        <p:spPr>
          <a:xfrm>
            <a:off x="1336078" y="1092758"/>
            <a:ext cx="8021243" cy="382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47751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350" b="0" i="0" u="none" strike="noStrike" kern="0" cap="none" spc="-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Parada</a:t>
            </a:r>
            <a:r>
              <a:rPr kumimoji="0" lang="pt-BR" sz="2350" b="0" i="0" u="none" strike="noStrike" kern="0" cap="none" spc="-8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pt-BR" sz="2350" b="0" i="0" u="none" strike="noStrike" kern="0" cap="none" spc="-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Necessária</a:t>
            </a:r>
          </a:p>
        </p:txBody>
      </p:sp>
      <p:pic>
        <p:nvPicPr>
          <p:cNvPr id="138" name="Imagem 137">
            <a:hlinkClick r:id="rId4" action="ppaction://hlinksldjump"/>
            <a:extLst>
              <a:ext uri="{FF2B5EF4-FFF2-40B4-BE49-F238E27FC236}">
                <a16:creationId xmlns:a16="http://schemas.microsoft.com/office/drawing/2014/main" id="{A20CA2CF-3CA4-443A-A8D4-D001B291CF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23825"/>
            <a:ext cx="685800" cy="685800"/>
          </a:xfrm>
          <a:prstGeom prst="rect">
            <a:avLst/>
          </a:prstGeom>
        </p:spPr>
      </p:pic>
      <p:sp>
        <p:nvSpPr>
          <p:cNvPr id="139" name="CaixaDeTexto 138">
            <a:hlinkClick r:id="rId6" action="ppaction://hlinksldjump"/>
          </p:cNvPr>
          <p:cNvSpPr txBox="1"/>
          <p:nvPr/>
        </p:nvSpPr>
        <p:spPr>
          <a:xfrm>
            <a:off x="9918700" y="2257425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        </a:t>
            </a:r>
          </a:p>
          <a:p>
            <a:r>
              <a:rPr lang="pt-BR" dirty="0"/>
              <a:t>         </a:t>
            </a:r>
          </a:p>
        </p:txBody>
      </p:sp>
      <p:pic>
        <p:nvPicPr>
          <p:cNvPr id="140" name="Imagem 139" descr="WORK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7478" y="995343"/>
            <a:ext cx="4488169" cy="4429156"/>
          </a:xfrm>
          <a:prstGeom prst="rect">
            <a:avLst/>
          </a:prstGeom>
        </p:spPr>
      </p:pic>
      <p:pic>
        <p:nvPicPr>
          <p:cNvPr id="16" name="Imagem 15">
            <a:hlinkClick r:id="rId8" action="ppaction://hlinksldjump"/>
            <a:extLst>
              <a:ext uri="{FF2B5EF4-FFF2-40B4-BE49-F238E27FC236}">
                <a16:creationId xmlns:a16="http://schemas.microsoft.com/office/drawing/2014/main" id="{789440D0-7FD5-4BC9-A5F7-FCB3100BE4C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096" y="6559248"/>
            <a:ext cx="993304" cy="99330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object 118"/>
          <p:cNvSpPr/>
          <p:nvPr/>
        </p:nvSpPr>
        <p:spPr>
          <a:xfrm>
            <a:off x="5202110" y="476580"/>
            <a:ext cx="85725" cy="6325235"/>
          </a:xfrm>
          <a:custGeom>
            <a:avLst/>
            <a:gdLst/>
            <a:ahLst/>
            <a:cxnLst/>
            <a:rect l="l" t="t" r="r" b="b"/>
            <a:pathLst>
              <a:path w="85725" h="6325234">
                <a:moveTo>
                  <a:pt x="42862" y="0"/>
                </a:moveTo>
                <a:lnTo>
                  <a:pt x="26221" y="3382"/>
                </a:lnTo>
                <a:lnTo>
                  <a:pt x="12592" y="12592"/>
                </a:lnTo>
                <a:lnTo>
                  <a:pt x="3382" y="26221"/>
                </a:lnTo>
                <a:lnTo>
                  <a:pt x="0" y="42862"/>
                </a:lnTo>
                <a:lnTo>
                  <a:pt x="0" y="6281745"/>
                </a:lnTo>
                <a:lnTo>
                  <a:pt x="3382" y="6298388"/>
                </a:lnTo>
                <a:lnTo>
                  <a:pt x="12592" y="6312016"/>
                </a:lnTo>
                <a:lnTo>
                  <a:pt x="26221" y="6321224"/>
                </a:lnTo>
                <a:lnTo>
                  <a:pt x="42862" y="6324606"/>
                </a:lnTo>
                <a:lnTo>
                  <a:pt x="59503" y="6321224"/>
                </a:lnTo>
                <a:lnTo>
                  <a:pt x="73132" y="6312016"/>
                </a:lnTo>
                <a:lnTo>
                  <a:pt x="82342" y="6298388"/>
                </a:lnTo>
                <a:lnTo>
                  <a:pt x="85725" y="6281745"/>
                </a:lnTo>
                <a:lnTo>
                  <a:pt x="85725" y="42862"/>
                </a:lnTo>
                <a:lnTo>
                  <a:pt x="82342" y="26221"/>
                </a:lnTo>
                <a:lnTo>
                  <a:pt x="73132" y="12592"/>
                </a:lnTo>
                <a:lnTo>
                  <a:pt x="59503" y="3382"/>
                </a:lnTo>
                <a:lnTo>
                  <a:pt x="42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9" name="object 119"/>
          <p:cNvSpPr/>
          <p:nvPr/>
        </p:nvSpPr>
        <p:spPr>
          <a:xfrm>
            <a:off x="5202110" y="476580"/>
            <a:ext cx="85725" cy="6325235"/>
          </a:xfrm>
          <a:custGeom>
            <a:avLst/>
            <a:gdLst/>
            <a:ahLst/>
            <a:cxnLst/>
            <a:rect l="l" t="t" r="r" b="b"/>
            <a:pathLst>
              <a:path w="85725" h="6325234">
                <a:moveTo>
                  <a:pt x="42862" y="0"/>
                </a:moveTo>
                <a:lnTo>
                  <a:pt x="59503" y="3382"/>
                </a:lnTo>
                <a:lnTo>
                  <a:pt x="73132" y="12592"/>
                </a:lnTo>
                <a:lnTo>
                  <a:pt x="82342" y="26221"/>
                </a:lnTo>
                <a:lnTo>
                  <a:pt x="85725" y="42862"/>
                </a:lnTo>
                <a:lnTo>
                  <a:pt x="85725" y="6281745"/>
                </a:lnTo>
                <a:lnTo>
                  <a:pt x="82342" y="6298388"/>
                </a:lnTo>
                <a:lnTo>
                  <a:pt x="73132" y="6312016"/>
                </a:lnTo>
                <a:lnTo>
                  <a:pt x="59503" y="6321224"/>
                </a:lnTo>
                <a:lnTo>
                  <a:pt x="42862" y="6324606"/>
                </a:lnTo>
                <a:lnTo>
                  <a:pt x="26221" y="6321224"/>
                </a:lnTo>
                <a:lnTo>
                  <a:pt x="12592" y="6312016"/>
                </a:lnTo>
                <a:lnTo>
                  <a:pt x="3382" y="6298388"/>
                </a:lnTo>
                <a:lnTo>
                  <a:pt x="0" y="6281745"/>
                </a:lnTo>
                <a:lnTo>
                  <a:pt x="0" y="42862"/>
                </a:lnTo>
                <a:lnTo>
                  <a:pt x="3382" y="26221"/>
                </a:lnTo>
                <a:lnTo>
                  <a:pt x="12592" y="12592"/>
                </a:lnTo>
                <a:lnTo>
                  <a:pt x="26221" y="3382"/>
                </a:lnTo>
                <a:lnTo>
                  <a:pt x="42862" y="0"/>
                </a:lnTo>
                <a:close/>
              </a:path>
            </a:pathLst>
          </a:custGeom>
          <a:ln w="7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0" name="object 120">
            <a:hlinkClick r:id="rId2" action="ppaction://hlinksldjump"/>
          </p:cNvPr>
          <p:cNvSpPr/>
          <p:nvPr/>
        </p:nvSpPr>
        <p:spPr>
          <a:xfrm>
            <a:off x="815839" y="5758192"/>
            <a:ext cx="3915410" cy="563245"/>
          </a:xfrm>
          <a:custGeom>
            <a:avLst/>
            <a:gdLst/>
            <a:ahLst/>
            <a:cxnLst/>
            <a:rect l="l" t="t" r="r" b="b"/>
            <a:pathLst>
              <a:path w="3915410" h="563245">
                <a:moveTo>
                  <a:pt x="3682564" y="0"/>
                </a:moveTo>
                <a:lnTo>
                  <a:pt x="232632" y="0"/>
                </a:lnTo>
                <a:lnTo>
                  <a:pt x="185900" y="4748"/>
                </a:lnTo>
                <a:lnTo>
                  <a:pt x="142304" y="18356"/>
                </a:lnTo>
                <a:lnTo>
                  <a:pt x="102797" y="39870"/>
                </a:lnTo>
                <a:lnTo>
                  <a:pt x="68334" y="68337"/>
                </a:lnTo>
                <a:lnTo>
                  <a:pt x="39869" y="102801"/>
                </a:lnTo>
                <a:lnTo>
                  <a:pt x="18355" y="142308"/>
                </a:lnTo>
                <a:lnTo>
                  <a:pt x="4747" y="185906"/>
                </a:lnTo>
                <a:lnTo>
                  <a:pt x="0" y="232638"/>
                </a:lnTo>
                <a:lnTo>
                  <a:pt x="0" y="330542"/>
                </a:lnTo>
                <a:lnTo>
                  <a:pt x="4747" y="377275"/>
                </a:lnTo>
                <a:lnTo>
                  <a:pt x="18355" y="420872"/>
                </a:lnTo>
                <a:lnTo>
                  <a:pt x="39869" y="460380"/>
                </a:lnTo>
                <a:lnTo>
                  <a:pt x="68334" y="494844"/>
                </a:lnTo>
                <a:lnTo>
                  <a:pt x="102797" y="523310"/>
                </a:lnTo>
                <a:lnTo>
                  <a:pt x="142304" y="544825"/>
                </a:lnTo>
                <a:lnTo>
                  <a:pt x="185900" y="558433"/>
                </a:lnTo>
                <a:lnTo>
                  <a:pt x="232632" y="563181"/>
                </a:lnTo>
                <a:lnTo>
                  <a:pt x="3682564" y="563181"/>
                </a:lnTo>
                <a:lnTo>
                  <a:pt x="3729300" y="558433"/>
                </a:lnTo>
                <a:lnTo>
                  <a:pt x="3772899" y="544825"/>
                </a:lnTo>
                <a:lnTo>
                  <a:pt x="3812407" y="523310"/>
                </a:lnTo>
                <a:lnTo>
                  <a:pt x="3846870" y="494844"/>
                </a:lnTo>
                <a:lnTo>
                  <a:pt x="3875335" y="460380"/>
                </a:lnTo>
                <a:lnTo>
                  <a:pt x="3896848" y="420872"/>
                </a:lnTo>
                <a:lnTo>
                  <a:pt x="3910455" y="377275"/>
                </a:lnTo>
                <a:lnTo>
                  <a:pt x="3915202" y="330542"/>
                </a:lnTo>
                <a:lnTo>
                  <a:pt x="3915202" y="232638"/>
                </a:lnTo>
                <a:lnTo>
                  <a:pt x="3910455" y="185906"/>
                </a:lnTo>
                <a:lnTo>
                  <a:pt x="3896848" y="142308"/>
                </a:lnTo>
                <a:lnTo>
                  <a:pt x="3875335" y="102801"/>
                </a:lnTo>
                <a:lnTo>
                  <a:pt x="3846870" y="68337"/>
                </a:lnTo>
                <a:lnTo>
                  <a:pt x="3812407" y="39870"/>
                </a:lnTo>
                <a:lnTo>
                  <a:pt x="3772899" y="18356"/>
                </a:lnTo>
                <a:lnTo>
                  <a:pt x="3729300" y="4748"/>
                </a:lnTo>
                <a:lnTo>
                  <a:pt x="3682564" y="0"/>
                </a:lnTo>
                <a:close/>
              </a:path>
            </a:pathLst>
          </a:custGeom>
          <a:solidFill>
            <a:srgbClr val="E1027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1" name="object 121">
            <a:hlinkClick r:id="rId3" action="ppaction://hlinksldjump"/>
          </p:cNvPr>
          <p:cNvSpPr/>
          <p:nvPr/>
        </p:nvSpPr>
        <p:spPr>
          <a:xfrm>
            <a:off x="6560528" y="1023670"/>
            <a:ext cx="3048000" cy="563245"/>
          </a:xfrm>
          <a:custGeom>
            <a:avLst/>
            <a:gdLst/>
            <a:ahLst/>
            <a:cxnLst/>
            <a:rect l="l" t="t" r="r" b="b"/>
            <a:pathLst>
              <a:path w="3048000" h="563244">
                <a:moveTo>
                  <a:pt x="2815374" y="0"/>
                </a:moveTo>
                <a:lnTo>
                  <a:pt x="232638" y="0"/>
                </a:lnTo>
                <a:lnTo>
                  <a:pt x="185906" y="4748"/>
                </a:lnTo>
                <a:lnTo>
                  <a:pt x="142308" y="18356"/>
                </a:lnTo>
                <a:lnTo>
                  <a:pt x="102801" y="39870"/>
                </a:lnTo>
                <a:lnTo>
                  <a:pt x="68337" y="68337"/>
                </a:lnTo>
                <a:lnTo>
                  <a:pt x="39870" y="102801"/>
                </a:lnTo>
                <a:lnTo>
                  <a:pt x="18356" y="142308"/>
                </a:lnTo>
                <a:lnTo>
                  <a:pt x="4748" y="185906"/>
                </a:lnTo>
                <a:lnTo>
                  <a:pt x="0" y="232638"/>
                </a:lnTo>
                <a:lnTo>
                  <a:pt x="0" y="330542"/>
                </a:lnTo>
                <a:lnTo>
                  <a:pt x="4748" y="377275"/>
                </a:lnTo>
                <a:lnTo>
                  <a:pt x="18356" y="420872"/>
                </a:lnTo>
                <a:lnTo>
                  <a:pt x="39870" y="460380"/>
                </a:lnTo>
                <a:lnTo>
                  <a:pt x="68337" y="494844"/>
                </a:lnTo>
                <a:lnTo>
                  <a:pt x="102801" y="523310"/>
                </a:lnTo>
                <a:lnTo>
                  <a:pt x="142308" y="544825"/>
                </a:lnTo>
                <a:lnTo>
                  <a:pt x="185906" y="558433"/>
                </a:lnTo>
                <a:lnTo>
                  <a:pt x="232638" y="563181"/>
                </a:lnTo>
                <a:lnTo>
                  <a:pt x="2815374" y="563181"/>
                </a:lnTo>
                <a:lnTo>
                  <a:pt x="2862106" y="558433"/>
                </a:lnTo>
                <a:lnTo>
                  <a:pt x="2905701" y="544825"/>
                </a:lnTo>
                <a:lnTo>
                  <a:pt x="2945207" y="523310"/>
                </a:lnTo>
                <a:lnTo>
                  <a:pt x="2979669" y="494844"/>
                </a:lnTo>
                <a:lnTo>
                  <a:pt x="3008133" y="460380"/>
                </a:lnTo>
                <a:lnTo>
                  <a:pt x="3029645" y="420872"/>
                </a:lnTo>
                <a:lnTo>
                  <a:pt x="3043252" y="377275"/>
                </a:lnTo>
                <a:lnTo>
                  <a:pt x="3048000" y="330542"/>
                </a:lnTo>
                <a:lnTo>
                  <a:pt x="3048000" y="232638"/>
                </a:lnTo>
                <a:lnTo>
                  <a:pt x="3043252" y="185906"/>
                </a:lnTo>
                <a:lnTo>
                  <a:pt x="3029645" y="142308"/>
                </a:lnTo>
                <a:lnTo>
                  <a:pt x="3008133" y="102801"/>
                </a:lnTo>
                <a:lnTo>
                  <a:pt x="2979669" y="68337"/>
                </a:lnTo>
                <a:lnTo>
                  <a:pt x="2945207" y="39870"/>
                </a:lnTo>
                <a:lnTo>
                  <a:pt x="2905701" y="18356"/>
                </a:lnTo>
                <a:lnTo>
                  <a:pt x="2862106" y="4748"/>
                </a:lnTo>
                <a:lnTo>
                  <a:pt x="2815374" y="0"/>
                </a:lnTo>
                <a:close/>
              </a:path>
            </a:pathLst>
          </a:custGeom>
          <a:solidFill>
            <a:srgbClr val="E1027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2" name="object 12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47751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Parada</a:t>
            </a:r>
            <a:r>
              <a:rPr spc="-80" dirty="0"/>
              <a:t> </a:t>
            </a:r>
            <a:r>
              <a:rPr spc="-5" dirty="0"/>
              <a:t>Necessária</a:t>
            </a:r>
          </a:p>
        </p:txBody>
      </p:sp>
      <p:sp>
        <p:nvSpPr>
          <p:cNvPr id="123" name="object 123"/>
          <p:cNvSpPr txBox="1"/>
          <p:nvPr/>
        </p:nvSpPr>
        <p:spPr>
          <a:xfrm>
            <a:off x="5694235" y="2322296"/>
            <a:ext cx="4205605" cy="533400"/>
          </a:xfrm>
          <a:prstGeom prst="rect">
            <a:avLst/>
          </a:prstGeom>
          <a:solidFill>
            <a:srgbClr val="FFFFFF"/>
          </a:solidFill>
          <a:ln w="3175">
            <a:solidFill>
              <a:srgbClr val="A7A9AC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590"/>
              </a:spcBef>
            </a:pPr>
            <a:r>
              <a:rPr sz="2400" spc="0" dirty="0">
                <a:solidFill>
                  <a:srgbClr val="A7A9AC"/>
                </a:solidFill>
                <a:latin typeface="Arial"/>
                <a:cs typeface="Arial"/>
              </a:rPr>
              <a:t>Insira </a:t>
            </a:r>
            <a:r>
              <a:rPr sz="2400" spc="5" dirty="0">
                <a:solidFill>
                  <a:srgbClr val="A7A9AC"/>
                </a:solidFill>
                <a:latin typeface="Arial"/>
                <a:cs typeface="Arial"/>
              </a:rPr>
              <a:t>o código da</a:t>
            </a:r>
            <a:r>
              <a:rPr sz="2400" spc="-20" dirty="0">
                <a:solidFill>
                  <a:srgbClr val="A7A9AC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A7A9AC"/>
                </a:solidFill>
                <a:latin typeface="Arial"/>
                <a:cs typeface="Arial"/>
              </a:rPr>
              <a:t>atividade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9968395" y="2375128"/>
            <a:ext cx="506730" cy="94615"/>
          </a:xfrm>
          <a:custGeom>
            <a:avLst/>
            <a:gdLst/>
            <a:ahLst/>
            <a:cxnLst/>
            <a:rect l="l" t="t" r="r" b="b"/>
            <a:pathLst>
              <a:path w="506729" h="94614">
                <a:moveTo>
                  <a:pt x="461619" y="0"/>
                </a:moveTo>
                <a:lnTo>
                  <a:pt x="44805" y="0"/>
                </a:lnTo>
                <a:lnTo>
                  <a:pt x="27362" y="3265"/>
                </a:lnTo>
                <a:lnTo>
                  <a:pt x="13120" y="12172"/>
                </a:lnTo>
                <a:lnTo>
                  <a:pt x="3520" y="25385"/>
                </a:lnTo>
                <a:lnTo>
                  <a:pt x="0" y="41567"/>
                </a:lnTo>
                <a:lnTo>
                  <a:pt x="0" y="52476"/>
                </a:lnTo>
                <a:lnTo>
                  <a:pt x="3520" y="68667"/>
                </a:lnTo>
                <a:lnTo>
                  <a:pt x="13120" y="81888"/>
                </a:lnTo>
                <a:lnTo>
                  <a:pt x="27362" y="90800"/>
                </a:lnTo>
                <a:lnTo>
                  <a:pt x="44805" y="94068"/>
                </a:lnTo>
                <a:lnTo>
                  <a:pt x="461619" y="94068"/>
                </a:lnTo>
                <a:lnTo>
                  <a:pt x="479070" y="90800"/>
                </a:lnTo>
                <a:lnTo>
                  <a:pt x="493315" y="81888"/>
                </a:lnTo>
                <a:lnTo>
                  <a:pt x="502917" y="68667"/>
                </a:lnTo>
                <a:lnTo>
                  <a:pt x="506437" y="52476"/>
                </a:lnTo>
                <a:lnTo>
                  <a:pt x="506437" y="41567"/>
                </a:lnTo>
                <a:lnTo>
                  <a:pt x="502917" y="25385"/>
                </a:lnTo>
                <a:lnTo>
                  <a:pt x="493315" y="12172"/>
                </a:lnTo>
                <a:lnTo>
                  <a:pt x="479070" y="3265"/>
                </a:lnTo>
                <a:lnTo>
                  <a:pt x="461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5" name="object 125"/>
          <p:cNvSpPr/>
          <p:nvPr/>
        </p:nvSpPr>
        <p:spPr>
          <a:xfrm>
            <a:off x="9968395" y="2516225"/>
            <a:ext cx="506730" cy="94615"/>
          </a:xfrm>
          <a:custGeom>
            <a:avLst/>
            <a:gdLst/>
            <a:ahLst/>
            <a:cxnLst/>
            <a:rect l="l" t="t" r="r" b="b"/>
            <a:pathLst>
              <a:path w="506729" h="94614">
                <a:moveTo>
                  <a:pt x="461619" y="0"/>
                </a:moveTo>
                <a:lnTo>
                  <a:pt x="44805" y="0"/>
                </a:lnTo>
                <a:lnTo>
                  <a:pt x="27362" y="3268"/>
                </a:lnTo>
                <a:lnTo>
                  <a:pt x="13120" y="12180"/>
                </a:lnTo>
                <a:lnTo>
                  <a:pt x="3520" y="25401"/>
                </a:lnTo>
                <a:lnTo>
                  <a:pt x="0" y="41592"/>
                </a:lnTo>
                <a:lnTo>
                  <a:pt x="0" y="52476"/>
                </a:lnTo>
                <a:lnTo>
                  <a:pt x="3520" y="68660"/>
                </a:lnTo>
                <a:lnTo>
                  <a:pt x="13120" y="81876"/>
                </a:lnTo>
                <a:lnTo>
                  <a:pt x="27362" y="90788"/>
                </a:lnTo>
                <a:lnTo>
                  <a:pt x="44805" y="94056"/>
                </a:lnTo>
                <a:lnTo>
                  <a:pt x="461619" y="94056"/>
                </a:lnTo>
                <a:lnTo>
                  <a:pt x="479070" y="90788"/>
                </a:lnTo>
                <a:lnTo>
                  <a:pt x="493315" y="81876"/>
                </a:lnTo>
                <a:lnTo>
                  <a:pt x="502917" y="68660"/>
                </a:lnTo>
                <a:lnTo>
                  <a:pt x="506437" y="52476"/>
                </a:lnTo>
                <a:lnTo>
                  <a:pt x="506437" y="41592"/>
                </a:lnTo>
                <a:lnTo>
                  <a:pt x="502917" y="25401"/>
                </a:lnTo>
                <a:lnTo>
                  <a:pt x="493315" y="12180"/>
                </a:lnTo>
                <a:lnTo>
                  <a:pt x="479070" y="3268"/>
                </a:lnTo>
                <a:lnTo>
                  <a:pt x="461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6" name="object 126"/>
          <p:cNvSpPr/>
          <p:nvPr/>
        </p:nvSpPr>
        <p:spPr>
          <a:xfrm>
            <a:off x="9968395" y="2657322"/>
            <a:ext cx="506730" cy="94615"/>
          </a:xfrm>
          <a:custGeom>
            <a:avLst/>
            <a:gdLst/>
            <a:ahLst/>
            <a:cxnLst/>
            <a:rect l="l" t="t" r="r" b="b"/>
            <a:pathLst>
              <a:path w="506729" h="94614">
                <a:moveTo>
                  <a:pt x="461619" y="0"/>
                </a:moveTo>
                <a:lnTo>
                  <a:pt x="44805" y="0"/>
                </a:lnTo>
                <a:lnTo>
                  <a:pt x="27362" y="3267"/>
                </a:lnTo>
                <a:lnTo>
                  <a:pt x="13120" y="12179"/>
                </a:lnTo>
                <a:lnTo>
                  <a:pt x="3520" y="25396"/>
                </a:lnTo>
                <a:lnTo>
                  <a:pt x="0" y="41579"/>
                </a:lnTo>
                <a:lnTo>
                  <a:pt x="0" y="52489"/>
                </a:lnTo>
                <a:lnTo>
                  <a:pt x="3520" y="68672"/>
                </a:lnTo>
                <a:lnTo>
                  <a:pt x="13120" y="81889"/>
                </a:lnTo>
                <a:lnTo>
                  <a:pt x="27362" y="90801"/>
                </a:lnTo>
                <a:lnTo>
                  <a:pt x="44805" y="94068"/>
                </a:lnTo>
                <a:lnTo>
                  <a:pt x="461619" y="94068"/>
                </a:lnTo>
                <a:lnTo>
                  <a:pt x="479070" y="90801"/>
                </a:lnTo>
                <a:lnTo>
                  <a:pt x="493315" y="81889"/>
                </a:lnTo>
                <a:lnTo>
                  <a:pt x="502917" y="68672"/>
                </a:lnTo>
                <a:lnTo>
                  <a:pt x="506437" y="52489"/>
                </a:lnTo>
                <a:lnTo>
                  <a:pt x="506437" y="41579"/>
                </a:lnTo>
                <a:lnTo>
                  <a:pt x="502917" y="25396"/>
                </a:lnTo>
                <a:lnTo>
                  <a:pt x="493315" y="12179"/>
                </a:lnTo>
                <a:lnTo>
                  <a:pt x="479070" y="3267"/>
                </a:lnTo>
                <a:lnTo>
                  <a:pt x="461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7" name="object 127"/>
          <p:cNvSpPr/>
          <p:nvPr/>
        </p:nvSpPr>
        <p:spPr>
          <a:xfrm>
            <a:off x="5994773" y="3064374"/>
            <a:ext cx="3901034" cy="3908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8" name="object 128">
            <a:hlinkClick r:id="rId2" action="ppaction://hlinksldjump"/>
          </p:cNvPr>
          <p:cNvSpPr txBox="1"/>
          <p:nvPr/>
        </p:nvSpPr>
        <p:spPr>
          <a:xfrm>
            <a:off x="882134" y="5815379"/>
            <a:ext cx="3763010" cy="385362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85"/>
              </a:spcBef>
            </a:pPr>
            <a:r>
              <a:rPr lang="pt-BR" sz="2350" spc="-5" dirty="0">
                <a:solidFill>
                  <a:srgbClr val="FFFFFF"/>
                </a:solidFill>
                <a:latin typeface="Arial"/>
                <a:cs typeface="Arial"/>
              </a:rPr>
              <a:t>Finalizar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129" name="object 2"/>
          <p:cNvSpPr/>
          <p:nvPr/>
        </p:nvSpPr>
        <p:spPr>
          <a:xfrm>
            <a:off x="4362259" y="6597091"/>
            <a:ext cx="584200" cy="492759"/>
          </a:xfrm>
          <a:custGeom>
            <a:avLst/>
            <a:gdLst/>
            <a:ahLst/>
            <a:cxnLst/>
            <a:rect l="l" t="t" r="r" b="b"/>
            <a:pathLst>
              <a:path w="584200" h="492759">
                <a:moveTo>
                  <a:pt x="0" y="0"/>
                </a:moveTo>
                <a:lnTo>
                  <a:pt x="584200" y="0"/>
                </a:lnTo>
                <a:lnTo>
                  <a:pt x="584200" y="492131"/>
                </a:lnTo>
                <a:lnTo>
                  <a:pt x="0" y="492131"/>
                </a:lnTo>
                <a:lnTo>
                  <a:pt x="0" y="0"/>
                </a:lnTo>
                <a:close/>
              </a:path>
            </a:pathLst>
          </a:custGeom>
          <a:solidFill>
            <a:srgbClr val="D1D3D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0" name="object 3">
            <a:hlinkClick r:id="rId5" action="ppaction://hlinksldjump"/>
          </p:cNvPr>
          <p:cNvSpPr/>
          <p:nvPr/>
        </p:nvSpPr>
        <p:spPr>
          <a:xfrm>
            <a:off x="4362259" y="6597091"/>
            <a:ext cx="584200" cy="492759"/>
          </a:xfrm>
          <a:custGeom>
            <a:avLst/>
            <a:gdLst/>
            <a:ahLst/>
            <a:cxnLst/>
            <a:rect l="l" t="t" r="r" b="b"/>
            <a:pathLst>
              <a:path w="584200" h="492759">
                <a:moveTo>
                  <a:pt x="0" y="0"/>
                </a:moveTo>
                <a:lnTo>
                  <a:pt x="584200" y="0"/>
                </a:lnTo>
                <a:lnTo>
                  <a:pt x="584200" y="492131"/>
                </a:lnTo>
                <a:lnTo>
                  <a:pt x="0" y="492131"/>
                </a:lnTo>
                <a:lnTo>
                  <a:pt x="0" y="0"/>
                </a:lnTo>
                <a:close/>
              </a:path>
            </a:pathLst>
          </a:custGeom>
          <a:ln w="719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1" name="object 129">
            <a:hlinkClick r:id="rId6" action="ppaction://hlinksldjump"/>
          </p:cNvPr>
          <p:cNvSpPr/>
          <p:nvPr/>
        </p:nvSpPr>
        <p:spPr>
          <a:xfrm>
            <a:off x="4431779" y="6667406"/>
            <a:ext cx="445770" cy="380365"/>
          </a:xfrm>
          <a:custGeom>
            <a:avLst/>
            <a:gdLst/>
            <a:ahLst/>
            <a:cxnLst/>
            <a:rect l="l" t="t" r="r" b="b"/>
            <a:pathLst>
              <a:path w="445770" h="380365">
                <a:moveTo>
                  <a:pt x="395530" y="379760"/>
                </a:moveTo>
                <a:lnTo>
                  <a:pt x="385597" y="379760"/>
                </a:lnTo>
                <a:lnTo>
                  <a:pt x="393204" y="380141"/>
                </a:lnTo>
                <a:lnTo>
                  <a:pt x="395530" y="379760"/>
                </a:lnTo>
                <a:close/>
              </a:path>
              <a:path w="445770" h="380365">
                <a:moveTo>
                  <a:pt x="90678" y="45745"/>
                </a:moveTo>
                <a:lnTo>
                  <a:pt x="34798" y="58190"/>
                </a:lnTo>
                <a:lnTo>
                  <a:pt x="5682" y="92743"/>
                </a:lnTo>
                <a:lnTo>
                  <a:pt x="954" y="110006"/>
                </a:lnTo>
                <a:lnTo>
                  <a:pt x="14" y="114283"/>
                </a:lnTo>
                <a:lnTo>
                  <a:pt x="0" y="168548"/>
                </a:lnTo>
                <a:lnTo>
                  <a:pt x="430" y="187922"/>
                </a:lnTo>
                <a:lnTo>
                  <a:pt x="687" y="229464"/>
                </a:lnTo>
                <a:lnTo>
                  <a:pt x="888" y="298579"/>
                </a:lnTo>
                <a:lnTo>
                  <a:pt x="827" y="319838"/>
                </a:lnTo>
                <a:lnTo>
                  <a:pt x="1465" y="330720"/>
                </a:lnTo>
                <a:lnTo>
                  <a:pt x="20332" y="366504"/>
                </a:lnTo>
                <a:lnTo>
                  <a:pt x="22478" y="368095"/>
                </a:lnTo>
                <a:lnTo>
                  <a:pt x="23964" y="369449"/>
                </a:lnTo>
                <a:lnTo>
                  <a:pt x="26555" y="371138"/>
                </a:lnTo>
                <a:lnTo>
                  <a:pt x="37806" y="376687"/>
                </a:lnTo>
                <a:lnTo>
                  <a:pt x="48945" y="379184"/>
                </a:lnTo>
                <a:lnTo>
                  <a:pt x="60399" y="379813"/>
                </a:lnTo>
                <a:lnTo>
                  <a:pt x="395530" y="379760"/>
                </a:lnTo>
                <a:lnTo>
                  <a:pt x="432523" y="361252"/>
                </a:lnTo>
                <a:lnTo>
                  <a:pt x="443572" y="343781"/>
                </a:lnTo>
                <a:lnTo>
                  <a:pt x="443556" y="342662"/>
                </a:lnTo>
                <a:lnTo>
                  <a:pt x="56946" y="342662"/>
                </a:lnTo>
                <a:lnTo>
                  <a:pt x="48612" y="341115"/>
                </a:lnTo>
                <a:lnTo>
                  <a:pt x="42741" y="336821"/>
                </a:lnTo>
                <a:lnTo>
                  <a:pt x="39262" y="330300"/>
                </a:lnTo>
                <a:lnTo>
                  <a:pt x="38100" y="322073"/>
                </a:lnTo>
                <a:lnTo>
                  <a:pt x="37122" y="125121"/>
                </a:lnTo>
                <a:lnTo>
                  <a:pt x="37668" y="115746"/>
                </a:lnTo>
                <a:lnTo>
                  <a:pt x="65339" y="84213"/>
                </a:lnTo>
                <a:lnTo>
                  <a:pt x="73901" y="82979"/>
                </a:lnTo>
                <a:lnTo>
                  <a:pt x="139493" y="82979"/>
                </a:lnTo>
                <a:lnTo>
                  <a:pt x="149542" y="57499"/>
                </a:lnTo>
                <a:lnTo>
                  <a:pt x="153768" y="46169"/>
                </a:lnTo>
                <a:lnTo>
                  <a:pt x="113461" y="46169"/>
                </a:lnTo>
                <a:lnTo>
                  <a:pt x="90678" y="45745"/>
                </a:lnTo>
                <a:close/>
              </a:path>
              <a:path w="445770" h="380365">
                <a:moveTo>
                  <a:pt x="434322" y="82979"/>
                </a:moveTo>
                <a:lnTo>
                  <a:pt x="371259" y="82979"/>
                </a:lnTo>
                <a:lnTo>
                  <a:pt x="379706" y="84213"/>
                </a:lnTo>
                <a:lnTo>
                  <a:pt x="386945" y="87285"/>
                </a:lnTo>
                <a:lnTo>
                  <a:pt x="408101" y="124686"/>
                </a:lnTo>
                <a:lnTo>
                  <a:pt x="409117" y="328185"/>
                </a:lnTo>
                <a:lnTo>
                  <a:pt x="407860" y="333071"/>
                </a:lnTo>
                <a:lnTo>
                  <a:pt x="400786" y="340663"/>
                </a:lnTo>
                <a:lnTo>
                  <a:pt x="396519" y="342662"/>
                </a:lnTo>
                <a:lnTo>
                  <a:pt x="443556" y="342662"/>
                </a:lnTo>
                <a:lnTo>
                  <a:pt x="443509" y="339364"/>
                </a:lnTo>
                <a:lnTo>
                  <a:pt x="445173" y="336246"/>
                </a:lnTo>
                <a:lnTo>
                  <a:pt x="445151" y="114283"/>
                </a:lnTo>
                <a:lnTo>
                  <a:pt x="443966" y="109763"/>
                </a:lnTo>
                <a:lnTo>
                  <a:pt x="444144" y="109763"/>
                </a:lnTo>
                <a:lnTo>
                  <a:pt x="443153" y="105411"/>
                </a:lnTo>
                <a:lnTo>
                  <a:pt x="444169" y="105140"/>
                </a:lnTo>
                <a:lnTo>
                  <a:pt x="440486" y="95464"/>
                </a:lnTo>
                <a:lnTo>
                  <a:pt x="437355" y="88300"/>
                </a:lnTo>
                <a:lnTo>
                  <a:pt x="434322" y="82979"/>
                </a:lnTo>
                <a:close/>
              </a:path>
              <a:path w="445770" h="380365">
                <a:moveTo>
                  <a:pt x="445173" y="114283"/>
                </a:moveTo>
                <a:lnTo>
                  <a:pt x="445312" y="114896"/>
                </a:lnTo>
                <a:lnTo>
                  <a:pt x="445173" y="114283"/>
                </a:lnTo>
                <a:close/>
              </a:path>
              <a:path w="445770" h="380365">
                <a:moveTo>
                  <a:pt x="444732" y="112348"/>
                </a:moveTo>
                <a:lnTo>
                  <a:pt x="445173" y="114283"/>
                </a:lnTo>
                <a:lnTo>
                  <a:pt x="445173" y="113651"/>
                </a:lnTo>
                <a:lnTo>
                  <a:pt x="444893" y="112891"/>
                </a:lnTo>
                <a:lnTo>
                  <a:pt x="444732" y="112348"/>
                </a:lnTo>
                <a:close/>
              </a:path>
              <a:path w="445770" h="380365">
                <a:moveTo>
                  <a:pt x="444144" y="109763"/>
                </a:moveTo>
                <a:lnTo>
                  <a:pt x="443966" y="109763"/>
                </a:lnTo>
                <a:lnTo>
                  <a:pt x="444732" y="112348"/>
                </a:lnTo>
                <a:lnTo>
                  <a:pt x="444144" y="109763"/>
                </a:lnTo>
                <a:close/>
              </a:path>
              <a:path w="445770" h="380365">
                <a:moveTo>
                  <a:pt x="139493" y="82979"/>
                </a:moveTo>
                <a:lnTo>
                  <a:pt x="73901" y="82979"/>
                </a:lnTo>
                <a:lnTo>
                  <a:pt x="139293" y="83487"/>
                </a:lnTo>
                <a:lnTo>
                  <a:pt x="139493" y="82979"/>
                </a:lnTo>
                <a:close/>
              </a:path>
              <a:path w="445770" h="380365">
                <a:moveTo>
                  <a:pt x="327486" y="37100"/>
                </a:moveTo>
                <a:lnTo>
                  <a:pt x="286918" y="37100"/>
                </a:lnTo>
                <a:lnTo>
                  <a:pt x="288112" y="37425"/>
                </a:lnTo>
                <a:lnTo>
                  <a:pt x="288950" y="40579"/>
                </a:lnTo>
                <a:lnTo>
                  <a:pt x="292483" y="49406"/>
                </a:lnTo>
                <a:lnTo>
                  <a:pt x="305981" y="83465"/>
                </a:lnTo>
                <a:lnTo>
                  <a:pt x="434322" y="82979"/>
                </a:lnTo>
                <a:lnTo>
                  <a:pt x="423608" y="69432"/>
                </a:lnTo>
                <a:lnTo>
                  <a:pt x="420230" y="65360"/>
                </a:lnTo>
                <a:lnTo>
                  <a:pt x="413905" y="60446"/>
                </a:lnTo>
                <a:lnTo>
                  <a:pt x="410095" y="58023"/>
                </a:lnTo>
                <a:lnTo>
                  <a:pt x="391754" y="49336"/>
                </a:lnTo>
                <a:lnTo>
                  <a:pt x="374585" y="46169"/>
                </a:lnTo>
                <a:lnTo>
                  <a:pt x="331698" y="46169"/>
                </a:lnTo>
                <a:lnTo>
                  <a:pt x="330085" y="45107"/>
                </a:lnTo>
                <a:lnTo>
                  <a:pt x="329603" y="42396"/>
                </a:lnTo>
                <a:lnTo>
                  <a:pt x="327486" y="37100"/>
                </a:lnTo>
                <a:close/>
              </a:path>
              <a:path w="445770" h="380365">
                <a:moveTo>
                  <a:pt x="312572" y="0"/>
                </a:moveTo>
                <a:lnTo>
                  <a:pt x="132156" y="0"/>
                </a:lnTo>
                <a:lnTo>
                  <a:pt x="118592" y="35049"/>
                </a:lnTo>
                <a:lnTo>
                  <a:pt x="118046" y="36413"/>
                </a:lnTo>
                <a:lnTo>
                  <a:pt x="114998" y="45798"/>
                </a:lnTo>
                <a:lnTo>
                  <a:pt x="113461" y="46169"/>
                </a:lnTo>
                <a:lnTo>
                  <a:pt x="153768" y="46169"/>
                </a:lnTo>
                <a:lnTo>
                  <a:pt x="156997" y="37511"/>
                </a:lnTo>
                <a:lnTo>
                  <a:pt x="158241" y="37100"/>
                </a:lnTo>
                <a:lnTo>
                  <a:pt x="327486" y="37100"/>
                </a:lnTo>
                <a:lnTo>
                  <a:pt x="318922" y="15670"/>
                </a:lnTo>
                <a:lnTo>
                  <a:pt x="315861" y="7105"/>
                </a:lnTo>
                <a:lnTo>
                  <a:pt x="312572" y="0"/>
                </a:lnTo>
                <a:close/>
              </a:path>
              <a:path w="445770" h="380365">
                <a:moveTo>
                  <a:pt x="354361" y="45743"/>
                </a:moveTo>
                <a:lnTo>
                  <a:pt x="331698" y="46169"/>
                </a:lnTo>
                <a:lnTo>
                  <a:pt x="374585" y="46169"/>
                </a:lnTo>
                <a:lnTo>
                  <a:pt x="373778" y="46020"/>
                </a:lnTo>
                <a:lnTo>
                  <a:pt x="354361" y="45743"/>
                </a:lnTo>
                <a:close/>
              </a:path>
            </a:pathLst>
          </a:custGeom>
          <a:solidFill>
            <a:srgbClr val="E1027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2" name="object 130"/>
          <p:cNvSpPr/>
          <p:nvPr/>
        </p:nvSpPr>
        <p:spPr>
          <a:xfrm>
            <a:off x="4563006" y="6788050"/>
            <a:ext cx="183816" cy="1844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35" name="Imagem 134">
            <a:hlinkClick r:id="rId8" action="ppaction://hlinksldjump"/>
            <a:extLst>
              <a:ext uri="{FF2B5EF4-FFF2-40B4-BE49-F238E27FC236}">
                <a16:creationId xmlns:a16="http://schemas.microsoft.com/office/drawing/2014/main" id="{A20CA2CF-3CA4-443A-A8D4-D001B291CF7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23825"/>
            <a:ext cx="685800" cy="685800"/>
          </a:xfrm>
          <a:prstGeom prst="rect">
            <a:avLst/>
          </a:prstGeom>
        </p:spPr>
      </p:pic>
      <p:pic>
        <p:nvPicPr>
          <p:cNvPr id="136" name="Imagem 135" descr="WORK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17478" y="995343"/>
            <a:ext cx="4488169" cy="4429156"/>
          </a:xfrm>
          <a:prstGeom prst="rect">
            <a:avLst/>
          </a:prstGeom>
        </p:spPr>
      </p:pic>
      <p:pic>
        <p:nvPicPr>
          <p:cNvPr id="19" name="Imagem 18">
            <a:hlinkClick r:id="rId11" action="ppaction://hlinksldjump"/>
            <a:extLst>
              <a:ext uri="{FF2B5EF4-FFF2-40B4-BE49-F238E27FC236}">
                <a16:creationId xmlns:a16="http://schemas.microsoft.com/office/drawing/2014/main" id="{A5726873-517E-4771-84F5-FDE6F24C0FB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096" y="6559248"/>
            <a:ext cx="993304" cy="99330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8">
            <a:extLst>
              <a:ext uri="{FF2B5EF4-FFF2-40B4-BE49-F238E27FC236}">
                <a16:creationId xmlns:a16="http://schemas.microsoft.com/office/drawing/2014/main" id="{5B0C8301-6AC3-4731-B920-35B8DCF6CC1E}"/>
              </a:ext>
            </a:extLst>
          </p:cNvPr>
          <p:cNvGrpSpPr/>
          <p:nvPr/>
        </p:nvGrpSpPr>
        <p:grpSpPr>
          <a:xfrm>
            <a:off x="3252470" y="2105025"/>
            <a:ext cx="4572694" cy="1172845"/>
            <a:chOff x="731901" y="1865985"/>
            <a:chExt cx="4572694" cy="1172845"/>
          </a:xfrm>
        </p:grpSpPr>
        <p:sp>
          <p:nvSpPr>
            <p:cNvPr id="4" name="object 4">
              <a:hlinkClick r:id="rId3" action="ppaction://hlinksldjump"/>
            </p:cNvPr>
            <p:cNvSpPr/>
            <p:nvPr/>
          </p:nvSpPr>
          <p:spPr>
            <a:xfrm>
              <a:off x="731901" y="1865985"/>
              <a:ext cx="4188460" cy="1172845"/>
            </a:xfrm>
            <a:custGeom>
              <a:avLst/>
              <a:gdLst/>
              <a:ahLst/>
              <a:cxnLst/>
              <a:rect l="l" t="t" r="r" b="b"/>
              <a:pathLst>
                <a:path w="4188460" h="1172845">
                  <a:moveTo>
                    <a:pt x="3703840" y="0"/>
                  </a:moveTo>
                  <a:lnTo>
                    <a:pt x="484366" y="0"/>
                  </a:lnTo>
                  <a:lnTo>
                    <a:pt x="437890" y="2228"/>
                  </a:lnTo>
                  <a:lnTo>
                    <a:pt x="392628" y="8774"/>
                  </a:lnTo>
                  <a:lnTo>
                    <a:pt x="348785" y="19431"/>
                  </a:lnTo>
                  <a:lnTo>
                    <a:pt x="306569" y="33992"/>
                  </a:lnTo>
                  <a:lnTo>
                    <a:pt x="266186" y="52250"/>
                  </a:lnTo>
                  <a:lnTo>
                    <a:pt x="227845" y="73998"/>
                  </a:lnTo>
                  <a:lnTo>
                    <a:pt x="191752" y="99029"/>
                  </a:lnTo>
                  <a:lnTo>
                    <a:pt x="158114" y="127135"/>
                  </a:lnTo>
                  <a:lnTo>
                    <a:pt x="127137" y="158111"/>
                  </a:lnTo>
                  <a:lnTo>
                    <a:pt x="99030" y="191749"/>
                  </a:lnTo>
                  <a:lnTo>
                    <a:pt x="73999" y="227841"/>
                  </a:lnTo>
                  <a:lnTo>
                    <a:pt x="52250" y="266181"/>
                  </a:lnTo>
                  <a:lnTo>
                    <a:pt x="33992" y="306562"/>
                  </a:lnTo>
                  <a:lnTo>
                    <a:pt x="19431" y="348776"/>
                  </a:lnTo>
                  <a:lnTo>
                    <a:pt x="8774" y="392618"/>
                  </a:lnTo>
                  <a:lnTo>
                    <a:pt x="2228" y="437879"/>
                  </a:lnTo>
                  <a:lnTo>
                    <a:pt x="0" y="484352"/>
                  </a:lnTo>
                  <a:lnTo>
                    <a:pt x="0" y="688213"/>
                  </a:lnTo>
                  <a:lnTo>
                    <a:pt x="2228" y="734688"/>
                  </a:lnTo>
                  <a:lnTo>
                    <a:pt x="8774" y="779951"/>
                  </a:lnTo>
                  <a:lnTo>
                    <a:pt x="19431" y="823794"/>
                  </a:lnTo>
                  <a:lnTo>
                    <a:pt x="33992" y="866010"/>
                  </a:lnTo>
                  <a:lnTo>
                    <a:pt x="52250" y="906392"/>
                  </a:lnTo>
                  <a:lnTo>
                    <a:pt x="73999" y="944733"/>
                  </a:lnTo>
                  <a:lnTo>
                    <a:pt x="99030" y="980826"/>
                  </a:lnTo>
                  <a:lnTo>
                    <a:pt x="127137" y="1014464"/>
                  </a:lnTo>
                  <a:lnTo>
                    <a:pt x="158114" y="1045441"/>
                  </a:lnTo>
                  <a:lnTo>
                    <a:pt x="191752" y="1073548"/>
                  </a:lnTo>
                  <a:lnTo>
                    <a:pt x="227845" y="1098579"/>
                  </a:lnTo>
                  <a:lnTo>
                    <a:pt x="266186" y="1120327"/>
                  </a:lnTo>
                  <a:lnTo>
                    <a:pt x="306569" y="1138585"/>
                  </a:lnTo>
                  <a:lnTo>
                    <a:pt x="348785" y="1153147"/>
                  </a:lnTo>
                  <a:lnTo>
                    <a:pt x="392628" y="1163804"/>
                  </a:lnTo>
                  <a:lnTo>
                    <a:pt x="437890" y="1170350"/>
                  </a:lnTo>
                  <a:lnTo>
                    <a:pt x="484366" y="1172578"/>
                  </a:lnTo>
                  <a:lnTo>
                    <a:pt x="3703840" y="1172578"/>
                  </a:lnTo>
                  <a:lnTo>
                    <a:pt x="3750314" y="1170350"/>
                  </a:lnTo>
                  <a:lnTo>
                    <a:pt x="3795575" y="1163804"/>
                  </a:lnTo>
                  <a:lnTo>
                    <a:pt x="3839417" y="1153147"/>
                  </a:lnTo>
                  <a:lnTo>
                    <a:pt x="3881632" y="1138585"/>
                  </a:lnTo>
                  <a:lnTo>
                    <a:pt x="3922014" y="1120327"/>
                  </a:lnTo>
                  <a:lnTo>
                    <a:pt x="3960355" y="1098579"/>
                  </a:lnTo>
                  <a:lnTo>
                    <a:pt x="3996448" y="1073548"/>
                  </a:lnTo>
                  <a:lnTo>
                    <a:pt x="4030087" y="1045441"/>
                  </a:lnTo>
                  <a:lnTo>
                    <a:pt x="4061064" y="1014464"/>
                  </a:lnTo>
                  <a:lnTo>
                    <a:pt x="4089172" y="980826"/>
                  </a:lnTo>
                  <a:lnTo>
                    <a:pt x="4114204" y="944733"/>
                  </a:lnTo>
                  <a:lnTo>
                    <a:pt x="4135953" y="906392"/>
                  </a:lnTo>
                  <a:lnTo>
                    <a:pt x="4154211" y="866010"/>
                  </a:lnTo>
                  <a:lnTo>
                    <a:pt x="4168773" y="823794"/>
                  </a:lnTo>
                  <a:lnTo>
                    <a:pt x="4179431" y="779951"/>
                  </a:lnTo>
                  <a:lnTo>
                    <a:pt x="4185977" y="734688"/>
                  </a:lnTo>
                  <a:lnTo>
                    <a:pt x="4188206" y="688213"/>
                  </a:lnTo>
                  <a:lnTo>
                    <a:pt x="4188206" y="484352"/>
                  </a:lnTo>
                  <a:lnTo>
                    <a:pt x="4185977" y="437879"/>
                  </a:lnTo>
                  <a:lnTo>
                    <a:pt x="4179431" y="392618"/>
                  </a:lnTo>
                  <a:lnTo>
                    <a:pt x="4168773" y="348776"/>
                  </a:lnTo>
                  <a:lnTo>
                    <a:pt x="4154211" y="306562"/>
                  </a:lnTo>
                  <a:lnTo>
                    <a:pt x="4135953" y="266181"/>
                  </a:lnTo>
                  <a:lnTo>
                    <a:pt x="4114204" y="227841"/>
                  </a:lnTo>
                  <a:lnTo>
                    <a:pt x="4089172" y="191749"/>
                  </a:lnTo>
                  <a:lnTo>
                    <a:pt x="4061064" y="158111"/>
                  </a:lnTo>
                  <a:lnTo>
                    <a:pt x="4030087" y="127135"/>
                  </a:lnTo>
                  <a:lnTo>
                    <a:pt x="3996448" y="99029"/>
                  </a:lnTo>
                  <a:lnTo>
                    <a:pt x="3960355" y="73998"/>
                  </a:lnTo>
                  <a:lnTo>
                    <a:pt x="3922014" y="52250"/>
                  </a:lnTo>
                  <a:lnTo>
                    <a:pt x="3881632" y="33992"/>
                  </a:lnTo>
                  <a:lnTo>
                    <a:pt x="3839417" y="19431"/>
                  </a:lnTo>
                  <a:lnTo>
                    <a:pt x="3795575" y="8774"/>
                  </a:lnTo>
                  <a:lnTo>
                    <a:pt x="3750314" y="2228"/>
                  </a:lnTo>
                  <a:lnTo>
                    <a:pt x="3703840" y="0"/>
                  </a:lnTo>
                  <a:close/>
                </a:path>
              </a:pathLst>
            </a:custGeom>
            <a:solidFill>
              <a:srgbClr val="E1027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897305" y="2113625"/>
              <a:ext cx="4407290" cy="631583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lang="pt-BR" sz="4000" spc="10" dirty="0">
                  <a:solidFill>
                    <a:srgbClr val="FFFFFF"/>
                  </a:solidFill>
                  <a:latin typeface="Arial"/>
                  <a:cs typeface="Arial"/>
                </a:rPr>
                <a:t>Desenho da peça</a:t>
              </a:r>
              <a:endParaRPr sz="4000" dirty="0">
                <a:latin typeface="Arial"/>
                <a:cs typeface="Arial"/>
              </a:endParaRPr>
            </a:p>
          </p:txBody>
        </p:sp>
      </p:grpSp>
      <p:sp>
        <p:nvSpPr>
          <p:cNvPr id="6" name="object 6">
            <a:hlinkClick r:id="rId4" action="ppaction://hlinksldjump"/>
          </p:cNvPr>
          <p:cNvSpPr/>
          <p:nvPr/>
        </p:nvSpPr>
        <p:spPr>
          <a:xfrm>
            <a:off x="3252470" y="4284981"/>
            <a:ext cx="4188460" cy="1172845"/>
          </a:xfrm>
          <a:custGeom>
            <a:avLst/>
            <a:gdLst/>
            <a:ahLst/>
            <a:cxnLst/>
            <a:rect l="l" t="t" r="r" b="b"/>
            <a:pathLst>
              <a:path w="4188459" h="1172845">
                <a:moveTo>
                  <a:pt x="3703840" y="0"/>
                </a:moveTo>
                <a:lnTo>
                  <a:pt x="484365" y="0"/>
                </a:lnTo>
                <a:lnTo>
                  <a:pt x="437889" y="2228"/>
                </a:lnTo>
                <a:lnTo>
                  <a:pt x="392626" y="8774"/>
                </a:lnTo>
                <a:lnTo>
                  <a:pt x="348783" y="19431"/>
                </a:lnTo>
                <a:lnTo>
                  <a:pt x="306567" y="33992"/>
                </a:lnTo>
                <a:lnTo>
                  <a:pt x="266185" y="52250"/>
                </a:lnTo>
                <a:lnTo>
                  <a:pt x="227844" y="73998"/>
                </a:lnTo>
                <a:lnTo>
                  <a:pt x="191751" y="99029"/>
                </a:lnTo>
                <a:lnTo>
                  <a:pt x="158113" y="127135"/>
                </a:lnTo>
                <a:lnTo>
                  <a:pt x="127137" y="158111"/>
                </a:lnTo>
                <a:lnTo>
                  <a:pt x="99030" y="191749"/>
                </a:lnTo>
                <a:lnTo>
                  <a:pt x="73998" y="227841"/>
                </a:lnTo>
                <a:lnTo>
                  <a:pt x="52250" y="266181"/>
                </a:lnTo>
                <a:lnTo>
                  <a:pt x="33992" y="306562"/>
                </a:lnTo>
                <a:lnTo>
                  <a:pt x="19431" y="348776"/>
                </a:lnTo>
                <a:lnTo>
                  <a:pt x="8774" y="392618"/>
                </a:lnTo>
                <a:lnTo>
                  <a:pt x="2228" y="437879"/>
                </a:lnTo>
                <a:lnTo>
                  <a:pt x="0" y="484352"/>
                </a:lnTo>
                <a:lnTo>
                  <a:pt x="0" y="688213"/>
                </a:lnTo>
                <a:lnTo>
                  <a:pt x="2228" y="734688"/>
                </a:lnTo>
                <a:lnTo>
                  <a:pt x="8774" y="779951"/>
                </a:lnTo>
                <a:lnTo>
                  <a:pt x="19431" y="823794"/>
                </a:lnTo>
                <a:lnTo>
                  <a:pt x="33992" y="866010"/>
                </a:lnTo>
                <a:lnTo>
                  <a:pt x="52250" y="906392"/>
                </a:lnTo>
                <a:lnTo>
                  <a:pt x="73998" y="944733"/>
                </a:lnTo>
                <a:lnTo>
                  <a:pt x="99030" y="980826"/>
                </a:lnTo>
                <a:lnTo>
                  <a:pt x="127137" y="1014464"/>
                </a:lnTo>
                <a:lnTo>
                  <a:pt x="158113" y="1045441"/>
                </a:lnTo>
                <a:lnTo>
                  <a:pt x="191751" y="1073548"/>
                </a:lnTo>
                <a:lnTo>
                  <a:pt x="227844" y="1098579"/>
                </a:lnTo>
                <a:lnTo>
                  <a:pt x="266185" y="1120327"/>
                </a:lnTo>
                <a:lnTo>
                  <a:pt x="306567" y="1138585"/>
                </a:lnTo>
                <a:lnTo>
                  <a:pt x="348783" y="1153147"/>
                </a:lnTo>
                <a:lnTo>
                  <a:pt x="392626" y="1163804"/>
                </a:lnTo>
                <a:lnTo>
                  <a:pt x="437889" y="1170350"/>
                </a:lnTo>
                <a:lnTo>
                  <a:pt x="484365" y="1172578"/>
                </a:lnTo>
                <a:lnTo>
                  <a:pt x="3703840" y="1172578"/>
                </a:lnTo>
                <a:lnTo>
                  <a:pt x="3750316" y="1170350"/>
                </a:lnTo>
                <a:lnTo>
                  <a:pt x="3795579" y="1163804"/>
                </a:lnTo>
                <a:lnTo>
                  <a:pt x="3839422" y="1153147"/>
                </a:lnTo>
                <a:lnTo>
                  <a:pt x="3881638" y="1138585"/>
                </a:lnTo>
                <a:lnTo>
                  <a:pt x="3922020" y="1120327"/>
                </a:lnTo>
                <a:lnTo>
                  <a:pt x="3960361" y="1098579"/>
                </a:lnTo>
                <a:lnTo>
                  <a:pt x="3996454" y="1073548"/>
                </a:lnTo>
                <a:lnTo>
                  <a:pt x="4030092" y="1045441"/>
                </a:lnTo>
                <a:lnTo>
                  <a:pt x="4061068" y="1014464"/>
                </a:lnTo>
                <a:lnTo>
                  <a:pt x="4089175" y="980826"/>
                </a:lnTo>
                <a:lnTo>
                  <a:pt x="4114207" y="944733"/>
                </a:lnTo>
                <a:lnTo>
                  <a:pt x="4135955" y="906392"/>
                </a:lnTo>
                <a:lnTo>
                  <a:pt x="4154213" y="866010"/>
                </a:lnTo>
                <a:lnTo>
                  <a:pt x="4168774" y="823794"/>
                </a:lnTo>
                <a:lnTo>
                  <a:pt x="4179431" y="779951"/>
                </a:lnTo>
                <a:lnTo>
                  <a:pt x="4185977" y="734688"/>
                </a:lnTo>
                <a:lnTo>
                  <a:pt x="4188205" y="688213"/>
                </a:lnTo>
                <a:lnTo>
                  <a:pt x="4188205" y="484352"/>
                </a:lnTo>
                <a:lnTo>
                  <a:pt x="4185977" y="437879"/>
                </a:lnTo>
                <a:lnTo>
                  <a:pt x="4179431" y="392618"/>
                </a:lnTo>
                <a:lnTo>
                  <a:pt x="4168774" y="348776"/>
                </a:lnTo>
                <a:lnTo>
                  <a:pt x="4154213" y="306562"/>
                </a:lnTo>
                <a:lnTo>
                  <a:pt x="4135955" y="266181"/>
                </a:lnTo>
                <a:lnTo>
                  <a:pt x="4114207" y="227841"/>
                </a:lnTo>
                <a:lnTo>
                  <a:pt x="4089175" y="191749"/>
                </a:lnTo>
                <a:lnTo>
                  <a:pt x="4061068" y="158111"/>
                </a:lnTo>
                <a:lnTo>
                  <a:pt x="4030092" y="127135"/>
                </a:lnTo>
                <a:lnTo>
                  <a:pt x="3996454" y="99029"/>
                </a:lnTo>
                <a:lnTo>
                  <a:pt x="3960361" y="73998"/>
                </a:lnTo>
                <a:lnTo>
                  <a:pt x="3922020" y="52250"/>
                </a:lnTo>
                <a:lnTo>
                  <a:pt x="3881638" y="33992"/>
                </a:lnTo>
                <a:lnTo>
                  <a:pt x="3839422" y="19431"/>
                </a:lnTo>
                <a:lnTo>
                  <a:pt x="3795579" y="8774"/>
                </a:lnTo>
                <a:lnTo>
                  <a:pt x="3750316" y="2228"/>
                </a:lnTo>
                <a:lnTo>
                  <a:pt x="3703840" y="0"/>
                </a:lnTo>
                <a:close/>
              </a:path>
            </a:pathLst>
          </a:custGeom>
          <a:solidFill>
            <a:srgbClr val="E1027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89378" y="4530332"/>
            <a:ext cx="2770505" cy="669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pt-BR" sz="4200" spc="10" dirty="0">
                <a:solidFill>
                  <a:schemeClr val="bg1"/>
                </a:solidFill>
              </a:rPr>
              <a:t>IT</a:t>
            </a:r>
            <a:r>
              <a:rPr lang="pt-BR" sz="4200" spc="5" dirty="0">
                <a:solidFill>
                  <a:schemeClr val="bg1"/>
                </a:solidFill>
              </a:rPr>
              <a:t> </a:t>
            </a:r>
            <a:endParaRPr sz="4200" dirty="0">
              <a:solidFill>
                <a:schemeClr val="bg1"/>
              </a:solidFill>
            </a:endParaRPr>
          </a:p>
        </p:txBody>
      </p:sp>
      <p:pic>
        <p:nvPicPr>
          <p:cNvPr id="8" name="Imagem 7">
            <a:hlinkClick r:id="rId5" action="ppaction://hlinksldjump"/>
            <a:extLst>
              <a:ext uri="{FF2B5EF4-FFF2-40B4-BE49-F238E27FC236}">
                <a16:creationId xmlns:a16="http://schemas.microsoft.com/office/drawing/2014/main" id="{7FFFA6F7-79AE-49FC-B94C-938C3202B41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200025"/>
            <a:ext cx="834548" cy="834548"/>
          </a:xfrm>
          <a:prstGeom prst="rect">
            <a:avLst/>
          </a:prstGeom>
        </p:spPr>
      </p:pic>
      <p:pic>
        <p:nvPicPr>
          <p:cNvPr id="9" name="Imagem 8">
            <a:hlinkClick r:id="rId7" action="ppaction://hlinksldjump"/>
            <a:extLst>
              <a:ext uri="{FF2B5EF4-FFF2-40B4-BE49-F238E27FC236}">
                <a16:creationId xmlns:a16="http://schemas.microsoft.com/office/drawing/2014/main" id="{30F39DF3-E4F1-4EE2-8B82-6AE5E88C792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096" y="6559248"/>
            <a:ext cx="993304" cy="99330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5540" y="398980"/>
            <a:ext cx="5960922" cy="68124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Imagem 2">
            <a:hlinkClick r:id="rId3" action="ppaction://hlinksldjump"/>
            <a:extLst>
              <a:ext uri="{FF2B5EF4-FFF2-40B4-BE49-F238E27FC236}">
                <a16:creationId xmlns:a16="http://schemas.microsoft.com/office/drawing/2014/main" id="{A20CA2CF-3CA4-443A-A8D4-D001B291C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23825"/>
            <a:ext cx="685800" cy="685800"/>
          </a:xfrm>
          <a:prstGeom prst="rect">
            <a:avLst/>
          </a:prstGeom>
        </p:spPr>
      </p:pic>
      <p:pic>
        <p:nvPicPr>
          <p:cNvPr id="4" name="Imagem 3">
            <a:hlinkClick r:id="rId5" action="ppaction://hlinksldjump"/>
            <a:extLst>
              <a:ext uri="{FF2B5EF4-FFF2-40B4-BE49-F238E27FC236}">
                <a16:creationId xmlns:a16="http://schemas.microsoft.com/office/drawing/2014/main" id="{A5B78E4F-74BA-4DC1-8752-0BE1C67F31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096" y="6559248"/>
            <a:ext cx="993304" cy="9933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hlinkClick r:id="rId2" action="ppaction://hlinksldjump"/>
            <a:extLst>
              <a:ext uri="{FF2B5EF4-FFF2-40B4-BE49-F238E27FC236}">
                <a16:creationId xmlns:a16="http://schemas.microsoft.com/office/drawing/2014/main" id="{A20CA2CF-3CA4-443A-A8D4-D001B291CF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23825"/>
            <a:ext cx="685800" cy="6858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46304" y="316761"/>
            <a:ext cx="569595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46304" y="4974486"/>
            <a:ext cx="56959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Imagem 4">
            <a:hlinkClick r:id="rId6" action="ppaction://hlinksldjump"/>
            <a:extLst>
              <a:ext uri="{FF2B5EF4-FFF2-40B4-BE49-F238E27FC236}">
                <a16:creationId xmlns:a16="http://schemas.microsoft.com/office/drawing/2014/main" id="{A6563C56-1D5B-4286-B759-5CB906575E4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096" y="6559248"/>
            <a:ext cx="993304" cy="99330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object 118"/>
          <p:cNvSpPr/>
          <p:nvPr/>
        </p:nvSpPr>
        <p:spPr>
          <a:xfrm>
            <a:off x="5202110" y="476580"/>
            <a:ext cx="85725" cy="6325235"/>
          </a:xfrm>
          <a:custGeom>
            <a:avLst/>
            <a:gdLst/>
            <a:ahLst/>
            <a:cxnLst/>
            <a:rect l="l" t="t" r="r" b="b"/>
            <a:pathLst>
              <a:path w="85725" h="6325234">
                <a:moveTo>
                  <a:pt x="42862" y="0"/>
                </a:moveTo>
                <a:lnTo>
                  <a:pt x="26221" y="3382"/>
                </a:lnTo>
                <a:lnTo>
                  <a:pt x="12592" y="12592"/>
                </a:lnTo>
                <a:lnTo>
                  <a:pt x="3382" y="26221"/>
                </a:lnTo>
                <a:lnTo>
                  <a:pt x="0" y="42862"/>
                </a:lnTo>
                <a:lnTo>
                  <a:pt x="0" y="6281745"/>
                </a:lnTo>
                <a:lnTo>
                  <a:pt x="3382" y="6298388"/>
                </a:lnTo>
                <a:lnTo>
                  <a:pt x="12592" y="6312016"/>
                </a:lnTo>
                <a:lnTo>
                  <a:pt x="26221" y="6321224"/>
                </a:lnTo>
                <a:lnTo>
                  <a:pt x="42862" y="6324606"/>
                </a:lnTo>
                <a:lnTo>
                  <a:pt x="59503" y="6321224"/>
                </a:lnTo>
                <a:lnTo>
                  <a:pt x="73132" y="6312016"/>
                </a:lnTo>
                <a:lnTo>
                  <a:pt x="82342" y="6298388"/>
                </a:lnTo>
                <a:lnTo>
                  <a:pt x="85725" y="6281745"/>
                </a:lnTo>
                <a:lnTo>
                  <a:pt x="85725" y="42862"/>
                </a:lnTo>
                <a:lnTo>
                  <a:pt x="82342" y="26221"/>
                </a:lnTo>
                <a:lnTo>
                  <a:pt x="73132" y="12592"/>
                </a:lnTo>
                <a:lnTo>
                  <a:pt x="59503" y="3382"/>
                </a:lnTo>
                <a:lnTo>
                  <a:pt x="42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9" name="object 119"/>
          <p:cNvSpPr/>
          <p:nvPr/>
        </p:nvSpPr>
        <p:spPr>
          <a:xfrm>
            <a:off x="5202110" y="476580"/>
            <a:ext cx="85725" cy="6325235"/>
          </a:xfrm>
          <a:custGeom>
            <a:avLst/>
            <a:gdLst/>
            <a:ahLst/>
            <a:cxnLst/>
            <a:rect l="l" t="t" r="r" b="b"/>
            <a:pathLst>
              <a:path w="85725" h="6325234">
                <a:moveTo>
                  <a:pt x="42862" y="0"/>
                </a:moveTo>
                <a:lnTo>
                  <a:pt x="59503" y="3382"/>
                </a:lnTo>
                <a:lnTo>
                  <a:pt x="73132" y="12592"/>
                </a:lnTo>
                <a:lnTo>
                  <a:pt x="82342" y="26221"/>
                </a:lnTo>
                <a:lnTo>
                  <a:pt x="85725" y="42862"/>
                </a:lnTo>
                <a:lnTo>
                  <a:pt x="85725" y="6281745"/>
                </a:lnTo>
                <a:lnTo>
                  <a:pt x="82342" y="6298388"/>
                </a:lnTo>
                <a:lnTo>
                  <a:pt x="73132" y="6312016"/>
                </a:lnTo>
                <a:lnTo>
                  <a:pt x="59503" y="6321224"/>
                </a:lnTo>
                <a:lnTo>
                  <a:pt x="42862" y="6324606"/>
                </a:lnTo>
                <a:lnTo>
                  <a:pt x="26221" y="6321224"/>
                </a:lnTo>
                <a:lnTo>
                  <a:pt x="12592" y="6312016"/>
                </a:lnTo>
                <a:lnTo>
                  <a:pt x="3382" y="6298388"/>
                </a:lnTo>
                <a:lnTo>
                  <a:pt x="0" y="6281745"/>
                </a:lnTo>
                <a:lnTo>
                  <a:pt x="0" y="42862"/>
                </a:lnTo>
                <a:lnTo>
                  <a:pt x="3382" y="26221"/>
                </a:lnTo>
                <a:lnTo>
                  <a:pt x="12592" y="12592"/>
                </a:lnTo>
                <a:lnTo>
                  <a:pt x="26221" y="3382"/>
                </a:lnTo>
                <a:lnTo>
                  <a:pt x="42862" y="0"/>
                </a:lnTo>
                <a:close/>
              </a:path>
            </a:pathLst>
          </a:custGeom>
          <a:ln w="7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0" name="object 120"/>
          <p:cNvSpPr/>
          <p:nvPr/>
        </p:nvSpPr>
        <p:spPr>
          <a:xfrm>
            <a:off x="815839" y="5758192"/>
            <a:ext cx="3915410" cy="563245"/>
          </a:xfrm>
          <a:custGeom>
            <a:avLst/>
            <a:gdLst/>
            <a:ahLst/>
            <a:cxnLst/>
            <a:rect l="l" t="t" r="r" b="b"/>
            <a:pathLst>
              <a:path w="3915410" h="563245">
                <a:moveTo>
                  <a:pt x="3682564" y="0"/>
                </a:moveTo>
                <a:lnTo>
                  <a:pt x="232632" y="0"/>
                </a:lnTo>
                <a:lnTo>
                  <a:pt x="185900" y="4748"/>
                </a:lnTo>
                <a:lnTo>
                  <a:pt x="142304" y="18356"/>
                </a:lnTo>
                <a:lnTo>
                  <a:pt x="102797" y="39870"/>
                </a:lnTo>
                <a:lnTo>
                  <a:pt x="68334" y="68337"/>
                </a:lnTo>
                <a:lnTo>
                  <a:pt x="39869" y="102801"/>
                </a:lnTo>
                <a:lnTo>
                  <a:pt x="18355" y="142308"/>
                </a:lnTo>
                <a:lnTo>
                  <a:pt x="4747" y="185906"/>
                </a:lnTo>
                <a:lnTo>
                  <a:pt x="0" y="232638"/>
                </a:lnTo>
                <a:lnTo>
                  <a:pt x="0" y="330542"/>
                </a:lnTo>
                <a:lnTo>
                  <a:pt x="4747" y="377275"/>
                </a:lnTo>
                <a:lnTo>
                  <a:pt x="18355" y="420872"/>
                </a:lnTo>
                <a:lnTo>
                  <a:pt x="39869" y="460380"/>
                </a:lnTo>
                <a:lnTo>
                  <a:pt x="68334" y="494844"/>
                </a:lnTo>
                <a:lnTo>
                  <a:pt x="102797" y="523310"/>
                </a:lnTo>
                <a:lnTo>
                  <a:pt x="142304" y="544825"/>
                </a:lnTo>
                <a:lnTo>
                  <a:pt x="185900" y="558433"/>
                </a:lnTo>
                <a:lnTo>
                  <a:pt x="232632" y="563181"/>
                </a:lnTo>
                <a:lnTo>
                  <a:pt x="3682564" y="563181"/>
                </a:lnTo>
                <a:lnTo>
                  <a:pt x="3729300" y="558433"/>
                </a:lnTo>
                <a:lnTo>
                  <a:pt x="3772899" y="544825"/>
                </a:lnTo>
                <a:lnTo>
                  <a:pt x="3812407" y="523310"/>
                </a:lnTo>
                <a:lnTo>
                  <a:pt x="3846870" y="494844"/>
                </a:lnTo>
                <a:lnTo>
                  <a:pt x="3875335" y="460380"/>
                </a:lnTo>
                <a:lnTo>
                  <a:pt x="3896848" y="420872"/>
                </a:lnTo>
                <a:lnTo>
                  <a:pt x="3910455" y="377275"/>
                </a:lnTo>
                <a:lnTo>
                  <a:pt x="3915202" y="330542"/>
                </a:lnTo>
                <a:lnTo>
                  <a:pt x="3915202" y="232638"/>
                </a:lnTo>
                <a:lnTo>
                  <a:pt x="3910455" y="185906"/>
                </a:lnTo>
                <a:lnTo>
                  <a:pt x="3896848" y="142308"/>
                </a:lnTo>
                <a:lnTo>
                  <a:pt x="3875335" y="102801"/>
                </a:lnTo>
                <a:lnTo>
                  <a:pt x="3846870" y="68337"/>
                </a:lnTo>
                <a:lnTo>
                  <a:pt x="3812407" y="39870"/>
                </a:lnTo>
                <a:lnTo>
                  <a:pt x="3772899" y="18356"/>
                </a:lnTo>
                <a:lnTo>
                  <a:pt x="3729300" y="4748"/>
                </a:lnTo>
                <a:lnTo>
                  <a:pt x="3682564" y="0"/>
                </a:lnTo>
                <a:close/>
              </a:path>
            </a:pathLst>
          </a:custGeom>
          <a:solidFill>
            <a:srgbClr val="E1027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2" name="object 122"/>
          <p:cNvSpPr/>
          <p:nvPr/>
        </p:nvSpPr>
        <p:spPr>
          <a:xfrm>
            <a:off x="6560528" y="1023670"/>
            <a:ext cx="3048000" cy="563245"/>
          </a:xfrm>
          <a:custGeom>
            <a:avLst/>
            <a:gdLst/>
            <a:ahLst/>
            <a:cxnLst/>
            <a:rect l="l" t="t" r="r" b="b"/>
            <a:pathLst>
              <a:path w="3048000" h="563244">
                <a:moveTo>
                  <a:pt x="2815374" y="0"/>
                </a:moveTo>
                <a:lnTo>
                  <a:pt x="232638" y="0"/>
                </a:lnTo>
                <a:lnTo>
                  <a:pt x="185906" y="4748"/>
                </a:lnTo>
                <a:lnTo>
                  <a:pt x="142308" y="18356"/>
                </a:lnTo>
                <a:lnTo>
                  <a:pt x="102801" y="39870"/>
                </a:lnTo>
                <a:lnTo>
                  <a:pt x="68337" y="68337"/>
                </a:lnTo>
                <a:lnTo>
                  <a:pt x="39870" y="102801"/>
                </a:lnTo>
                <a:lnTo>
                  <a:pt x="18356" y="142308"/>
                </a:lnTo>
                <a:lnTo>
                  <a:pt x="4748" y="185906"/>
                </a:lnTo>
                <a:lnTo>
                  <a:pt x="0" y="232638"/>
                </a:lnTo>
                <a:lnTo>
                  <a:pt x="0" y="330542"/>
                </a:lnTo>
                <a:lnTo>
                  <a:pt x="4748" y="377275"/>
                </a:lnTo>
                <a:lnTo>
                  <a:pt x="18356" y="420872"/>
                </a:lnTo>
                <a:lnTo>
                  <a:pt x="39870" y="460380"/>
                </a:lnTo>
                <a:lnTo>
                  <a:pt x="68337" y="494844"/>
                </a:lnTo>
                <a:lnTo>
                  <a:pt x="102801" y="523310"/>
                </a:lnTo>
                <a:lnTo>
                  <a:pt x="142308" y="544825"/>
                </a:lnTo>
                <a:lnTo>
                  <a:pt x="185906" y="558433"/>
                </a:lnTo>
                <a:lnTo>
                  <a:pt x="232638" y="563181"/>
                </a:lnTo>
                <a:lnTo>
                  <a:pt x="2815374" y="563181"/>
                </a:lnTo>
                <a:lnTo>
                  <a:pt x="2862106" y="558433"/>
                </a:lnTo>
                <a:lnTo>
                  <a:pt x="2905701" y="544825"/>
                </a:lnTo>
                <a:lnTo>
                  <a:pt x="2945207" y="523310"/>
                </a:lnTo>
                <a:lnTo>
                  <a:pt x="2979669" y="494844"/>
                </a:lnTo>
                <a:lnTo>
                  <a:pt x="3008133" y="460380"/>
                </a:lnTo>
                <a:lnTo>
                  <a:pt x="3029645" y="420872"/>
                </a:lnTo>
                <a:lnTo>
                  <a:pt x="3043252" y="377275"/>
                </a:lnTo>
                <a:lnTo>
                  <a:pt x="3048000" y="330542"/>
                </a:lnTo>
                <a:lnTo>
                  <a:pt x="3048000" y="232638"/>
                </a:lnTo>
                <a:lnTo>
                  <a:pt x="3043252" y="185906"/>
                </a:lnTo>
                <a:lnTo>
                  <a:pt x="3029645" y="142308"/>
                </a:lnTo>
                <a:lnTo>
                  <a:pt x="3008133" y="102801"/>
                </a:lnTo>
                <a:lnTo>
                  <a:pt x="2979669" y="68337"/>
                </a:lnTo>
                <a:lnTo>
                  <a:pt x="2945207" y="39870"/>
                </a:lnTo>
                <a:lnTo>
                  <a:pt x="2905701" y="18356"/>
                </a:lnTo>
                <a:lnTo>
                  <a:pt x="2862106" y="4748"/>
                </a:lnTo>
                <a:lnTo>
                  <a:pt x="2815374" y="0"/>
                </a:lnTo>
                <a:close/>
              </a:path>
            </a:pathLst>
          </a:custGeom>
          <a:solidFill>
            <a:srgbClr val="E1027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4" name="object 124"/>
          <p:cNvSpPr/>
          <p:nvPr/>
        </p:nvSpPr>
        <p:spPr>
          <a:xfrm>
            <a:off x="8527351" y="2322296"/>
            <a:ext cx="1372870" cy="533400"/>
          </a:xfrm>
          <a:custGeom>
            <a:avLst/>
            <a:gdLst/>
            <a:ahLst/>
            <a:cxnLst/>
            <a:rect l="l" t="t" r="r" b="b"/>
            <a:pathLst>
              <a:path w="1372870" h="533400">
                <a:moveTo>
                  <a:pt x="0" y="533349"/>
                </a:moveTo>
                <a:lnTo>
                  <a:pt x="1372463" y="533349"/>
                </a:lnTo>
                <a:lnTo>
                  <a:pt x="1372463" y="0"/>
                </a:lnTo>
                <a:lnTo>
                  <a:pt x="0" y="0"/>
                </a:lnTo>
                <a:lnTo>
                  <a:pt x="0" y="5333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5" name="object 125"/>
          <p:cNvSpPr/>
          <p:nvPr/>
        </p:nvSpPr>
        <p:spPr>
          <a:xfrm>
            <a:off x="5694235" y="2322296"/>
            <a:ext cx="4205605" cy="533400"/>
          </a:xfrm>
          <a:custGeom>
            <a:avLst/>
            <a:gdLst/>
            <a:ahLst/>
            <a:cxnLst/>
            <a:rect l="l" t="t" r="r" b="b"/>
            <a:pathLst>
              <a:path w="4205605" h="533400">
                <a:moveTo>
                  <a:pt x="0" y="0"/>
                </a:moveTo>
                <a:lnTo>
                  <a:pt x="4205579" y="0"/>
                </a:lnTo>
                <a:lnTo>
                  <a:pt x="4205579" y="533349"/>
                </a:lnTo>
                <a:lnTo>
                  <a:pt x="0" y="53334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6" name="object 126"/>
          <p:cNvSpPr txBox="1"/>
          <p:nvPr/>
        </p:nvSpPr>
        <p:spPr>
          <a:xfrm>
            <a:off x="8544967" y="2381783"/>
            <a:ext cx="1000125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spc="0" dirty="0">
                <a:solidFill>
                  <a:srgbClr val="A7A9AC"/>
                </a:solidFill>
                <a:latin typeface="Arial"/>
                <a:cs typeface="Arial"/>
              </a:rPr>
              <a:t>ividade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9968395" y="2375128"/>
            <a:ext cx="506730" cy="94615"/>
          </a:xfrm>
          <a:custGeom>
            <a:avLst/>
            <a:gdLst/>
            <a:ahLst/>
            <a:cxnLst/>
            <a:rect l="l" t="t" r="r" b="b"/>
            <a:pathLst>
              <a:path w="506729" h="94614">
                <a:moveTo>
                  <a:pt x="461619" y="0"/>
                </a:moveTo>
                <a:lnTo>
                  <a:pt x="44805" y="0"/>
                </a:lnTo>
                <a:lnTo>
                  <a:pt x="27362" y="3265"/>
                </a:lnTo>
                <a:lnTo>
                  <a:pt x="13120" y="12172"/>
                </a:lnTo>
                <a:lnTo>
                  <a:pt x="3520" y="25385"/>
                </a:lnTo>
                <a:lnTo>
                  <a:pt x="0" y="41567"/>
                </a:lnTo>
                <a:lnTo>
                  <a:pt x="0" y="52476"/>
                </a:lnTo>
                <a:lnTo>
                  <a:pt x="3520" y="68667"/>
                </a:lnTo>
                <a:lnTo>
                  <a:pt x="13120" y="81888"/>
                </a:lnTo>
                <a:lnTo>
                  <a:pt x="27362" y="90800"/>
                </a:lnTo>
                <a:lnTo>
                  <a:pt x="44805" y="94068"/>
                </a:lnTo>
                <a:lnTo>
                  <a:pt x="461619" y="94068"/>
                </a:lnTo>
                <a:lnTo>
                  <a:pt x="479070" y="90800"/>
                </a:lnTo>
                <a:lnTo>
                  <a:pt x="493315" y="81888"/>
                </a:lnTo>
                <a:lnTo>
                  <a:pt x="502917" y="68667"/>
                </a:lnTo>
                <a:lnTo>
                  <a:pt x="506437" y="52476"/>
                </a:lnTo>
                <a:lnTo>
                  <a:pt x="506437" y="41567"/>
                </a:lnTo>
                <a:lnTo>
                  <a:pt x="502917" y="25385"/>
                </a:lnTo>
                <a:lnTo>
                  <a:pt x="493315" y="12172"/>
                </a:lnTo>
                <a:lnTo>
                  <a:pt x="479070" y="3265"/>
                </a:lnTo>
                <a:lnTo>
                  <a:pt x="461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9" name="object 129"/>
          <p:cNvSpPr/>
          <p:nvPr/>
        </p:nvSpPr>
        <p:spPr>
          <a:xfrm>
            <a:off x="9968395" y="2516225"/>
            <a:ext cx="506730" cy="94615"/>
          </a:xfrm>
          <a:custGeom>
            <a:avLst/>
            <a:gdLst/>
            <a:ahLst/>
            <a:cxnLst/>
            <a:rect l="l" t="t" r="r" b="b"/>
            <a:pathLst>
              <a:path w="506729" h="94614">
                <a:moveTo>
                  <a:pt x="461619" y="0"/>
                </a:moveTo>
                <a:lnTo>
                  <a:pt x="44805" y="0"/>
                </a:lnTo>
                <a:lnTo>
                  <a:pt x="27362" y="3268"/>
                </a:lnTo>
                <a:lnTo>
                  <a:pt x="13120" y="12180"/>
                </a:lnTo>
                <a:lnTo>
                  <a:pt x="3520" y="25401"/>
                </a:lnTo>
                <a:lnTo>
                  <a:pt x="0" y="41592"/>
                </a:lnTo>
                <a:lnTo>
                  <a:pt x="0" y="52476"/>
                </a:lnTo>
                <a:lnTo>
                  <a:pt x="3520" y="68660"/>
                </a:lnTo>
                <a:lnTo>
                  <a:pt x="13120" y="81876"/>
                </a:lnTo>
                <a:lnTo>
                  <a:pt x="27362" y="90788"/>
                </a:lnTo>
                <a:lnTo>
                  <a:pt x="44805" y="94056"/>
                </a:lnTo>
                <a:lnTo>
                  <a:pt x="461619" y="94056"/>
                </a:lnTo>
                <a:lnTo>
                  <a:pt x="479070" y="90788"/>
                </a:lnTo>
                <a:lnTo>
                  <a:pt x="493315" y="81876"/>
                </a:lnTo>
                <a:lnTo>
                  <a:pt x="502917" y="68660"/>
                </a:lnTo>
                <a:lnTo>
                  <a:pt x="506437" y="52476"/>
                </a:lnTo>
                <a:lnTo>
                  <a:pt x="506437" y="41592"/>
                </a:lnTo>
                <a:lnTo>
                  <a:pt x="502917" y="25401"/>
                </a:lnTo>
                <a:lnTo>
                  <a:pt x="493315" y="12180"/>
                </a:lnTo>
                <a:lnTo>
                  <a:pt x="479070" y="3268"/>
                </a:lnTo>
                <a:lnTo>
                  <a:pt x="461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0" name="object 130"/>
          <p:cNvSpPr/>
          <p:nvPr/>
        </p:nvSpPr>
        <p:spPr>
          <a:xfrm>
            <a:off x="9968395" y="2657322"/>
            <a:ext cx="506730" cy="94615"/>
          </a:xfrm>
          <a:custGeom>
            <a:avLst/>
            <a:gdLst/>
            <a:ahLst/>
            <a:cxnLst/>
            <a:rect l="l" t="t" r="r" b="b"/>
            <a:pathLst>
              <a:path w="506729" h="94614">
                <a:moveTo>
                  <a:pt x="461619" y="0"/>
                </a:moveTo>
                <a:lnTo>
                  <a:pt x="44805" y="0"/>
                </a:lnTo>
                <a:lnTo>
                  <a:pt x="27362" y="3267"/>
                </a:lnTo>
                <a:lnTo>
                  <a:pt x="13120" y="12179"/>
                </a:lnTo>
                <a:lnTo>
                  <a:pt x="3520" y="25396"/>
                </a:lnTo>
                <a:lnTo>
                  <a:pt x="0" y="41579"/>
                </a:lnTo>
                <a:lnTo>
                  <a:pt x="0" y="52489"/>
                </a:lnTo>
                <a:lnTo>
                  <a:pt x="3520" y="68672"/>
                </a:lnTo>
                <a:lnTo>
                  <a:pt x="13120" y="81889"/>
                </a:lnTo>
                <a:lnTo>
                  <a:pt x="27362" y="90801"/>
                </a:lnTo>
                <a:lnTo>
                  <a:pt x="44805" y="94068"/>
                </a:lnTo>
                <a:lnTo>
                  <a:pt x="461619" y="94068"/>
                </a:lnTo>
                <a:lnTo>
                  <a:pt x="479070" y="90801"/>
                </a:lnTo>
                <a:lnTo>
                  <a:pt x="493315" y="81889"/>
                </a:lnTo>
                <a:lnTo>
                  <a:pt x="502917" y="68672"/>
                </a:lnTo>
                <a:lnTo>
                  <a:pt x="506437" y="52489"/>
                </a:lnTo>
                <a:lnTo>
                  <a:pt x="506437" y="41579"/>
                </a:lnTo>
                <a:lnTo>
                  <a:pt x="502917" y="25396"/>
                </a:lnTo>
                <a:lnTo>
                  <a:pt x="493315" y="12179"/>
                </a:lnTo>
                <a:lnTo>
                  <a:pt x="479070" y="3267"/>
                </a:lnTo>
                <a:lnTo>
                  <a:pt x="461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1" name="object 128"/>
          <p:cNvSpPr txBox="1"/>
          <p:nvPr/>
        </p:nvSpPr>
        <p:spPr>
          <a:xfrm>
            <a:off x="882134" y="5838825"/>
            <a:ext cx="3763010" cy="4318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2350" spc="-5" dirty="0">
                <a:solidFill>
                  <a:srgbClr val="FFFFFF"/>
                </a:solidFill>
                <a:latin typeface="Arial"/>
                <a:cs typeface="Arial"/>
              </a:rPr>
              <a:t>Clique aqui quando</a:t>
            </a:r>
            <a:r>
              <a:rPr sz="235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Arial"/>
                <a:cs typeface="Arial"/>
              </a:rPr>
              <a:t>terminar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164" name="object 128"/>
          <p:cNvSpPr txBox="1"/>
          <p:nvPr/>
        </p:nvSpPr>
        <p:spPr>
          <a:xfrm>
            <a:off x="6765290" y="1110063"/>
            <a:ext cx="2772410" cy="385362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pt-BR" sz="2350" spc="-5" dirty="0">
                <a:solidFill>
                  <a:srgbClr val="FFFFFF"/>
                </a:solidFill>
                <a:latin typeface="Arial"/>
                <a:cs typeface="Arial"/>
              </a:rPr>
              <a:t>Parada Necessária</a:t>
            </a:r>
            <a:endParaRPr sz="2350" dirty="0">
              <a:latin typeface="Arial"/>
              <a:cs typeface="Arial"/>
            </a:endParaRPr>
          </a:p>
        </p:txBody>
      </p:sp>
      <p:pic>
        <p:nvPicPr>
          <p:cNvPr id="160" name="Imagem 159" descr="WOR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478" y="995343"/>
            <a:ext cx="4488169" cy="4429156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676294" y="1648371"/>
            <a:ext cx="355650" cy="260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4025582" y="1903564"/>
            <a:ext cx="186131" cy="1971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967238" y="4514634"/>
            <a:ext cx="245465" cy="2510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3674414" y="4760340"/>
            <a:ext cx="297903" cy="2090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026666" y="4964264"/>
            <a:ext cx="1659686" cy="2569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518814" y="1651800"/>
            <a:ext cx="516026" cy="2602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913200" y="1906981"/>
            <a:ext cx="349110" cy="25861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4160240" y="2160397"/>
            <a:ext cx="373176" cy="5139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4383455" y="2668943"/>
            <a:ext cx="257517" cy="15986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4129976" y="4091000"/>
            <a:ext cx="258584" cy="51842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874757" y="4486833"/>
            <a:ext cx="260337" cy="35158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3365995" y="4737227"/>
            <a:ext cx="513956" cy="37245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2095055" y="5027676"/>
            <a:ext cx="1276146" cy="18926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4187761" y="2365971"/>
            <a:ext cx="133794" cy="9521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4269447" y="2535504"/>
            <a:ext cx="138125" cy="8467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4090085" y="2206675"/>
            <a:ext cx="128028" cy="10468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4381207" y="2897682"/>
            <a:ext cx="142240" cy="60960"/>
          </a:xfrm>
          <a:custGeom>
            <a:avLst/>
            <a:gdLst/>
            <a:ahLst/>
            <a:cxnLst/>
            <a:rect l="l" t="t" r="r" b="b"/>
            <a:pathLst>
              <a:path w="142239" h="60960">
                <a:moveTo>
                  <a:pt x="131318" y="0"/>
                </a:moveTo>
                <a:lnTo>
                  <a:pt x="3568" y="27165"/>
                </a:lnTo>
                <a:lnTo>
                  <a:pt x="0" y="32677"/>
                </a:lnTo>
                <a:lnTo>
                  <a:pt x="1206" y="38252"/>
                </a:lnTo>
                <a:lnTo>
                  <a:pt x="5219" y="57353"/>
                </a:lnTo>
                <a:lnTo>
                  <a:pt x="10718" y="60947"/>
                </a:lnTo>
                <a:lnTo>
                  <a:pt x="138480" y="33807"/>
                </a:lnTo>
                <a:lnTo>
                  <a:pt x="142100" y="28270"/>
                </a:lnTo>
                <a:lnTo>
                  <a:pt x="140944" y="22682"/>
                </a:lnTo>
                <a:lnTo>
                  <a:pt x="136880" y="3594"/>
                </a:lnTo>
                <a:lnTo>
                  <a:pt x="131318" y="0"/>
                </a:lnTo>
                <a:close/>
              </a:path>
            </a:pathLst>
          </a:custGeom>
          <a:solidFill>
            <a:srgbClr val="484740"/>
          </a:solid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4334192" y="2713380"/>
            <a:ext cx="140881" cy="7321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4410011" y="3086341"/>
            <a:ext cx="142240" cy="48260"/>
          </a:xfrm>
          <a:custGeom>
            <a:avLst/>
            <a:gdLst/>
            <a:ahLst/>
            <a:cxnLst/>
            <a:rect l="l" t="t" r="r" b="b"/>
            <a:pathLst>
              <a:path w="142239" h="48260">
                <a:moveTo>
                  <a:pt x="134010" y="0"/>
                </a:moveTo>
                <a:lnTo>
                  <a:pt x="4140" y="13639"/>
                </a:lnTo>
                <a:lnTo>
                  <a:pt x="0" y="18757"/>
                </a:lnTo>
                <a:lnTo>
                  <a:pt x="609" y="24422"/>
                </a:lnTo>
                <a:lnTo>
                  <a:pt x="2031" y="38176"/>
                </a:lnTo>
                <a:lnTo>
                  <a:pt x="2590" y="43840"/>
                </a:lnTo>
                <a:lnTo>
                  <a:pt x="7683" y="48006"/>
                </a:lnTo>
                <a:lnTo>
                  <a:pt x="137566" y="34340"/>
                </a:lnTo>
                <a:lnTo>
                  <a:pt x="141744" y="29210"/>
                </a:lnTo>
                <a:lnTo>
                  <a:pt x="141185" y="23533"/>
                </a:lnTo>
                <a:lnTo>
                  <a:pt x="139763" y="9804"/>
                </a:lnTo>
                <a:lnTo>
                  <a:pt x="139153" y="4140"/>
                </a:lnTo>
                <a:lnTo>
                  <a:pt x="134010" y="0"/>
                </a:lnTo>
                <a:close/>
              </a:path>
            </a:pathLst>
          </a:custGeom>
          <a:solidFill>
            <a:srgbClr val="484740"/>
          </a:solid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3851059" y="1924977"/>
            <a:ext cx="247332" cy="24731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3712006" y="1805254"/>
            <a:ext cx="104673" cy="12802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3562197" y="1699488"/>
            <a:ext cx="67945" cy="139065"/>
          </a:xfrm>
          <a:custGeom>
            <a:avLst/>
            <a:gdLst/>
            <a:ahLst/>
            <a:cxnLst/>
            <a:rect l="l" t="t" r="r" b="b"/>
            <a:pathLst>
              <a:path w="67945" h="139064">
                <a:moveTo>
                  <a:pt x="67640" y="0"/>
                </a:moveTo>
                <a:lnTo>
                  <a:pt x="0" y="117132"/>
                </a:lnTo>
                <a:lnTo>
                  <a:pt x="1714" y="123482"/>
                </a:lnTo>
                <a:lnTo>
                  <a:pt x="17665" y="132588"/>
                </a:lnTo>
                <a:lnTo>
                  <a:pt x="27571" y="138455"/>
                </a:lnTo>
                <a:lnTo>
                  <a:pt x="67640" y="0"/>
                </a:lnTo>
                <a:close/>
              </a:path>
            </a:pathLst>
          </a:custGeom>
          <a:solidFill>
            <a:srgbClr val="484740"/>
          </a:solid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2889034" y="4975555"/>
            <a:ext cx="48260" cy="142240"/>
          </a:xfrm>
          <a:custGeom>
            <a:avLst/>
            <a:gdLst/>
            <a:ahLst/>
            <a:cxnLst/>
            <a:rect l="l" t="t" r="r" b="b"/>
            <a:pathLst>
              <a:path w="48260" h="142239">
                <a:moveTo>
                  <a:pt x="29235" y="0"/>
                </a:moveTo>
                <a:lnTo>
                  <a:pt x="4152" y="2590"/>
                </a:lnTo>
                <a:lnTo>
                  <a:pt x="0" y="7670"/>
                </a:lnTo>
                <a:lnTo>
                  <a:pt x="13042" y="131876"/>
                </a:lnTo>
                <a:lnTo>
                  <a:pt x="13652" y="137553"/>
                </a:lnTo>
                <a:lnTo>
                  <a:pt x="18770" y="141744"/>
                </a:lnTo>
                <a:lnTo>
                  <a:pt x="43865" y="139141"/>
                </a:lnTo>
                <a:lnTo>
                  <a:pt x="48006" y="134010"/>
                </a:lnTo>
                <a:lnTo>
                  <a:pt x="34353" y="4127"/>
                </a:lnTo>
                <a:lnTo>
                  <a:pt x="29235" y="0"/>
                </a:lnTo>
                <a:close/>
              </a:path>
            </a:pathLst>
          </a:custGeom>
          <a:solidFill>
            <a:srgbClr val="484740"/>
          </a:solid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3562146" y="4753305"/>
            <a:ext cx="95224" cy="13378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3851021" y="4416590"/>
            <a:ext cx="247345" cy="24733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3064725" y="4946738"/>
            <a:ext cx="60960" cy="142240"/>
          </a:xfrm>
          <a:custGeom>
            <a:avLst/>
            <a:gdLst/>
            <a:ahLst/>
            <a:cxnLst/>
            <a:rect l="l" t="t" r="r" b="b"/>
            <a:pathLst>
              <a:path w="60960" h="142239">
                <a:moveTo>
                  <a:pt x="28270" y="0"/>
                </a:moveTo>
                <a:lnTo>
                  <a:pt x="3594" y="5219"/>
                </a:lnTo>
                <a:lnTo>
                  <a:pt x="0" y="10718"/>
                </a:lnTo>
                <a:lnTo>
                  <a:pt x="27152" y="138480"/>
                </a:lnTo>
                <a:lnTo>
                  <a:pt x="32689" y="142100"/>
                </a:lnTo>
                <a:lnTo>
                  <a:pt x="57365" y="136867"/>
                </a:lnTo>
                <a:lnTo>
                  <a:pt x="60947" y="131330"/>
                </a:lnTo>
                <a:lnTo>
                  <a:pt x="33794" y="3568"/>
                </a:lnTo>
                <a:lnTo>
                  <a:pt x="28270" y="0"/>
                </a:lnTo>
                <a:close/>
              </a:path>
            </a:pathLst>
          </a:custGeom>
          <a:solidFill>
            <a:srgbClr val="484740"/>
          </a:solid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3236747" y="4899736"/>
            <a:ext cx="73215" cy="14085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3403168" y="4834991"/>
            <a:ext cx="84683" cy="13809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4381195" y="3630295"/>
            <a:ext cx="142240" cy="60960"/>
          </a:xfrm>
          <a:custGeom>
            <a:avLst/>
            <a:gdLst/>
            <a:ahLst/>
            <a:cxnLst/>
            <a:rect l="l" t="t" r="r" b="b"/>
            <a:pathLst>
              <a:path w="142239" h="60960">
                <a:moveTo>
                  <a:pt x="10718" y="0"/>
                </a:moveTo>
                <a:lnTo>
                  <a:pt x="5219" y="3594"/>
                </a:lnTo>
                <a:lnTo>
                  <a:pt x="4063" y="9182"/>
                </a:lnTo>
                <a:lnTo>
                  <a:pt x="1206" y="22694"/>
                </a:lnTo>
                <a:lnTo>
                  <a:pt x="0" y="28257"/>
                </a:lnTo>
                <a:lnTo>
                  <a:pt x="3568" y="33794"/>
                </a:lnTo>
                <a:lnTo>
                  <a:pt x="131330" y="60934"/>
                </a:lnTo>
                <a:lnTo>
                  <a:pt x="136880" y="57353"/>
                </a:lnTo>
                <a:lnTo>
                  <a:pt x="140944" y="38265"/>
                </a:lnTo>
                <a:lnTo>
                  <a:pt x="142100" y="32677"/>
                </a:lnTo>
                <a:lnTo>
                  <a:pt x="138480" y="27139"/>
                </a:lnTo>
                <a:lnTo>
                  <a:pt x="10718" y="0"/>
                </a:lnTo>
                <a:close/>
              </a:path>
            </a:pathLst>
          </a:custGeom>
          <a:solidFill>
            <a:srgbClr val="484740"/>
          </a:solid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4409998" y="3454603"/>
            <a:ext cx="142240" cy="48260"/>
          </a:xfrm>
          <a:custGeom>
            <a:avLst/>
            <a:gdLst/>
            <a:ahLst/>
            <a:cxnLst/>
            <a:rect l="l" t="t" r="r" b="b"/>
            <a:pathLst>
              <a:path w="142239" h="48260">
                <a:moveTo>
                  <a:pt x="7696" y="0"/>
                </a:moveTo>
                <a:lnTo>
                  <a:pt x="2603" y="4152"/>
                </a:lnTo>
                <a:lnTo>
                  <a:pt x="2044" y="9829"/>
                </a:lnTo>
                <a:lnTo>
                  <a:pt x="524" y="24447"/>
                </a:lnTo>
                <a:lnTo>
                  <a:pt x="0" y="29222"/>
                </a:lnTo>
                <a:lnTo>
                  <a:pt x="4140" y="34353"/>
                </a:lnTo>
                <a:lnTo>
                  <a:pt x="134010" y="48005"/>
                </a:lnTo>
                <a:lnTo>
                  <a:pt x="139153" y="43853"/>
                </a:lnTo>
                <a:lnTo>
                  <a:pt x="139763" y="38188"/>
                </a:lnTo>
                <a:lnTo>
                  <a:pt x="141260" y="23558"/>
                </a:lnTo>
                <a:lnTo>
                  <a:pt x="141731" y="18783"/>
                </a:lnTo>
                <a:lnTo>
                  <a:pt x="137553" y="13652"/>
                </a:lnTo>
                <a:lnTo>
                  <a:pt x="7696" y="0"/>
                </a:lnTo>
                <a:close/>
              </a:path>
            </a:pathLst>
          </a:custGeom>
          <a:solidFill>
            <a:srgbClr val="484740"/>
          </a:solid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4420463" y="3277196"/>
            <a:ext cx="140335" cy="34925"/>
          </a:xfrm>
          <a:custGeom>
            <a:avLst/>
            <a:gdLst/>
            <a:ahLst/>
            <a:cxnLst/>
            <a:rect l="l" t="t" r="r" b="b"/>
            <a:pathLst>
              <a:path w="140335" h="34925">
                <a:moveTo>
                  <a:pt x="135178" y="0"/>
                </a:moveTo>
                <a:lnTo>
                  <a:pt x="4622" y="0"/>
                </a:lnTo>
                <a:lnTo>
                  <a:pt x="0" y="4660"/>
                </a:lnTo>
                <a:lnTo>
                  <a:pt x="0" y="29883"/>
                </a:lnTo>
                <a:lnTo>
                  <a:pt x="4622" y="34543"/>
                </a:lnTo>
                <a:lnTo>
                  <a:pt x="135178" y="34543"/>
                </a:lnTo>
                <a:lnTo>
                  <a:pt x="139903" y="29883"/>
                </a:lnTo>
                <a:lnTo>
                  <a:pt x="139903" y="4660"/>
                </a:lnTo>
                <a:lnTo>
                  <a:pt x="135178" y="0"/>
                </a:lnTo>
                <a:close/>
              </a:path>
            </a:pathLst>
          </a:custGeom>
          <a:solidFill>
            <a:srgbClr val="484740"/>
          </a:solid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4269422" y="3968762"/>
            <a:ext cx="138112" cy="8465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4187736" y="4127728"/>
            <a:ext cx="133794" cy="9522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4090060" y="4277563"/>
            <a:ext cx="128028" cy="10467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4334179" y="3802329"/>
            <a:ext cx="140881" cy="7320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3711981" y="4655616"/>
            <a:ext cx="104673" cy="12801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94" name="object 94"/>
          <p:cNvSpPr/>
          <p:nvPr/>
        </p:nvSpPr>
        <p:spPr>
          <a:xfrm>
            <a:off x="4044989" y="2344409"/>
            <a:ext cx="292100" cy="212090"/>
          </a:xfrm>
          <a:custGeom>
            <a:avLst/>
            <a:gdLst/>
            <a:ahLst/>
            <a:cxnLst/>
            <a:rect l="l" t="t" r="r" b="b"/>
            <a:pathLst>
              <a:path w="292100" h="212089">
                <a:moveTo>
                  <a:pt x="244365" y="0"/>
                </a:moveTo>
                <a:lnTo>
                  <a:pt x="11885" y="132014"/>
                </a:lnTo>
                <a:lnTo>
                  <a:pt x="0" y="155944"/>
                </a:lnTo>
                <a:lnTo>
                  <a:pt x="3046" y="165022"/>
                </a:lnTo>
                <a:lnTo>
                  <a:pt x="23378" y="200150"/>
                </a:lnTo>
                <a:lnTo>
                  <a:pt x="29724" y="207319"/>
                </a:lnTo>
                <a:lnTo>
                  <a:pt x="38071" y="211375"/>
                </a:lnTo>
                <a:lnTo>
                  <a:pt x="47330" y="212028"/>
                </a:lnTo>
                <a:lnTo>
                  <a:pt x="56411" y="208989"/>
                </a:lnTo>
                <a:lnTo>
                  <a:pt x="279791" y="80033"/>
                </a:lnTo>
                <a:lnTo>
                  <a:pt x="286968" y="73684"/>
                </a:lnTo>
                <a:lnTo>
                  <a:pt x="291025" y="65342"/>
                </a:lnTo>
                <a:lnTo>
                  <a:pt x="291671" y="56091"/>
                </a:lnTo>
                <a:lnTo>
                  <a:pt x="288618" y="47013"/>
                </a:lnTo>
                <a:lnTo>
                  <a:pt x="268311" y="11885"/>
                </a:lnTo>
                <a:lnTo>
                  <a:pt x="261967" y="4708"/>
                </a:lnTo>
                <a:lnTo>
                  <a:pt x="253623" y="650"/>
                </a:lnTo>
                <a:lnTo>
                  <a:pt x="244365" y="0"/>
                </a:lnTo>
                <a:close/>
              </a:path>
            </a:pathLst>
          </a:custGeom>
          <a:solidFill>
            <a:srgbClr val="2E2C2B"/>
          </a:solid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96" name="object 96"/>
          <p:cNvSpPr/>
          <p:nvPr/>
        </p:nvSpPr>
        <p:spPr>
          <a:xfrm>
            <a:off x="3466938" y="1686694"/>
            <a:ext cx="212090" cy="292100"/>
          </a:xfrm>
          <a:custGeom>
            <a:avLst/>
            <a:gdLst/>
            <a:ahLst/>
            <a:cxnLst/>
            <a:rect l="l" t="t" r="r" b="b"/>
            <a:pathLst>
              <a:path w="212089" h="292100">
                <a:moveTo>
                  <a:pt x="155942" y="0"/>
                </a:moveTo>
                <a:lnTo>
                  <a:pt x="3044" y="235247"/>
                </a:lnTo>
                <a:lnTo>
                  <a:pt x="0" y="244327"/>
                </a:lnTo>
                <a:lnTo>
                  <a:pt x="653" y="253584"/>
                </a:lnTo>
                <a:lnTo>
                  <a:pt x="4712" y="261934"/>
                </a:lnTo>
                <a:lnTo>
                  <a:pt x="11883" y="268293"/>
                </a:lnTo>
                <a:lnTo>
                  <a:pt x="47011" y="288625"/>
                </a:lnTo>
                <a:lnTo>
                  <a:pt x="56087" y="291672"/>
                </a:lnTo>
                <a:lnTo>
                  <a:pt x="65334" y="291022"/>
                </a:lnTo>
                <a:lnTo>
                  <a:pt x="73672" y="286968"/>
                </a:lnTo>
                <a:lnTo>
                  <a:pt x="80019" y="279799"/>
                </a:lnTo>
                <a:lnTo>
                  <a:pt x="209000" y="56393"/>
                </a:lnTo>
                <a:lnTo>
                  <a:pt x="212044" y="47313"/>
                </a:lnTo>
                <a:lnTo>
                  <a:pt x="211391" y="38057"/>
                </a:lnTo>
                <a:lnTo>
                  <a:pt x="207332" y="29711"/>
                </a:lnTo>
                <a:lnTo>
                  <a:pt x="200161" y="23360"/>
                </a:lnTo>
                <a:lnTo>
                  <a:pt x="165020" y="3053"/>
                </a:lnTo>
                <a:lnTo>
                  <a:pt x="155942" y="0"/>
                </a:lnTo>
                <a:close/>
              </a:path>
            </a:pathLst>
          </a:custGeom>
          <a:solidFill>
            <a:srgbClr val="2E2C2B"/>
          </a:solid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97" name="object 97"/>
          <p:cNvSpPr/>
          <p:nvPr/>
        </p:nvSpPr>
        <p:spPr>
          <a:xfrm>
            <a:off x="3466893" y="4610546"/>
            <a:ext cx="212090" cy="292100"/>
          </a:xfrm>
          <a:custGeom>
            <a:avLst/>
            <a:gdLst/>
            <a:ahLst/>
            <a:cxnLst/>
            <a:rect l="l" t="t" r="r" b="b"/>
            <a:pathLst>
              <a:path w="212089" h="292100">
                <a:moveTo>
                  <a:pt x="56096" y="0"/>
                </a:moveTo>
                <a:lnTo>
                  <a:pt x="11890" y="23340"/>
                </a:lnTo>
                <a:lnTo>
                  <a:pt x="0" y="47299"/>
                </a:lnTo>
                <a:lnTo>
                  <a:pt x="3038" y="56386"/>
                </a:lnTo>
                <a:lnTo>
                  <a:pt x="132020" y="279766"/>
                </a:lnTo>
                <a:lnTo>
                  <a:pt x="138368" y="286942"/>
                </a:lnTo>
                <a:lnTo>
                  <a:pt x="146710" y="290999"/>
                </a:lnTo>
                <a:lnTo>
                  <a:pt x="155962" y="291646"/>
                </a:lnTo>
                <a:lnTo>
                  <a:pt x="165040" y="288593"/>
                </a:lnTo>
                <a:lnTo>
                  <a:pt x="200168" y="268285"/>
                </a:lnTo>
                <a:lnTo>
                  <a:pt x="207337" y="261927"/>
                </a:lnTo>
                <a:lnTo>
                  <a:pt x="211393" y="253577"/>
                </a:lnTo>
                <a:lnTo>
                  <a:pt x="212046" y="244320"/>
                </a:lnTo>
                <a:lnTo>
                  <a:pt x="209007" y="235240"/>
                </a:lnTo>
                <a:lnTo>
                  <a:pt x="80038" y="11885"/>
                </a:lnTo>
                <a:lnTo>
                  <a:pt x="73690" y="4708"/>
                </a:lnTo>
                <a:lnTo>
                  <a:pt x="65348" y="650"/>
                </a:lnTo>
                <a:lnTo>
                  <a:pt x="56096" y="0"/>
                </a:lnTo>
                <a:close/>
              </a:path>
            </a:pathLst>
          </a:custGeom>
          <a:solidFill>
            <a:srgbClr val="2E2C2B"/>
          </a:solid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98" name="object 98"/>
          <p:cNvSpPr/>
          <p:nvPr/>
        </p:nvSpPr>
        <p:spPr>
          <a:xfrm>
            <a:off x="4263567" y="3249993"/>
            <a:ext cx="306705" cy="89535"/>
          </a:xfrm>
          <a:custGeom>
            <a:avLst/>
            <a:gdLst/>
            <a:ahLst/>
            <a:cxnLst/>
            <a:rect l="l" t="t" r="r" b="b"/>
            <a:pathLst>
              <a:path w="306704" h="89535">
                <a:moveTo>
                  <a:pt x="24180" y="0"/>
                </a:moveTo>
                <a:lnTo>
                  <a:pt x="14774" y="1920"/>
                </a:lnTo>
                <a:lnTo>
                  <a:pt x="7096" y="7115"/>
                </a:lnTo>
                <a:lnTo>
                  <a:pt x="1906" y="14800"/>
                </a:lnTo>
                <a:lnTo>
                  <a:pt x="0" y="24180"/>
                </a:lnTo>
                <a:lnTo>
                  <a:pt x="0" y="64769"/>
                </a:lnTo>
                <a:lnTo>
                  <a:pt x="1908" y="74155"/>
                </a:lnTo>
                <a:lnTo>
                  <a:pt x="7104" y="81840"/>
                </a:lnTo>
                <a:lnTo>
                  <a:pt x="14792" y="87031"/>
                </a:lnTo>
                <a:lnTo>
                  <a:pt x="24180" y="88938"/>
                </a:lnTo>
                <a:lnTo>
                  <a:pt x="282066" y="88938"/>
                </a:lnTo>
                <a:lnTo>
                  <a:pt x="291447" y="87031"/>
                </a:lnTo>
                <a:lnTo>
                  <a:pt x="299132" y="81840"/>
                </a:lnTo>
                <a:lnTo>
                  <a:pt x="304326" y="74155"/>
                </a:lnTo>
                <a:lnTo>
                  <a:pt x="306235" y="64769"/>
                </a:lnTo>
                <a:lnTo>
                  <a:pt x="306235" y="24180"/>
                </a:lnTo>
                <a:lnTo>
                  <a:pt x="24180" y="0"/>
                </a:lnTo>
                <a:close/>
              </a:path>
            </a:pathLst>
          </a:custGeom>
          <a:solidFill>
            <a:srgbClr val="2E2C2B"/>
          </a:solid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99" name="object 99"/>
          <p:cNvSpPr/>
          <p:nvPr/>
        </p:nvSpPr>
        <p:spPr>
          <a:xfrm>
            <a:off x="4044962" y="4032487"/>
            <a:ext cx="292100" cy="212090"/>
          </a:xfrm>
          <a:custGeom>
            <a:avLst/>
            <a:gdLst/>
            <a:ahLst/>
            <a:cxnLst/>
            <a:rect l="l" t="t" r="r" b="b"/>
            <a:pathLst>
              <a:path w="292100" h="212089">
                <a:moveTo>
                  <a:pt x="47346" y="0"/>
                </a:moveTo>
                <a:lnTo>
                  <a:pt x="3048" y="46993"/>
                </a:lnTo>
                <a:lnTo>
                  <a:pt x="0" y="56071"/>
                </a:lnTo>
                <a:lnTo>
                  <a:pt x="646" y="65323"/>
                </a:lnTo>
                <a:lnTo>
                  <a:pt x="4700" y="73664"/>
                </a:lnTo>
                <a:lnTo>
                  <a:pt x="11874" y="80013"/>
                </a:lnTo>
                <a:lnTo>
                  <a:pt x="235267" y="208982"/>
                </a:lnTo>
                <a:lnTo>
                  <a:pt x="244354" y="212021"/>
                </a:lnTo>
                <a:lnTo>
                  <a:pt x="253614" y="211368"/>
                </a:lnTo>
                <a:lnTo>
                  <a:pt x="261962" y="207312"/>
                </a:lnTo>
                <a:lnTo>
                  <a:pt x="268313" y="200143"/>
                </a:lnTo>
                <a:lnTo>
                  <a:pt x="288607" y="165027"/>
                </a:lnTo>
                <a:lnTo>
                  <a:pt x="291653" y="155942"/>
                </a:lnTo>
                <a:lnTo>
                  <a:pt x="291003" y="146688"/>
                </a:lnTo>
                <a:lnTo>
                  <a:pt x="286944" y="138349"/>
                </a:lnTo>
                <a:lnTo>
                  <a:pt x="279768" y="132007"/>
                </a:lnTo>
                <a:lnTo>
                  <a:pt x="56426" y="3039"/>
                </a:lnTo>
                <a:lnTo>
                  <a:pt x="47346" y="0"/>
                </a:lnTo>
                <a:close/>
              </a:path>
            </a:pathLst>
          </a:custGeom>
          <a:solidFill>
            <a:srgbClr val="2E2C2B"/>
          </a:solid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103" name="object 103"/>
          <p:cNvSpPr/>
          <p:nvPr/>
        </p:nvSpPr>
        <p:spPr>
          <a:xfrm>
            <a:off x="2839085" y="2436723"/>
            <a:ext cx="1428053" cy="91234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106" name="object 106"/>
          <p:cNvSpPr/>
          <p:nvPr/>
        </p:nvSpPr>
        <p:spPr>
          <a:xfrm>
            <a:off x="2656357" y="3222802"/>
            <a:ext cx="124345" cy="12434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110" name="object 110"/>
          <p:cNvSpPr/>
          <p:nvPr/>
        </p:nvSpPr>
        <p:spPr>
          <a:xfrm>
            <a:off x="3988917" y="3185236"/>
            <a:ext cx="811732" cy="173388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111" name="object 111"/>
          <p:cNvSpPr/>
          <p:nvPr/>
        </p:nvSpPr>
        <p:spPr>
          <a:xfrm>
            <a:off x="4009999" y="3182213"/>
            <a:ext cx="802525" cy="176397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112" name="object 112"/>
          <p:cNvSpPr/>
          <p:nvPr/>
        </p:nvSpPr>
        <p:spPr>
          <a:xfrm>
            <a:off x="3987850" y="3216592"/>
            <a:ext cx="685092" cy="157299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117" name="object 117"/>
          <p:cNvSpPr/>
          <p:nvPr/>
        </p:nvSpPr>
        <p:spPr>
          <a:xfrm>
            <a:off x="4002773" y="4894808"/>
            <a:ext cx="31089" cy="4469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131" name="object 131"/>
          <p:cNvSpPr/>
          <p:nvPr/>
        </p:nvSpPr>
        <p:spPr>
          <a:xfrm>
            <a:off x="2164651" y="1503616"/>
            <a:ext cx="6362700" cy="4552950"/>
          </a:xfrm>
          <a:custGeom>
            <a:avLst/>
            <a:gdLst/>
            <a:ahLst/>
            <a:cxnLst/>
            <a:rect l="l" t="t" r="r" b="b"/>
            <a:pathLst>
              <a:path w="6362700" h="4552950">
                <a:moveTo>
                  <a:pt x="0" y="0"/>
                </a:moveTo>
                <a:lnTo>
                  <a:pt x="6362700" y="0"/>
                </a:lnTo>
                <a:lnTo>
                  <a:pt x="6362700" y="4552772"/>
                </a:lnTo>
                <a:lnTo>
                  <a:pt x="0" y="4552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132" name="object 132"/>
          <p:cNvSpPr/>
          <p:nvPr/>
        </p:nvSpPr>
        <p:spPr>
          <a:xfrm>
            <a:off x="2164651" y="1503616"/>
            <a:ext cx="6362700" cy="4552950"/>
          </a:xfrm>
          <a:custGeom>
            <a:avLst/>
            <a:gdLst/>
            <a:ahLst/>
            <a:cxnLst/>
            <a:rect l="l" t="t" r="r" b="b"/>
            <a:pathLst>
              <a:path w="6362700" h="4552950">
                <a:moveTo>
                  <a:pt x="0" y="0"/>
                </a:moveTo>
                <a:lnTo>
                  <a:pt x="6362700" y="0"/>
                </a:lnTo>
                <a:lnTo>
                  <a:pt x="6362700" y="4552772"/>
                </a:lnTo>
                <a:lnTo>
                  <a:pt x="0" y="4552772"/>
                </a:lnTo>
                <a:lnTo>
                  <a:pt x="0" y="0"/>
                </a:lnTo>
                <a:close/>
              </a:path>
            </a:pathLst>
          </a:custGeom>
          <a:ln w="7199">
            <a:solidFill>
              <a:srgbClr val="A2A09F"/>
            </a:solidFill>
          </a:ln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133" name="object 133"/>
          <p:cNvSpPr/>
          <p:nvPr/>
        </p:nvSpPr>
        <p:spPr>
          <a:xfrm>
            <a:off x="6007569" y="1980849"/>
            <a:ext cx="2016125" cy="2155190"/>
          </a:xfrm>
          <a:custGeom>
            <a:avLst/>
            <a:gdLst/>
            <a:ahLst/>
            <a:cxnLst/>
            <a:rect l="l" t="t" r="r" b="b"/>
            <a:pathLst>
              <a:path w="2016125" h="2155190">
                <a:moveTo>
                  <a:pt x="0" y="1597248"/>
                </a:moveTo>
                <a:lnTo>
                  <a:pt x="18185" y="1636094"/>
                </a:lnTo>
                <a:lnTo>
                  <a:pt x="49453" y="1684946"/>
                </a:lnTo>
                <a:lnTo>
                  <a:pt x="87925" y="1737530"/>
                </a:lnTo>
                <a:lnTo>
                  <a:pt x="127719" y="1787569"/>
                </a:lnTo>
                <a:lnTo>
                  <a:pt x="162956" y="1828786"/>
                </a:lnTo>
                <a:lnTo>
                  <a:pt x="222363" y="1886049"/>
                </a:lnTo>
                <a:lnTo>
                  <a:pt x="257606" y="1915385"/>
                </a:lnTo>
                <a:lnTo>
                  <a:pt x="293446" y="1942931"/>
                </a:lnTo>
                <a:lnTo>
                  <a:pt x="329843" y="1968705"/>
                </a:lnTo>
                <a:lnTo>
                  <a:pt x="366756" y="1992726"/>
                </a:lnTo>
                <a:lnTo>
                  <a:pt x="404145" y="2015011"/>
                </a:lnTo>
                <a:lnTo>
                  <a:pt x="441970" y="2035580"/>
                </a:lnTo>
                <a:lnTo>
                  <a:pt x="480190" y="2054450"/>
                </a:lnTo>
                <a:lnTo>
                  <a:pt x="518766" y="2071639"/>
                </a:lnTo>
                <a:lnTo>
                  <a:pt x="557656" y="2087167"/>
                </a:lnTo>
                <a:lnTo>
                  <a:pt x="596822" y="2101050"/>
                </a:lnTo>
                <a:lnTo>
                  <a:pt x="636222" y="2113308"/>
                </a:lnTo>
                <a:lnTo>
                  <a:pt x="675817" y="2123958"/>
                </a:lnTo>
                <a:lnTo>
                  <a:pt x="715574" y="2133021"/>
                </a:lnTo>
                <a:lnTo>
                  <a:pt x="755428" y="2140509"/>
                </a:lnTo>
                <a:lnTo>
                  <a:pt x="795364" y="2146446"/>
                </a:lnTo>
                <a:lnTo>
                  <a:pt x="835333" y="2150849"/>
                </a:lnTo>
                <a:lnTo>
                  <a:pt x="875295" y="2153736"/>
                </a:lnTo>
                <a:lnTo>
                  <a:pt x="915211" y="2155125"/>
                </a:lnTo>
                <a:lnTo>
                  <a:pt x="955038" y="2155034"/>
                </a:lnTo>
                <a:lnTo>
                  <a:pt x="994739" y="2153481"/>
                </a:lnTo>
                <a:lnTo>
                  <a:pt x="1034271" y="2150485"/>
                </a:lnTo>
                <a:lnTo>
                  <a:pt x="1073595" y="2146064"/>
                </a:lnTo>
                <a:lnTo>
                  <a:pt x="1112671" y="2140237"/>
                </a:lnTo>
                <a:lnTo>
                  <a:pt x="1151465" y="2133019"/>
                </a:lnTo>
                <a:lnTo>
                  <a:pt x="1189916" y="2124434"/>
                </a:lnTo>
                <a:lnTo>
                  <a:pt x="1228005" y="2114496"/>
                </a:lnTo>
                <a:lnTo>
                  <a:pt x="1265685" y="2103224"/>
                </a:lnTo>
                <a:lnTo>
                  <a:pt x="1302915" y="2090636"/>
                </a:lnTo>
                <a:lnTo>
                  <a:pt x="1339656" y="2076751"/>
                </a:lnTo>
                <a:lnTo>
                  <a:pt x="1375866" y="2061587"/>
                </a:lnTo>
                <a:lnTo>
                  <a:pt x="1411506" y="2045162"/>
                </a:lnTo>
                <a:lnTo>
                  <a:pt x="1446535" y="2027494"/>
                </a:lnTo>
                <a:lnTo>
                  <a:pt x="1480913" y="2008602"/>
                </a:lnTo>
                <a:lnTo>
                  <a:pt x="1514601" y="1988504"/>
                </a:lnTo>
                <a:lnTo>
                  <a:pt x="1547557" y="1967219"/>
                </a:lnTo>
                <a:lnTo>
                  <a:pt x="1579741" y="1944763"/>
                </a:lnTo>
                <a:lnTo>
                  <a:pt x="1611113" y="1921157"/>
                </a:lnTo>
                <a:lnTo>
                  <a:pt x="1641634" y="1896417"/>
                </a:lnTo>
                <a:lnTo>
                  <a:pt x="1671262" y="1870562"/>
                </a:lnTo>
                <a:lnTo>
                  <a:pt x="1699957" y="1843611"/>
                </a:lnTo>
                <a:lnTo>
                  <a:pt x="1727680" y="1815581"/>
                </a:lnTo>
                <a:lnTo>
                  <a:pt x="1754390" y="1786491"/>
                </a:lnTo>
                <a:lnTo>
                  <a:pt x="1780046" y="1756360"/>
                </a:lnTo>
                <a:lnTo>
                  <a:pt x="1804609" y="1725205"/>
                </a:lnTo>
                <a:lnTo>
                  <a:pt x="1828038" y="1693044"/>
                </a:lnTo>
                <a:lnTo>
                  <a:pt x="1850293" y="1659896"/>
                </a:lnTo>
                <a:lnTo>
                  <a:pt x="1871333" y="1625779"/>
                </a:lnTo>
                <a:lnTo>
                  <a:pt x="1885661" y="1600386"/>
                </a:lnTo>
                <a:lnTo>
                  <a:pt x="594908" y="1600386"/>
                </a:lnTo>
                <a:lnTo>
                  <a:pt x="0" y="1597248"/>
                </a:lnTo>
                <a:close/>
              </a:path>
              <a:path w="2016125" h="2155190">
                <a:moveTo>
                  <a:pt x="1875475" y="533898"/>
                </a:moveTo>
                <a:lnTo>
                  <a:pt x="810174" y="533898"/>
                </a:lnTo>
                <a:lnTo>
                  <a:pt x="858704" y="534340"/>
                </a:lnTo>
                <a:lnTo>
                  <a:pt x="906348" y="535388"/>
                </a:lnTo>
                <a:lnTo>
                  <a:pt x="954991" y="539238"/>
                </a:lnTo>
                <a:lnTo>
                  <a:pt x="1000253" y="547653"/>
                </a:lnTo>
                <a:lnTo>
                  <a:pt x="1042005" y="560360"/>
                </a:lnTo>
                <a:lnTo>
                  <a:pt x="1080116" y="577084"/>
                </a:lnTo>
                <a:lnTo>
                  <a:pt x="1114456" y="597548"/>
                </a:lnTo>
                <a:lnTo>
                  <a:pt x="1144895" y="621479"/>
                </a:lnTo>
                <a:lnTo>
                  <a:pt x="1193549" y="678641"/>
                </a:lnTo>
                <a:lnTo>
                  <a:pt x="1225035" y="746369"/>
                </a:lnTo>
                <a:lnTo>
                  <a:pt x="1234015" y="783508"/>
                </a:lnTo>
                <a:lnTo>
                  <a:pt x="1238313" y="822463"/>
                </a:lnTo>
                <a:lnTo>
                  <a:pt x="1237799" y="862960"/>
                </a:lnTo>
                <a:lnTo>
                  <a:pt x="1232341" y="904724"/>
                </a:lnTo>
                <a:lnTo>
                  <a:pt x="1221811" y="947480"/>
                </a:lnTo>
                <a:lnTo>
                  <a:pt x="1206078" y="990952"/>
                </a:lnTo>
                <a:lnTo>
                  <a:pt x="1185011" y="1034866"/>
                </a:lnTo>
                <a:lnTo>
                  <a:pt x="1213471" y="1072607"/>
                </a:lnTo>
                <a:lnTo>
                  <a:pt x="1238624" y="1109958"/>
                </a:lnTo>
                <a:lnTo>
                  <a:pt x="1259166" y="1148195"/>
                </a:lnTo>
                <a:lnTo>
                  <a:pt x="1273795" y="1188597"/>
                </a:lnTo>
                <a:lnTo>
                  <a:pt x="1281209" y="1232441"/>
                </a:lnTo>
                <a:lnTo>
                  <a:pt x="1280103" y="1281004"/>
                </a:lnTo>
                <a:lnTo>
                  <a:pt x="1269177" y="1335565"/>
                </a:lnTo>
                <a:lnTo>
                  <a:pt x="1247127" y="1397401"/>
                </a:lnTo>
                <a:lnTo>
                  <a:pt x="1228091" y="1434945"/>
                </a:lnTo>
                <a:lnTo>
                  <a:pt x="1204033" y="1469807"/>
                </a:lnTo>
                <a:lnTo>
                  <a:pt x="1175106" y="1501471"/>
                </a:lnTo>
                <a:lnTo>
                  <a:pt x="1141464" y="1529419"/>
                </a:lnTo>
                <a:lnTo>
                  <a:pt x="1103260" y="1553136"/>
                </a:lnTo>
                <a:lnTo>
                  <a:pt x="1060648" y="1572106"/>
                </a:lnTo>
                <a:lnTo>
                  <a:pt x="1013781" y="1585814"/>
                </a:lnTo>
                <a:lnTo>
                  <a:pt x="962812" y="1593743"/>
                </a:lnTo>
                <a:lnTo>
                  <a:pt x="905095" y="1596939"/>
                </a:lnTo>
                <a:lnTo>
                  <a:pt x="819966" y="1598981"/>
                </a:lnTo>
                <a:lnTo>
                  <a:pt x="594908" y="1600386"/>
                </a:lnTo>
                <a:lnTo>
                  <a:pt x="1885661" y="1600386"/>
                </a:lnTo>
                <a:lnTo>
                  <a:pt x="1909611" y="1554712"/>
                </a:lnTo>
                <a:lnTo>
                  <a:pt x="1926767" y="1517798"/>
                </a:lnTo>
                <a:lnTo>
                  <a:pt x="1942548" y="1479988"/>
                </a:lnTo>
                <a:lnTo>
                  <a:pt x="1956913" y="1441300"/>
                </a:lnTo>
                <a:lnTo>
                  <a:pt x="1969823" y="1401753"/>
                </a:lnTo>
                <a:lnTo>
                  <a:pt x="1981237" y="1361365"/>
                </a:lnTo>
                <a:lnTo>
                  <a:pt x="1991114" y="1320154"/>
                </a:lnTo>
                <a:lnTo>
                  <a:pt x="1999415" y="1278138"/>
                </a:lnTo>
                <a:lnTo>
                  <a:pt x="2006099" y="1235336"/>
                </a:lnTo>
                <a:lnTo>
                  <a:pt x="2011126" y="1191765"/>
                </a:lnTo>
                <a:lnTo>
                  <a:pt x="2014456" y="1147445"/>
                </a:lnTo>
                <a:lnTo>
                  <a:pt x="2016048" y="1102392"/>
                </a:lnTo>
                <a:lnTo>
                  <a:pt x="2015874" y="1053123"/>
                </a:lnTo>
                <a:lnTo>
                  <a:pt x="2013826" y="1004863"/>
                </a:lnTo>
                <a:lnTo>
                  <a:pt x="2009951" y="957622"/>
                </a:lnTo>
                <a:lnTo>
                  <a:pt x="2004294" y="911408"/>
                </a:lnTo>
                <a:lnTo>
                  <a:pt x="1996902" y="866229"/>
                </a:lnTo>
                <a:lnTo>
                  <a:pt x="1987822" y="822093"/>
                </a:lnTo>
                <a:lnTo>
                  <a:pt x="1977100" y="779010"/>
                </a:lnTo>
                <a:lnTo>
                  <a:pt x="1964783" y="736988"/>
                </a:lnTo>
                <a:lnTo>
                  <a:pt x="1950917" y="696035"/>
                </a:lnTo>
                <a:lnTo>
                  <a:pt x="1935548" y="656160"/>
                </a:lnTo>
                <a:lnTo>
                  <a:pt x="1918723" y="617371"/>
                </a:lnTo>
                <a:lnTo>
                  <a:pt x="1900489" y="579677"/>
                </a:lnTo>
                <a:lnTo>
                  <a:pt x="1880891" y="543086"/>
                </a:lnTo>
                <a:lnTo>
                  <a:pt x="1875475" y="533898"/>
                </a:lnTo>
                <a:close/>
              </a:path>
              <a:path w="2016125" h="2155190">
                <a:moveTo>
                  <a:pt x="928341" y="0"/>
                </a:moveTo>
                <a:lnTo>
                  <a:pt x="889445" y="452"/>
                </a:lnTo>
                <a:lnTo>
                  <a:pt x="850625" y="2271"/>
                </a:lnTo>
                <a:lnTo>
                  <a:pt x="811928" y="5464"/>
                </a:lnTo>
                <a:lnTo>
                  <a:pt x="773401" y="10041"/>
                </a:lnTo>
                <a:lnTo>
                  <a:pt x="735090" y="16010"/>
                </a:lnTo>
                <a:lnTo>
                  <a:pt x="697041" y="23379"/>
                </a:lnTo>
                <a:lnTo>
                  <a:pt x="659301" y="32156"/>
                </a:lnTo>
                <a:lnTo>
                  <a:pt x="621916" y="42351"/>
                </a:lnTo>
                <a:lnTo>
                  <a:pt x="584933" y="53972"/>
                </a:lnTo>
                <a:lnTo>
                  <a:pt x="548399" y="67027"/>
                </a:lnTo>
                <a:lnTo>
                  <a:pt x="512358" y="81525"/>
                </a:lnTo>
                <a:lnTo>
                  <a:pt x="476859" y="97474"/>
                </a:lnTo>
                <a:lnTo>
                  <a:pt x="441948" y="114882"/>
                </a:lnTo>
                <a:lnTo>
                  <a:pt x="407670" y="133759"/>
                </a:lnTo>
                <a:lnTo>
                  <a:pt x="374073" y="154113"/>
                </a:lnTo>
                <a:lnTo>
                  <a:pt x="341203" y="175951"/>
                </a:lnTo>
                <a:lnTo>
                  <a:pt x="309106" y="199284"/>
                </a:lnTo>
                <a:lnTo>
                  <a:pt x="277828" y="224118"/>
                </a:lnTo>
                <a:lnTo>
                  <a:pt x="247417" y="250463"/>
                </a:lnTo>
                <a:lnTo>
                  <a:pt x="217919" y="278327"/>
                </a:lnTo>
                <a:lnTo>
                  <a:pt x="187240" y="308402"/>
                </a:lnTo>
                <a:lnTo>
                  <a:pt x="155305" y="340169"/>
                </a:lnTo>
                <a:lnTo>
                  <a:pt x="123145" y="373854"/>
                </a:lnTo>
                <a:lnTo>
                  <a:pt x="91792" y="409686"/>
                </a:lnTo>
                <a:lnTo>
                  <a:pt x="62278" y="447891"/>
                </a:lnTo>
                <a:lnTo>
                  <a:pt x="35633" y="488695"/>
                </a:lnTo>
                <a:lnTo>
                  <a:pt x="12890" y="532327"/>
                </a:lnTo>
                <a:lnTo>
                  <a:pt x="58976" y="535890"/>
                </a:lnTo>
                <a:lnTo>
                  <a:pt x="106132" y="538551"/>
                </a:lnTo>
                <a:lnTo>
                  <a:pt x="154236" y="540405"/>
                </a:lnTo>
                <a:lnTo>
                  <a:pt x="203165" y="541546"/>
                </a:lnTo>
                <a:lnTo>
                  <a:pt x="252797" y="542068"/>
                </a:lnTo>
                <a:lnTo>
                  <a:pt x="353680" y="541631"/>
                </a:lnTo>
                <a:lnTo>
                  <a:pt x="710943" y="534454"/>
                </a:lnTo>
                <a:lnTo>
                  <a:pt x="1875475" y="533898"/>
                </a:lnTo>
                <a:lnTo>
                  <a:pt x="1837792" y="473248"/>
                </a:lnTo>
                <a:lnTo>
                  <a:pt x="1814383" y="440017"/>
                </a:lnTo>
                <a:lnTo>
                  <a:pt x="1789797" y="407924"/>
                </a:lnTo>
                <a:lnTo>
                  <a:pt x="1764080" y="376976"/>
                </a:lnTo>
                <a:lnTo>
                  <a:pt x="1737279" y="347183"/>
                </a:lnTo>
                <a:lnTo>
                  <a:pt x="1709439" y="318552"/>
                </a:lnTo>
                <a:lnTo>
                  <a:pt x="1680608" y="291092"/>
                </a:lnTo>
                <a:lnTo>
                  <a:pt x="1650832" y="264812"/>
                </a:lnTo>
                <a:lnTo>
                  <a:pt x="1620157" y="239720"/>
                </a:lnTo>
                <a:lnTo>
                  <a:pt x="1588629" y="215825"/>
                </a:lnTo>
                <a:lnTo>
                  <a:pt x="1556296" y="193135"/>
                </a:lnTo>
                <a:lnTo>
                  <a:pt x="1523203" y="171658"/>
                </a:lnTo>
                <a:lnTo>
                  <a:pt x="1489398" y="151403"/>
                </a:lnTo>
                <a:lnTo>
                  <a:pt x="1454925" y="132379"/>
                </a:lnTo>
                <a:lnTo>
                  <a:pt x="1419833" y="114594"/>
                </a:lnTo>
                <a:lnTo>
                  <a:pt x="1384167" y="98056"/>
                </a:lnTo>
                <a:lnTo>
                  <a:pt x="1347974" y="82774"/>
                </a:lnTo>
                <a:lnTo>
                  <a:pt x="1311301" y="68757"/>
                </a:lnTo>
                <a:lnTo>
                  <a:pt x="1274193" y="56013"/>
                </a:lnTo>
                <a:lnTo>
                  <a:pt x="1236697" y="44550"/>
                </a:lnTo>
                <a:lnTo>
                  <a:pt x="1198859" y="34377"/>
                </a:lnTo>
                <a:lnTo>
                  <a:pt x="1160727" y="25503"/>
                </a:lnTo>
                <a:lnTo>
                  <a:pt x="1122347" y="17936"/>
                </a:lnTo>
                <a:lnTo>
                  <a:pt x="1083764" y="11684"/>
                </a:lnTo>
                <a:lnTo>
                  <a:pt x="1045025" y="6756"/>
                </a:lnTo>
                <a:lnTo>
                  <a:pt x="1006178" y="3160"/>
                </a:lnTo>
                <a:lnTo>
                  <a:pt x="967268" y="905"/>
                </a:lnTo>
                <a:lnTo>
                  <a:pt x="928341" y="0"/>
                </a:lnTo>
                <a:close/>
              </a:path>
            </a:pathLst>
          </a:custGeom>
          <a:solidFill>
            <a:srgbClr val="FF87C8"/>
          </a:solid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134" name="object 134"/>
          <p:cNvSpPr/>
          <p:nvPr/>
        </p:nvSpPr>
        <p:spPr>
          <a:xfrm>
            <a:off x="5869355" y="2601036"/>
            <a:ext cx="1335405" cy="891540"/>
          </a:xfrm>
          <a:custGeom>
            <a:avLst/>
            <a:gdLst/>
            <a:ahLst/>
            <a:cxnLst/>
            <a:rect l="l" t="t" r="r" b="b"/>
            <a:pathLst>
              <a:path w="1335404" h="891539">
                <a:moveTo>
                  <a:pt x="1282822" y="483692"/>
                </a:moveTo>
                <a:lnTo>
                  <a:pt x="1000671" y="483692"/>
                </a:lnTo>
                <a:lnTo>
                  <a:pt x="1053201" y="484736"/>
                </a:lnTo>
                <a:lnTo>
                  <a:pt x="1100372" y="489812"/>
                </a:lnTo>
                <a:lnTo>
                  <a:pt x="1140591" y="501662"/>
                </a:lnTo>
                <a:lnTo>
                  <a:pt x="1172266" y="523029"/>
                </a:lnTo>
                <a:lnTo>
                  <a:pt x="1193806" y="556654"/>
                </a:lnTo>
                <a:lnTo>
                  <a:pt x="1203617" y="605282"/>
                </a:lnTo>
                <a:lnTo>
                  <a:pt x="1200367" y="658660"/>
                </a:lnTo>
                <a:lnTo>
                  <a:pt x="1184385" y="699194"/>
                </a:lnTo>
                <a:lnTo>
                  <a:pt x="1157179" y="728378"/>
                </a:lnTo>
                <a:lnTo>
                  <a:pt x="1120258" y="747708"/>
                </a:lnTo>
                <a:lnTo>
                  <a:pt x="1075129" y="758679"/>
                </a:lnTo>
                <a:lnTo>
                  <a:pt x="1023302" y="762787"/>
                </a:lnTo>
                <a:lnTo>
                  <a:pt x="46720" y="762787"/>
                </a:lnTo>
                <a:lnTo>
                  <a:pt x="55292" y="797921"/>
                </a:lnTo>
                <a:lnTo>
                  <a:pt x="66714" y="832567"/>
                </a:lnTo>
                <a:lnTo>
                  <a:pt x="80577" y="864356"/>
                </a:lnTo>
                <a:lnTo>
                  <a:pt x="96596" y="891425"/>
                </a:lnTo>
                <a:lnTo>
                  <a:pt x="1035399" y="889386"/>
                </a:lnTo>
                <a:lnTo>
                  <a:pt x="1117289" y="879262"/>
                </a:lnTo>
                <a:lnTo>
                  <a:pt x="1161908" y="866352"/>
                </a:lnTo>
                <a:lnTo>
                  <a:pt x="1201246" y="849284"/>
                </a:lnTo>
                <a:lnTo>
                  <a:pt x="1235378" y="828525"/>
                </a:lnTo>
                <a:lnTo>
                  <a:pt x="1288310" y="777804"/>
                </a:lnTo>
                <a:lnTo>
                  <a:pt x="1298111" y="762787"/>
                </a:lnTo>
                <a:lnTo>
                  <a:pt x="1023302" y="762787"/>
                </a:lnTo>
                <a:lnTo>
                  <a:pt x="1298443" y="762279"/>
                </a:lnTo>
                <a:lnTo>
                  <a:pt x="1307257" y="748775"/>
                </a:lnTo>
                <a:lnTo>
                  <a:pt x="1321287" y="717924"/>
                </a:lnTo>
                <a:lnTo>
                  <a:pt x="1330474" y="685716"/>
                </a:lnTo>
                <a:lnTo>
                  <a:pt x="1334889" y="652621"/>
                </a:lnTo>
                <a:lnTo>
                  <a:pt x="1334607" y="619103"/>
                </a:lnTo>
                <a:lnTo>
                  <a:pt x="1329699" y="585632"/>
                </a:lnTo>
                <a:lnTo>
                  <a:pt x="1320238" y="552673"/>
                </a:lnTo>
                <a:lnTo>
                  <a:pt x="1306297" y="520693"/>
                </a:lnTo>
                <a:lnTo>
                  <a:pt x="1287949" y="490160"/>
                </a:lnTo>
                <a:lnTo>
                  <a:pt x="1282822" y="483692"/>
                </a:lnTo>
                <a:close/>
              </a:path>
              <a:path w="1335404" h="891539">
                <a:moveTo>
                  <a:pt x="1035399" y="889386"/>
                </a:moveTo>
                <a:lnTo>
                  <a:pt x="350545" y="889386"/>
                </a:lnTo>
                <a:lnTo>
                  <a:pt x="859483" y="891311"/>
                </a:lnTo>
                <a:lnTo>
                  <a:pt x="1011923" y="890739"/>
                </a:lnTo>
                <a:lnTo>
                  <a:pt x="1035399" y="889386"/>
                </a:lnTo>
                <a:close/>
              </a:path>
              <a:path w="1335404" h="891539">
                <a:moveTo>
                  <a:pt x="207814" y="349358"/>
                </a:moveTo>
                <a:lnTo>
                  <a:pt x="154925" y="349891"/>
                </a:lnTo>
                <a:lnTo>
                  <a:pt x="102981" y="351095"/>
                </a:lnTo>
                <a:lnTo>
                  <a:pt x="52269" y="353099"/>
                </a:lnTo>
                <a:lnTo>
                  <a:pt x="3073" y="356031"/>
                </a:lnTo>
                <a:lnTo>
                  <a:pt x="0" y="484339"/>
                </a:lnTo>
                <a:lnTo>
                  <a:pt x="1282018" y="482678"/>
                </a:lnTo>
                <a:lnTo>
                  <a:pt x="1265265" y="461541"/>
                </a:lnTo>
                <a:lnTo>
                  <a:pt x="1238320" y="435302"/>
                </a:lnTo>
                <a:lnTo>
                  <a:pt x="1207185" y="411911"/>
                </a:lnTo>
                <a:lnTo>
                  <a:pt x="1254625" y="360191"/>
                </a:lnTo>
                <a:lnTo>
                  <a:pt x="1257985" y="354707"/>
                </a:lnTo>
                <a:lnTo>
                  <a:pt x="997067" y="354707"/>
                </a:lnTo>
                <a:lnTo>
                  <a:pt x="944435" y="353974"/>
                </a:lnTo>
                <a:lnTo>
                  <a:pt x="683025" y="353937"/>
                </a:lnTo>
                <a:lnTo>
                  <a:pt x="529038" y="353109"/>
                </a:lnTo>
                <a:lnTo>
                  <a:pt x="261364" y="349370"/>
                </a:lnTo>
                <a:lnTo>
                  <a:pt x="207814" y="349358"/>
                </a:lnTo>
                <a:close/>
              </a:path>
              <a:path w="1335404" h="891539">
                <a:moveTo>
                  <a:pt x="1282018" y="482678"/>
                </a:moveTo>
                <a:lnTo>
                  <a:pt x="255322" y="482678"/>
                </a:lnTo>
                <a:lnTo>
                  <a:pt x="664349" y="483793"/>
                </a:lnTo>
                <a:lnTo>
                  <a:pt x="1282822" y="483692"/>
                </a:lnTo>
                <a:lnTo>
                  <a:pt x="1282018" y="482678"/>
                </a:lnTo>
                <a:close/>
              </a:path>
              <a:path w="1335404" h="891539">
                <a:moveTo>
                  <a:pt x="1267757" y="123663"/>
                </a:moveTo>
                <a:lnTo>
                  <a:pt x="943241" y="123663"/>
                </a:lnTo>
                <a:lnTo>
                  <a:pt x="987920" y="124852"/>
                </a:lnTo>
                <a:lnTo>
                  <a:pt x="1028966" y="128241"/>
                </a:lnTo>
                <a:lnTo>
                  <a:pt x="1097719" y="144070"/>
                </a:lnTo>
                <a:lnTo>
                  <a:pt x="1144611" y="176057"/>
                </a:lnTo>
                <a:lnTo>
                  <a:pt x="1164755" y="229105"/>
                </a:lnTo>
                <a:lnTo>
                  <a:pt x="1163269" y="265061"/>
                </a:lnTo>
                <a:lnTo>
                  <a:pt x="1149361" y="307884"/>
                </a:lnTo>
                <a:lnTo>
                  <a:pt x="1088704" y="348718"/>
                </a:lnTo>
                <a:lnTo>
                  <a:pt x="1045797" y="354200"/>
                </a:lnTo>
                <a:lnTo>
                  <a:pt x="997067" y="354707"/>
                </a:lnTo>
                <a:lnTo>
                  <a:pt x="1257985" y="354707"/>
                </a:lnTo>
                <a:lnTo>
                  <a:pt x="1272699" y="330694"/>
                </a:lnTo>
                <a:lnTo>
                  <a:pt x="1286471" y="286067"/>
                </a:lnTo>
                <a:lnTo>
                  <a:pt x="1291701" y="240495"/>
                </a:lnTo>
                <a:lnTo>
                  <a:pt x="1289256" y="193505"/>
                </a:lnTo>
                <a:lnTo>
                  <a:pt x="1279110" y="148612"/>
                </a:lnTo>
                <a:lnTo>
                  <a:pt x="1267757" y="123663"/>
                </a:lnTo>
                <a:close/>
              </a:path>
              <a:path w="1335404" h="891539">
                <a:moveTo>
                  <a:pt x="839873" y="353877"/>
                </a:moveTo>
                <a:lnTo>
                  <a:pt x="683025" y="353937"/>
                </a:lnTo>
                <a:lnTo>
                  <a:pt x="918663" y="353937"/>
                </a:lnTo>
                <a:lnTo>
                  <a:pt x="839873" y="353877"/>
                </a:lnTo>
                <a:close/>
              </a:path>
              <a:path w="1335404" h="891539">
                <a:moveTo>
                  <a:pt x="99110" y="0"/>
                </a:moveTo>
                <a:lnTo>
                  <a:pt x="53060" y="130060"/>
                </a:lnTo>
                <a:lnTo>
                  <a:pt x="263886" y="127863"/>
                </a:lnTo>
                <a:lnTo>
                  <a:pt x="769028" y="127841"/>
                </a:lnTo>
                <a:lnTo>
                  <a:pt x="895542" y="124060"/>
                </a:lnTo>
                <a:lnTo>
                  <a:pt x="1267757" y="123663"/>
                </a:lnTo>
                <a:lnTo>
                  <a:pt x="1261237" y="109334"/>
                </a:lnTo>
                <a:lnTo>
                  <a:pt x="1231503" y="70783"/>
                </a:lnTo>
                <a:lnTo>
                  <a:pt x="1196761" y="42599"/>
                </a:lnTo>
                <a:lnTo>
                  <a:pt x="1156910" y="23173"/>
                </a:lnTo>
                <a:lnTo>
                  <a:pt x="1111851" y="10892"/>
                </a:lnTo>
                <a:lnTo>
                  <a:pt x="1061484" y="4145"/>
                </a:lnTo>
                <a:lnTo>
                  <a:pt x="1024534" y="2275"/>
                </a:lnTo>
                <a:lnTo>
                  <a:pt x="447277" y="2275"/>
                </a:lnTo>
                <a:lnTo>
                  <a:pt x="99110" y="0"/>
                </a:lnTo>
                <a:close/>
              </a:path>
              <a:path w="1335404" h="891539">
                <a:moveTo>
                  <a:pt x="769028" y="127841"/>
                </a:moveTo>
                <a:lnTo>
                  <a:pt x="316803" y="127841"/>
                </a:lnTo>
                <a:lnTo>
                  <a:pt x="686752" y="129247"/>
                </a:lnTo>
                <a:lnTo>
                  <a:pt x="740426" y="128637"/>
                </a:lnTo>
                <a:lnTo>
                  <a:pt x="769028" y="127841"/>
                </a:lnTo>
                <a:close/>
              </a:path>
              <a:path w="1335404" h="891539">
                <a:moveTo>
                  <a:pt x="944422" y="812"/>
                </a:moveTo>
                <a:lnTo>
                  <a:pt x="447277" y="2275"/>
                </a:lnTo>
                <a:lnTo>
                  <a:pt x="1024534" y="2275"/>
                </a:lnTo>
                <a:lnTo>
                  <a:pt x="1005708" y="1323"/>
                </a:lnTo>
                <a:lnTo>
                  <a:pt x="944422" y="812"/>
                </a:lnTo>
                <a:close/>
              </a:path>
            </a:pathLst>
          </a:custGeom>
          <a:solidFill>
            <a:srgbClr val="949292"/>
          </a:solid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135" name="object 135"/>
          <p:cNvSpPr/>
          <p:nvPr/>
        </p:nvSpPr>
        <p:spPr>
          <a:xfrm>
            <a:off x="5869355" y="2601036"/>
            <a:ext cx="1335405" cy="891540"/>
          </a:xfrm>
          <a:custGeom>
            <a:avLst/>
            <a:gdLst/>
            <a:ahLst/>
            <a:cxnLst/>
            <a:rect l="l" t="t" r="r" b="b"/>
            <a:pathLst>
              <a:path w="1335404" h="891539">
                <a:moveTo>
                  <a:pt x="1011923" y="890739"/>
                </a:moveTo>
                <a:lnTo>
                  <a:pt x="1067319" y="887546"/>
                </a:lnTo>
                <a:lnTo>
                  <a:pt x="1117289" y="879262"/>
                </a:lnTo>
                <a:lnTo>
                  <a:pt x="1161908" y="866352"/>
                </a:lnTo>
                <a:lnTo>
                  <a:pt x="1201246" y="849284"/>
                </a:lnTo>
                <a:lnTo>
                  <a:pt x="1235378" y="828525"/>
                </a:lnTo>
                <a:lnTo>
                  <a:pt x="1288310" y="777804"/>
                </a:lnTo>
                <a:lnTo>
                  <a:pt x="1321287" y="717924"/>
                </a:lnTo>
                <a:lnTo>
                  <a:pt x="1334889" y="652621"/>
                </a:lnTo>
                <a:lnTo>
                  <a:pt x="1334607" y="619103"/>
                </a:lnTo>
                <a:lnTo>
                  <a:pt x="1320238" y="552673"/>
                </a:lnTo>
                <a:lnTo>
                  <a:pt x="1287949" y="490160"/>
                </a:lnTo>
                <a:lnTo>
                  <a:pt x="1238320" y="435302"/>
                </a:lnTo>
                <a:lnTo>
                  <a:pt x="1207185" y="411911"/>
                </a:lnTo>
                <a:lnTo>
                  <a:pt x="1232652" y="384086"/>
                </a:lnTo>
                <a:lnTo>
                  <a:pt x="1254625" y="360191"/>
                </a:lnTo>
                <a:lnTo>
                  <a:pt x="1272699" y="330694"/>
                </a:lnTo>
                <a:lnTo>
                  <a:pt x="1286471" y="286067"/>
                </a:lnTo>
                <a:lnTo>
                  <a:pt x="1291701" y="240495"/>
                </a:lnTo>
                <a:lnTo>
                  <a:pt x="1289256" y="193505"/>
                </a:lnTo>
                <a:lnTo>
                  <a:pt x="1279110" y="148612"/>
                </a:lnTo>
                <a:lnTo>
                  <a:pt x="1261237" y="109334"/>
                </a:lnTo>
                <a:lnTo>
                  <a:pt x="1231503" y="70783"/>
                </a:lnTo>
                <a:lnTo>
                  <a:pt x="1196761" y="42599"/>
                </a:lnTo>
                <a:lnTo>
                  <a:pt x="1156910" y="23173"/>
                </a:lnTo>
                <a:lnTo>
                  <a:pt x="1111851" y="10892"/>
                </a:lnTo>
                <a:lnTo>
                  <a:pt x="1061484" y="4145"/>
                </a:lnTo>
                <a:lnTo>
                  <a:pt x="1005708" y="1323"/>
                </a:lnTo>
                <a:lnTo>
                  <a:pt x="944422" y="812"/>
                </a:lnTo>
                <a:lnTo>
                  <a:pt x="894859" y="925"/>
                </a:lnTo>
                <a:lnTo>
                  <a:pt x="845247" y="1077"/>
                </a:lnTo>
                <a:lnTo>
                  <a:pt x="795591" y="1256"/>
                </a:lnTo>
                <a:lnTo>
                  <a:pt x="745898" y="1450"/>
                </a:lnTo>
                <a:lnTo>
                  <a:pt x="696174" y="1648"/>
                </a:lnTo>
                <a:lnTo>
                  <a:pt x="646423" y="1837"/>
                </a:lnTo>
                <a:lnTo>
                  <a:pt x="596652" y="2006"/>
                </a:lnTo>
                <a:lnTo>
                  <a:pt x="546867" y="2144"/>
                </a:lnTo>
                <a:lnTo>
                  <a:pt x="497074" y="2237"/>
                </a:lnTo>
                <a:lnTo>
                  <a:pt x="447277" y="2275"/>
                </a:lnTo>
                <a:lnTo>
                  <a:pt x="397484" y="2246"/>
                </a:lnTo>
                <a:lnTo>
                  <a:pt x="347699" y="2138"/>
                </a:lnTo>
                <a:lnTo>
                  <a:pt x="297929" y="1939"/>
                </a:lnTo>
                <a:lnTo>
                  <a:pt x="248179" y="1638"/>
                </a:lnTo>
                <a:lnTo>
                  <a:pt x="198456" y="1222"/>
                </a:lnTo>
                <a:lnTo>
                  <a:pt x="148764" y="680"/>
                </a:lnTo>
                <a:lnTo>
                  <a:pt x="99110" y="0"/>
                </a:lnTo>
                <a:lnTo>
                  <a:pt x="53060" y="130060"/>
                </a:lnTo>
                <a:lnTo>
                  <a:pt x="105590" y="129116"/>
                </a:lnTo>
                <a:lnTo>
                  <a:pt x="158254" y="128461"/>
                </a:lnTo>
                <a:lnTo>
                  <a:pt x="211028" y="128056"/>
                </a:lnTo>
                <a:lnTo>
                  <a:pt x="263886" y="127863"/>
                </a:lnTo>
                <a:lnTo>
                  <a:pt x="316803" y="127841"/>
                </a:lnTo>
                <a:lnTo>
                  <a:pt x="369754" y="127954"/>
                </a:lnTo>
                <a:lnTo>
                  <a:pt x="422713" y="128160"/>
                </a:lnTo>
                <a:lnTo>
                  <a:pt x="475655" y="128422"/>
                </a:lnTo>
                <a:lnTo>
                  <a:pt x="528555" y="128701"/>
                </a:lnTo>
                <a:lnTo>
                  <a:pt x="581388" y="128957"/>
                </a:lnTo>
                <a:lnTo>
                  <a:pt x="634129" y="129153"/>
                </a:lnTo>
                <a:lnTo>
                  <a:pt x="686752" y="129247"/>
                </a:lnTo>
                <a:lnTo>
                  <a:pt x="740426" y="128637"/>
                </a:lnTo>
                <a:lnTo>
                  <a:pt x="793523" y="127160"/>
                </a:lnTo>
                <a:lnTo>
                  <a:pt x="845432" y="125430"/>
                </a:lnTo>
                <a:lnTo>
                  <a:pt x="895542" y="124060"/>
                </a:lnTo>
                <a:lnTo>
                  <a:pt x="943241" y="123663"/>
                </a:lnTo>
                <a:lnTo>
                  <a:pt x="987920" y="124852"/>
                </a:lnTo>
                <a:lnTo>
                  <a:pt x="1028966" y="128241"/>
                </a:lnTo>
                <a:lnTo>
                  <a:pt x="1097719" y="144070"/>
                </a:lnTo>
                <a:lnTo>
                  <a:pt x="1144611" y="176057"/>
                </a:lnTo>
                <a:lnTo>
                  <a:pt x="1164755" y="229105"/>
                </a:lnTo>
                <a:lnTo>
                  <a:pt x="1163269" y="265061"/>
                </a:lnTo>
                <a:lnTo>
                  <a:pt x="1149361" y="307884"/>
                </a:lnTo>
                <a:lnTo>
                  <a:pt x="1088704" y="348718"/>
                </a:lnTo>
                <a:lnTo>
                  <a:pt x="1045797" y="354200"/>
                </a:lnTo>
                <a:lnTo>
                  <a:pt x="997067" y="354707"/>
                </a:lnTo>
                <a:lnTo>
                  <a:pt x="944435" y="353974"/>
                </a:lnTo>
                <a:lnTo>
                  <a:pt x="892155" y="353899"/>
                </a:lnTo>
                <a:lnTo>
                  <a:pt x="839873" y="353877"/>
                </a:lnTo>
                <a:lnTo>
                  <a:pt x="787590" y="353888"/>
                </a:lnTo>
                <a:lnTo>
                  <a:pt x="735307" y="353915"/>
                </a:lnTo>
                <a:lnTo>
                  <a:pt x="683025" y="353937"/>
                </a:lnTo>
                <a:lnTo>
                  <a:pt x="630745" y="353936"/>
                </a:lnTo>
                <a:lnTo>
                  <a:pt x="580560" y="353698"/>
                </a:lnTo>
                <a:lnTo>
                  <a:pt x="529038" y="353109"/>
                </a:lnTo>
                <a:lnTo>
                  <a:pt x="476464" y="352297"/>
                </a:lnTo>
                <a:lnTo>
                  <a:pt x="423125" y="351389"/>
                </a:lnTo>
                <a:lnTo>
                  <a:pt x="369305" y="350513"/>
                </a:lnTo>
                <a:lnTo>
                  <a:pt x="315290" y="349797"/>
                </a:lnTo>
                <a:lnTo>
                  <a:pt x="261364" y="349370"/>
                </a:lnTo>
                <a:lnTo>
                  <a:pt x="207814" y="349358"/>
                </a:lnTo>
                <a:lnTo>
                  <a:pt x="154925" y="349891"/>
                </a:lnTo>
                <a:lnTo>
                  <a:pt x="102981" y="351095"/>
                </a:lnTo>
                <a:lnTo>
                  <a:pt x="52269" y="353099"/>
                </a:lnTo>
                <a:lnTo>
                  <a:pt x="3073" y="356031"/>
                </a:lnTo>
                <a:lnTo>
                  <a:pt x="0" y="484339"/>
                </a:lnTo>
                <a:lnTo>
                  <a:pt x="50955" y="483663"/>
                </a:lnTo>
                <a:lnTo>
                  <a:pt x="101976" y="483184"/>
                </a:lnTo>
                <a:lnTo>
                  <a:pt x="153052" y="482876"/>
                </a:lnTo>
                <a:lnTo>
                  <a:pt x="204171" y="482716"/>
                </a:lnTo>
                <a:lnTo>
                  <a:pt x="255322" y="482678"/>
                </a:lnTo>
                <a:lnTo>
                  <a:pt x="306494" y="482736"/>
                </a:lnTo>
                <a:lnTo>
                  <a:pt x="357675" y="482868"/>
                </a:lnTo>
                <a:lnTo>
                  <a:pt x="408856" y="483047"/>
                </a:lnTo>
                <a:lnTo>
                  <a:pt x="460024" y="483250"/>
                </a:lnTo>
                <a:lnTo>
                  <a:pt x="511168" y="483450"/>
                </a:lnTo>
                <a:lnTo>
                  <a:pt x="562278" y="483624"/>
                </a:lnTo>
                <a:lnTo>
                  <a:pt x="613342" y="483747"/>
                </a:lnTo>
                <a:lnTo>
                  <a:pt x="664349" y="483793"/>
                </a:lnTo>
                <a:lnTo>
                  <a:pt x="712393" y="483794"/>
                </a:lnTo>
                <a:lnTo>
                  <a:pt x="760438" y="483795"/>
                </a:lnTo>
                <a:lnTo>
                  <a:pt x="808482" y="483793"/>
                </a:lnTo>
                <a:lnTo>
                  <a:pt x="856528" y="483785"/>
                </a:lnTo>
                <a:lnTo>
                  <a:pt x="904574" y="483767"/>
                </a:lnTo>
                <a:lnTo>
                  <a:pt x="952622" y="483737"/>
                </a:lnTo>
                <a:lnTo>
                  <a:pt x="1000671" y="483692"/>
                </a:lnTo>
                <a:lnTo>
                  <a:pt x="1053201" y="484736"/>
                </a:lnTo>
                <a:lnTo>
                  <a:pt x="1100372" y="489812"/>
                </a:lnTo>
                <a:lnTo>
                  <a:pt x="1140591" y="501662"/>
                </a:lnTo>
                <a:lnTo>
                  <a:pt x="1172266" y="523029"/>
                </a:lnTo>
                <a:lnTo>
                  <a:pt x="1193806" y="556654"/>
                </a:lnTo>
                <a:lnTo>
                  <a:pt x="1203617" y="605282"/>
                </a:lnTo>
                <a:lnTo>
                  <a:pt x="1200367" y="658660"/>
                </a:lnTo>
                <a:lnTo>
                  <a:pt x="1184385" y="699194"/>
                </a:lnTo>
                <a:lnTo>
                  <a:pt x="1157179" y="728378"/>
                </a:lnTo>
                <a:lnTo>
                  <a:pt x="1120258" y="747708"/>
                </a:lnTo>
                <a:lnTo>
                  <a:pt x="1075129" y="758679"/>
                </a:lnTo>
                <a:lnTo>
                  <a:pt x="1023302" y="762787"/>
                </a:lnTo>
                <a:lnTo>
                  <a:pt x="46596" y="762279"/>
                </a:lnTo>
                <a:lnTo>
                  <a:pt x="55292" y="797921"/>
                </a:lnTo>
                <a:lnTo>
                  <a:pt x="66714" y="832567"/>
                </a:lnTo>
                <a:lnTo>
                  <a:pt x="80577" y="864356"/>
                </a:lnTo>
                <a:lnTo>
                  <a:pt x="96596" y="891425"/>
                </a:lnTo>
                <a:lnTo>
                  <a:pt x="147317" y="890641"/>
                </a:lnTo>
                <a:lnTo>
                  <a:pt x="198077" y="890068"/>
                </a:lnTo>
                <a:lnTo>
                  <a:pt x="248871" y="889684"/>
                </a:lnTo>
                <a:lnTo>
                  <a:pt x="299695" y="889464"/>
                </a:lnTo>
                <a:lnTo>
                  <a:pt x="350545" y="889386"/>
                </a:lnTo>
                <a:lnTo>
                  <a:pt x="401416" y="889427"/>
                </a:lnTo>
                <a:lnTo>
                  <a:pt x="452304" y="889563"/>
                </a:lnTo>
                <a:lnTo>
                  <a:pt x="503204" y="889772"/>
                </a:lnTo>
                <a:lnTo>
                  <a:pt x="554112" y="890030"/>
                </a:lnTo>
                <a:lnTo>
                  <a:pt x="605023" y="890314"/>
                </a:lnTo>
                <a:lnTo>
                  <a:pt x="655934" y="890600"/>
                </a:lnTo>
                <a:lnTo>
                  <a:pt x="706840" y="890866"/>
                </a:lnTo>
                <a:lnTo>
                  <a:pt x="757736" y="891089"/>
                </a:lnTo>
                <a:lnTo>
                  <a:pt x="808619" y="891245"/>
                </a:lnTo>
                <a:lnTo>
                  <a:pt x="859483" y="891311"/>
                </a:lnTo>
                <a:lnTo>
                  <a:pt x="910325" y="891265"/>
                </a:lnTo>
                <a:lnTo>
                  <a:pt x="961140" y="891082"/>
                </a:lnTo>
                <a:lnTo>
                  <a:pt x="1011923" y="890739"/>
                </a:lnTo>
                <a:close/>
              </a:path>
            </a:pathLst>
          </a:custGeom>
          <a:ln w="3175">
            <a:solidFill>
              <a:srgbClr val="949292"/>
            </a:solidFill>
          </a:ln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136" name="object 136"/>
          <p:cNvSpPr/>
          <p:nvPr/>
        </p:nvSpPr>
        <p:spPr>
          <a:xfrm>
            <a:off x="2668219" y="2597966"/>
            <a:ext cx="582930" cy="898525"/>
          </a:xfrm>
          <a:custGeom>
            <a:avLst/>
            <a:gdLst/>
            <a:ahLst/>
            <a:cxnLst/>
            <a:rect l="l" t="t" r="r" b="b"/>
            <a:pathLst>
              <a:path w="582930" h="898525">
                <a:moveTo>
                  <a:pt x="204085" y="0"/>
                </a:moveTo>
                <a:lnTo>
                  <a:pt x="161107" y="222"/>
                </a:lnTo>
                <a:lnTo>
                  <a:pt x="37867" y="3502"/>
                </a:lnTo>
                <a:lnTo>
                  <a:pt x="698" y="3806"/>
                </a:lnTo>
                <a:lnTo>
                  <a:pt x="0" y="894152"/>
                </a:lnTo>
                <a:lnTo>
                  <a:pt x="154391" y="897949"/>
                </a:lnTo>
                <a:lnTo>
                  <a:pt x="208620" y="898196"/>
                </a:lnTo>
                <a:lnTo>
                  <a:pt x="262464" y="896740"/>
                </a:lnTo>
                <a:lnTo>
                  <a:pt x="314862" y="892864"/>
                </a:lnTo>
                <a:lnTo>
                  <a:pt x="364753" y="885851"/>
                </a:lnTo>
                <a:lnTo>
                  <a:pt x="411076" y="874984"/>
                </a:lnTo>
                <a:lnTo>
                  <a:pt x="452771" y="859547"/>
                </a:lnTo>
                <a:lnTo>
                  <a:pt x="488777" y="838824"/>
                </a:lnTo>
                <a:lnTo>
                  <a:pt x="518032" y="812097"/>
                </a:lnTo>
                <a:lnTo>
                  <a:pt x="545043" y="773635"/>
                </a:lnTo>
                <a:lnTo>
                  <a:pt x="564842" y="731081"/>
                </a:lnTo>
                <a:lnTo>
                  <a:pt x="577380" y="685924"/>
                </a:lnTo>
                <a:lnTo>
                  <a:pt x="577735" y="682786"/>
                </a:lnTo>
                <a:lnTo>
                  <a:pt x="195821" y="682786"/>
                </a:lnTo>
                <a:lnTo>
                  <a:pt x="197916" y="542883"/>
                </a:lnTo>
                <a:lnTo>
                  <a:pt x="568047" y="542883"/>
                </a:lnTo>
                <a:lnTo>
                  <a:pt x="553888" y="509045"/>
                </a:lnTo>
                <a:lnTo>
                  <a:pt x="529347" y="473205"/>
                </a:lnTo>
                <a:lnTo>
                  <a:pt x="497236" y="443696"/>
                </a:lnTo>
                <a:lnTo>
                  <a:pt x="457504" y="422004"/>
                </a:lnTo>
                <a:lnTo>
                  <a:pt x="464638" y="411299"/>
                </a:lnTo>
                <a:lnTo>
                  <a:pt x="464945" y="410928"/>
                </a:lnTo>
                <a:lnTo>
                  <a:pt x="465850" y="410697"/>
                </a:lnTo>
                <a:lnTo>
                  <a:pt x="474776" y="400414"/>
                </a:lnTo>
                <a:lnTo>
                  <a:pt x="502110" y="365230"/>
                </a:lnTo>
                <a:lnTo>
                  <a:pt x="513884" y="345394"/>
                </a:lnTo>
                <a:lnTo>
                  <a:pt x="279418" y="345394"/>
                </a:lnTo>
                <a:lnTo>
                  <a:pt x="235648" y="342083"/>
                </a:lnTo>
                <a:lnTo>
                  <a:pt x="192392" y="339594"/>
                </a:lnTo>
                <a:lnTo>
                  <a:pt x="192417" y="204948"/>
                </a:lnTo>
                <a:lnTo>
                  <a:pt x="246144" y="202007"/>
                </a:lnTo>
                <a:lnTo>
                  <a:pt x="540892" y="202007"/>
                </a:lnTo>
                <a:lnTo>
                  <a:pt x="540312" y="190723"/>
                </a:lnTo>
                <a:lnTo>
                  <a:pt x="531156" y="149615"/>
                </a:lnTo>
                <a:lnTo>
                  <a:pt x="495168" y="85647"/>
                </a:lnTo>
                <a:lnTo>
                  <a:pt x="439639" y="42688"/>
                </a:lnTo>
                <a:lnTo>
                  <a:pt x="369396" y="16751"/>
                </a:lnTo>
                <a:lnTo>
                  <a:pt x="330266" y="8920"/>
                </a:lnTo>
                <a:lnTo>
                  <a:pt x="289268" y="3850"/>
                </a:lnTo>
                <a:lnTo>
                  <a:pt x="247007" y="1043"/>
                </a:lnTo>
                <a:lnTo>
                  <a:pt x="204085" y="0"/>
                </a:lnTo>
                <a:close/>
              </a:path>
              <a:path w="582930" h="898525">
                <a:moveTo>
                  <a:pt x="568047" y="542883"/>
                </a:moveTo>
                <a:lnTo>
                  <a:pt x="197916" y="542883"/>
                </a:lnTo>
                <a:lnTo>
                  <a:pt x="336321" y="544610"/>
                </a:lnTo>
                <a:lnTo>
                  <a:pt x="367328" y="558178"/>
                </a:lnTo>
                <a:lnTo>
                  <a:pt x="385127" y="584209"/>
                </a:lnTo>
                <a:lnTo>
                  <a:pt x="389693" y="616159"/>
                </a:lnTo>
                <a:lnTo>
                  <a:pt x="381004" y="647484"/>
                </a:lnTo>
                <a:lnTo>
                  <a:pt x="359039" y="671641"/>
                </a:lnTo>
                <a:lnTo>
                  <a:pt x="323773" y="682087"/>
                </a:lnTo>
                <a:lnTo>
                  <a:pt x="195821" y="682786"/>
                </a:lnTo>
                <a:lnTo>
                  <a:pt x="577735" y="682786"/>
                </a:lnTo>
                <a:lnTo>
                  <a:pt x="582605" y="639653"/>
                </a:lnTo>
                <a:lnTo>
                  <a:pt x="580466" y="593757"/>
                </a:lnTo>
                <a:lnTo>
                  <a:pt x="570910" y="549725"/>
                </a:lnTo>
                <a:lnTo>
                  <a:pt x="568047" y="542883"/>
                </a:lnTo>
                <a:close/>
              </a:path>
              <a:path w="582930" h="898525">
                <a:moveTo>
                  <a:pt x="540892" y="202007"/>
                </a:moveTo>
                <a:lnTo>
                  <a:pt x="246144" y="202007"/>
                </a:lnTo>
                <a:lnTo>
                  <a:pt x="288900" y="203607"/>
                </a:lnTo>
                <a:lnTo>
                  <a:pt x="320160" y="213081"/>
                </a:lnTo>
                <a:lnTo>
                  <a:pt x="339398" y="233760"/>
                </a:lnTo>
                <a:lnTo>
                  <a:pt x="346086" y="268974"/>
                </a:lnTo>
                <a:lnTo>
                  <a:pt x="339699" y="322055"/>
                </a:lnTo>
                <a:lnTo>
                  <a:pt x="328026" y="334718"/>
                </a:lnTo>
                <a:lnTo>
                  <a:pt x="309071" y="342718"/>
                </a:lnTo>
                <a:lnTo>
                  <a:pt x="279418" y="345394"/>
                </a:lnTo>
                <a:lnTo>
                  <a:pt x="513884" y="345394"/>
                </a:lnTo>
                <a:lnTo>
                  <a:pt x="523224" y="329659"/>
                </a:lnTo>
                <a:lnTo>
                  <a:pt x="537113" y="289007"/>
                </a:lnTo>
                <a:lnTo>
                  <a:pt x="542772" y="238578"/>
                </a:lnTo>
                <a:lnTo>
                  <a:pt x="540892" y="202007"/>
                </a:lnTo>
                <a:close/>
              </a:path>
            </a:pathLst>
          </a:custGeom>
          <a:solidFill>
            <a:srgbClr val="949292"/>
          </a:solid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137" name="object 137"/>
          <p:cNvSpPr/>
          <p:nvPr/>
        </p:nvSpPr>
        <p:spPr>
          <a:xfrm>
            <a:off x="2862668" y="3139478"/>
            <a:ext cx="196615" cy="142646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138" name="object 138"/>
          <p:cNvSpPr/>
          <p:nvPr/>
        </p:nvSpPr>
        <p:spPr>
          <a:xfrm>
            <a:off x="2859239" y="2798602"/>
            <a:ext cx="156437" cy="14613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139" name="object 139"/>
          <p:cNvSpPr/>
          <p:nvPr/>
        </p:nvSpPr>
        <p:spPr>
          <a:xfrm>
            <a:off x="2668219" y="2597966"/>
            <a:ext cx="582930" cy="898525"/>
          </a:xfrm>
          <a:custGeom>
            <a:avLst/>
            <a:gdLst/>
            <a:ahLst/>
            <a:cxnLst/>
            <a:rect l="l" t="t" r="r" b="b"/>
            <a:pathLst>
              <a:path w="582930" h="898525">
                <a:moveTo>
                  <a:pt x="457504" y="422004"/>
                </a:moveTo>
                <a:lnTo>
                  <a:pt x="464638" y="411299"/>
                </a:lnTo>
                <a:lnTo>
                  <a:pt x="464945" y="410928"/>
                </a:lnTo>
                <a:lnTo>
                  <a:pt x="465850" y="410697"/>
                </a:lnTo>
                <a:lnTo>
                  <a:pt x="474776" y="400414"/>
                </a:lnTo>
                <a:lnTo>
                  <a:pt x="502110" y="365230"/>
                </a:lnTo>
                <a:lnTo>
                  <a:pt x="523224" y="329659"/>
                </a:lnTo>
                <a:lnTo>
                  <a:pt x="537113" y="289007"/>
                </a:lnTo>
                <a:lnTo>
                  <a:pt x="542772" y="238578"/>
                </a:lnTo>
                <a:lnTo>
                  <a:pt x="540312" y="190723"/>
                </a:lnTo>
                <a:lnTo>
                  <a:pt x="531156" y="149615"/>
                </a:lnTo>
                <a:lnTo>
                  <a:pt x="495168" y="85647"/>
                </a:lnTo>
                <a:lnTo>
                  <a:pt x="439639" y="42688"/>
                </a:lnTo>
                <a:lnTo>
                  <a:pt x="369396" y="16751"/>
                </a:lnTo>
                <a:lnTo>
                  <a:pt x="330266" y="8920"/>
                </a:lnTo>
                <a:lnTo>
                  <a:pt x="289268" y="3850"/>
                </a:lnTo>
                <a:lnTo>
                  <a:pt x="247007" y="1043"/>
                </a:lnTo>
                <a:lnTo>
                  <a:pt x="204085" y="0"/>
                </a:lnTo>
                <a:lnTo>
                  <a:pt x="161107" y="222"/>
                </a:lnTo>
                <a:lnTo>
                  <a:pt x="118675" y="1212"/>
                </a:lnTo>
                <a:lnTo>
                  <a:pt x="77394" y="2472"/>
                </a:lnTo>
                <a:lnTo>
                  <a:pt x="37867" y="3502"/>
                </a:lnTo>
                <a:lnTo>
                  <a:pt x="698" y="3806"/>
                </a:lnTo>
                <a:lnTo>
                  <a:pt x="0" y="894152"/>
                </a:lnTo>
                <a:lnTo>
                  <a:pt x="49020" y="895210"/>
                </a:lnTo>
                <a:lnTo>
                  <a:pt x="100837" y="896714"/>
                </a:lnTo>
                <a:lnTo>
                  <a:pt x="154391" y="897949"/>
                </a:lnTo>
                <a:lnTo>
                  <a:pt x="208620" y="898196"/>
                </a:lnTo>
                <a:lnTo>
                  <a:pt x="262464" y="896740"/>
                </a:lnTo>
                <a:lnTo>
                  <a:pt x="314862" y="892864"/>
                </a:lnTo>
                <a:lnTo>
                  <a:pt x="364753" y="885851"/>
                </a:lnTo>
                <a:lnTo>
                  <a:pt x="411076" y="874984"/>
                </a:lnTo>
                <a:lnTo>
                  <a:pt x="452771" y="859547"/>
                </a:lnTo>
                <a:lnTo>
                  <a:pt x="488777" y="838824"/>
                </a:lnTo>
                <a:lnTo>
                  <a:pt x="518032" y="812097"/>
                </a:lnTo>
                <a:lnTo>
                  <a:pt x="545043" y="773635"/>
                </a:lnTo>
                <a:lnTo>
                  <a:pt x="564842" y="731081"/>
                </a:lnTo>
                <a:lnTo>
                  <a:pt x="577380" y="685924"/>
                </a:lnTo>
                <a:lnTo>
                  <a:pt x="582605" y="639653"/>
                </a:lnTo>
                <a:lnTo>
                  <a:pt x="580466" y="593757"/>
                </a:lnTo>
                <a:lnTo>
                  <a:pt x="570910" y="549725"/>
                </a:lnTo>
                <a:lnTo>
                  <a:pt x="553888" y="509045"/>
                </a:lnTo>
                <a:lnTo>
                  <a:pt x="529347" y="473205"/>
                </a:lnTo>
                <a:lnTo>
                  <a:pt x="497236" y="443696"/>
                </a:lnTo>
                <a:lnTo>
                  <a:pt x="457504" y="422004"/>
                </a:lnTo>
                <a:close/>
              </a:path>
            </a:pathLst>
          </a:custGeom>
          <a:ln w="3175">
            <a:solidFill>
              <a:srgbClr val="949292"/>
            </a:solidFill>
          </a:ln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140" name="object 140"/>
          <p:cNvSpPr/>
          <p:nvPr/>
        </p:nvSpPr>
        <p:spPr>
          <a:xfrm>
            <a:off x="3533444" y="2601429"/>
            <a:ext cx="622300" cy="890905"/>
          </a:xfrm>
          <a:custGeom>
            <a:avLst/>
            <a:gdLst/>
            <a:ahLst/>
            <a:cxnLst/>
            <a:rect l="l" t="t" r="r" b="b"/>
            <a:pathLst>
              <a:path w="622300" h="890904">
                <a:moveTo>
                  <a:pt x="163055" y="825"/>
                </a:moveTo>
                <a:lnTo>
                  <a:pt x="0" y="2476"/>
                </a:lnTo>
                <a:lnTo>
                  <a:pt x="4445" y="890181"/>
                </a:lnTo>
                <a:lnTo>
                  <a:pt x="172910" y="890828"/>
                </a:lnTo>
                <a:lnTo>
                  <a:pt x="177407" y="862329"/>
                </a:lnTo>
                <a:lnTo>
                  <a:pt x="180111" y="819615"/>
                </a:lnTo>
                <a:lnTo>
                  <a:pt x="181321" y="766590"/>
                </a:lnTo>
                <a:lnTo>
                  <a:pt x="181390" y="704785"/>
                </a:lnTo>
                <a:lnTo>
                  <a:pt x="180592" y="639291"/>
                </a:lnTo>
                <a:lnTo>
                  <a:pt x="179252" y="572823"/>
                </a:lnTo>
                <a:lnTo>
                  <a:pt x="177684" y="508693"/>
                </a:lnTo>
                <a:lnTo>
                  <a:pt x="176201" y="450211"/>
                </a:lnTo>
                <a:lnTo>
                  <a:pt x="175115" y="400689"/>
                </a:lnTo>
                <a:lnTo>
                  <a:pt x="174739" y="363435"/>
                </a:lnTo>
                <a:lnTo>
                  <a:pt x="344845" y="363435"/>
                </a:lnTo>
                <a:lnTo>
                  <a:pt x="163055" y="825"/>
                </a:lnTo>
                <a:close/>
              </a:path>
              <a:path w="622300" h="890904">
                <a:moveTo>
                  <a:pt x="344845" y="363435"/>
                </a:moveTo>
                <a:lnTo>
                  <a:pt x="174739" y="363435"/>
                </a:lnTo>
                <a:lnTo>
                  <a:pt x="251561" y="496468"/>
                </a:lnTo>
                <a:lnTo>
                  <a:pt x="303203" y="594627"/>
                </a:lnTo>
                <a:lnTo>
                  <a:pt x="320840" y="628586"/>
                </a:lnTo>
                <a:lnTo>
                  <a:pt x="340655" y="668855"/>
                </a:lnTo>
                <a:lnTo>
                  <a:pt x="362888" y="715891"/>
                </a:lnTo>
                <a:lnTo>
                  <a:pt x="386759" y="765640"/>
                </a:lnTo>
                <a:lnTo>
                  <a:pt x="411485" y="814047"/>
                </a:lnTo>
                <a:lnTo>
                  <a:pt x="436284" y="857060"/>
                </a:lnTo>
                <a:lnTo>
                  <a:pt x="460375" y="890625"/>
                </a:lnTo>
                <a:lnTo>
                  <a:pt x="610095" y="890790"/>
                </a:lnTo>
                <a:lnTo>
                  <a:pt x="612815" y="874869"/>
                </a:lnTo>
                <a:lnTo>
                  <a:pt x="617045" y="811454"/>
                </a:lnTo>
                <a:lnTo>
                  <a:pt x="618625" y="765640"/>
                </a:lnTo>
                <a:lnTo>
                  <a:pt x="619821" y="714708"/>
                </a:lnTo>
                <a:lnTo>
                  <a:pt x="620722" y="657124"/>
                </a:lnTo>
                <a:lnTo>
                  <a:pt x="621332" y="595152"/>
                </a:lnTo>
                <a:lnTo>
                  <a:pt x="621562" y="551345"/>
                </a:lnTo>
                <a:lnTo>
                  <a:pt x="439051" y="551345"/>
                </a:lnTo>
                <a:lnTo>
                  <a:pt x="344845" y="363435"/>
                </a:lnTo>
                <a:close/>
              </a:path>
              <a:path w="622300" h="890904">
                <a:moveTo>
                  <a:pt x="615556" y="0"/>
                </a:moveTo>
                <a:lnTo>
                  <a:pt x="437921" y="3111"/>
                </a:lnTo>
                <a:lnTo>
                  <a:pt x="439051" y="551345"/>
                </a:lnTo>
                <a:lnTo>
                  <a:pt x="621562" y="551345"/>
                </a:lnTo>
                <a:lnTo>
                  <a:pt x="621673" y="530108"/>
                </a:lnTo>
                <a:lnTo>
                  <a:pt x="621645" y="396063"/>
                </a:lnTo>
                <a:lnTo>
                  <a:pt x="621323" y="329692"/>
                </a:lnTo>
                <a:lnTo>
                  <a:pt x="620829" y="265509"/>
                </a:lnTo>
                <a:lnTo>
                  <a:pt x="620185" y="204829"/>
                </a:lnTo>
                <a:lnTo>
                  <a:pt x="619415" y="148967"/>
                </a:lnTo>
                <a:lnTo>
                  <a:pt x="618543" y="99238"/>
                </a:lnTo>
                <a:lnTo>
                  <a:pt x="617594" y="56957"/>
                </a:lnTo>
                <a:lnTo>
                  <a:pt x="615556" y="0"/>
                </a:lnTo>
                <a:close/>
              </a:path>
            </a:pathLst>
          </a:custGeom>
          <a:solidFill>
            <a:srgbClr val="949292"/>
          </a:solid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141" name="object 141"/>
          <p:cNvSpPr/>
          <p:nvPr/>
        </p:nvSpPr>
        <p:spPr>
          <a:xfrm>
            <a:off x="3533444" y="2601429"/>
            <a:ext cx="622300" cy="890905"/>
          </a:xfrm>
          <a:custGeom>
            <a:avLst/>
            <a:gdLst/>
            <a:ahLst/>
            <a:cxnLst/>
            <a:rect l="l" t="t" r="r" b="b"/>
            <a:pathLst>
              <a:path w="622300" h="890904">
                <a:moveTo>
                  <a:pt x="439051" y="551345"/>
                </a:moveTo>
                <a:lnTo>
                  <a:pt x="163055" y="825"/>
                </a:lnTo>
                <a:lnTo>
                  <a:pt x="0" y="2476"/>
                </a:lnTo>
                <a:lnTo>
                  <a:pt x="4445" y="890181"/>
                </a:lnTo>
                <a:lnTo>
                  <a:pt x="172910" y="890828"/>
                </a:lnTo>
                <a:lnTo>
                  <a:pt x="177407" y="862329"/>
                </a:lnTo>
                <a:lnTo>
                  <a:pt x="180111" y="819615"/>
                </a:lnTo>
                <a:lnTo>
                  <a:pt x="181334" y="765997"/>
                </a:lnTo>
                <a:lnTo>
                  <a:pt x="181390" y="704785"/>
                </a:lnTo>
                <a:lnTo>
                  <a:pt x="180592" y="639291"/>
                </a:lnTo>
                <a:lnTo>
                  <a:pt x="179252" y="572823"/>
                </a:lnTo>
                <a:lnTo>
                  <a:pt x="177684" y="508693"/>
                </a:lnTo>
                <a:lnTo>
                  <a:pt x="176201" y="450211"/>
                </a:lnTo>
                <a:lnTo>
                  <a:pt x="175115" y="400689"/>
                </a:lnTo>
                <a:lnTo>
                  <a:pt x="251561" y="496468"/>
                </a:lnTo>
                <a:lnTo>
                  <a:pt x="286229" y="562251"/>
                </a:lnTo>
                <a:lnTo>
                  <a:pt x="320840" y="628586"/>
                </a:lnTo>
                <a:lnTo>
                  <a:pt x="340655" y="668855"/>
                </a:lnTo>
                <a:lnTo>
                  <a:pt x="362888" y="715891"/>
                </a:lnTo>
                <a:lnTo>
                  <a:pt x="386759" y="765640"/>
                </a:lnTo>
                <a:lnTo>
                  <a:pt x="411485" y="814047"/>
                </a:lnTo>
                <a:lnTo>
                  <a:pt x="436284" y="857060"/>
                </a:lnTo>
                <a:lnTo>
                  <a:pt x="460375" y="890625"/>
                </a:lnTo>
                <a:lnTo>
                  <a:pt x="610095" y="890790"/>
                </a:lnTo>
                <a:lnTo>
                  <a:pt x="612815" y="874869"/>
                </a:lnTo>
                <a:lnTo>
                  <a:pt x="617045" y="811454"/>
                </a:lnTo>
                <a:lnTo>
                  <a:pt x="618603" y="766590"/>
                </a:lnTo>
                <a:lnTo>
                  <a:pt x="619821" y="714708"/>
                </a:lnTo>
                <a:lnTo>
                  <a:pt x="620722" y="657124"/>
                </a:lnTo>
                <a:lnTo>
                  <a:pt x="621332" y="595152"/>
                </a:lnTo>
                <a:lnTo>
                  <a:pt x="621673" y="530108"/>
                </a:lnTo>
                <a:lnTo>
                  <a:pt x="621769" y="463307"/>
                </a:lnTo>
                <a:lnTo>
                  <a:pt x="621645" y="396063"/>
                </a:lnTo>
                <a:lnTo>
                  <a:pt x="621323" y="329692"/>
                </a:lnTo>
                <a:lnTo>
                  <a:pt x="620829" y="265509"/>
                </a:lnTo>
                <a:lnTo>
                  <a:pt x="620185" y="204829"/>
                </a:lnTo>
                <a:lnTo>
                  <a:pt x="619415" y="148967"/>
                </a:lnTo>
                <a:lnTo>
                  <a:pt x="618543" y="99238"/>
                </a:lnTo>
                <a:lnTo>
                  <a:pt x="617594" y="56957"/>
                </a:lnTo>
                <a:lnTo>
                  <a:pt x="615556" y="0"/>
                </a:lnTo>
                <a:lnTo>
                  <a:pt x="437921" y="3111"/>
                </a:lnTo>
                <a:lnTo>
                  <a:pt x="439051" y="551345"/>
                </a:lnTo>
                <a:close/>
              </a:path>
            </a:pathLst>
          </a:custGeom>
          <a:ln w="3175">
            <a:solidFill>
              <a:srgbClr val="949292"/>
            </a:solidFill>
          </a:ln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142" name="object 142"/>
          <p:cNvSpPr/>
          <p:nvPr/>
        </p:nvSpPr>
        <p:spPr>
          <a:xfrm>
            <a:off x="4729403" y="2602395"/>
            <a:ext cx="521970" cy="885190"/>
          </a:xfrm>
          <a:custGeom>
            <a:avLst/>
            <a:gdLst/>
            <a:ahLst/>
            <a:cxnLst/>
            <a:rect l="l" t="t" r="r" b="b"/>
            <a:pathLst>
              <a:path w="521970" h="885189">
                <a:moveTo>
                  <a:pt x="393" y="0"/>
                </a:moveTo>
                <a:lnTo>
                  <a:pt x="0" y="882688"/>
                </a:lnTo>
                <a:lnTo>
                  <a:pt x="521677" y="885101"/>
                </a:lnTo>
                <a:lnTo>
                  <a:pt x="520519" y="695248"/>
                </a:lnTo>
                <a:lnTo>
                  <a:pt x="190880" y="695248"/>
                </a:lnTo>
                <a:lnTo>
                  <a:pt x="183514" y="570191"/>
                </a:lnTo>
                <a:lnTo>
                  <a:pt x="185616" y="542427"/>
                </a:lnTo>
                <a:lnTo>
                  <a:pt x="189080" y="532877"/>
                </a:lnTo>
                <a:lnTo>
                  <a:pt x="193530" y="532688"/>
                </a:lnTo>
                <a:lnTo>
                  <a:pt x="467711" y="532688"/>
                </a:lnTo>
                <a:lnTo>
                  <a:pt x="466001" y="337985"/>
                </a:lnTo>
                <a:lnTo>
                  <a:pt x="193827" y="334492"/>
                </a:lnTo>
                <a:lnTo>
                  <a:pt x="191592" y="202971"/>
                </a:lnTo>
                <a:lnTo>
                  <a:pt x="191265" y="193514"/>
                </a:lnTo>
                <a:lnTo>
                  <a:pt x="192344" y="188172"/>
                </a:lnTo>
                <a:lnTo>
                  <a:pt x="201314" y="186255"/>
                </a:lnTo>
                <a:lnTo>
                  <a:pt x="505653" y="186255"/>
                </a:lnTo>
                <a:lnTo>
                  <a:pt x="504799" y="533"/>
                </a:lnTo>
                <a:lnTo>
                  <a:pt x="393" y="0"/>
                </a:lnTo>
                <a:close/>
              </a:path>
              <a:path w="521970" h="885189">
                <a:moveTo>
                  <a:pt x="520509" y="693661"/>
                </a:moveTo>
                <a:lnTo>
                  <a:pt x="190880" y="695248"/>
                </a:lnTo>
                <a:lnTo>
                  <a:pt x="520519" y="695248"/>
                </a:lnTo>
                <a:lnTo>
                  <a:pt x="520509" y="693661"/>
                </a:lnTo>
                <a:close/>
              </a:path>
              <a:path w="521970" h="885189">
                <a:moveTo>
                  <a:pt x="467711" y="532688"/>
                </a:moveTo>
                <a:lnTo>
                  <a:pt x="193530" y="532688"/>
                </a:lnTo>
                <a:lnTo>
                  <a:pt x="198589" y="533006"/>
                </a:lnTo>
                <a:lnTo>
                  <a:pt x="467715" y="533209"/>
                </a:lnTo>
                <a:lnTo>
                  <a:pt x="467711" y="532688"/>
                </a:lnTo>
                <a:close/>
              </a:path>
              <a:path w="521970" h="885189">
                <a:moveTo>
                  <a:pt x="505656" y="186884"/>
                </a:moveTo>
                <a:lnTo>
                  <a:pt x="315555" y="186884"/>
                </a:lnTo>
                <a:lnTo>
                  <a:pt x="423225" y="187612"/>
                </a:lnTo>
                <a:lnTo>
                  <a:pt x="470227" y="188923"/>
                </a:lnTo>
                <a:lnTo>
                  <a:pt x="505675" y="191185"/>
                </a:lnTo>
                <a:lnTo>
                  <a:pt x="505656" y="186884"/>
                </a:lnTo>
                <a:close/>
              </a:path>
              <a:path w="521970" h="885189">
                <a:moveTo>
                  <a:pt x="505653" y="186255"/>
                </a:moveTo>
                <a:lnTo>
                  <a:pt x="201314" y="186255"/>
                </a:lnTo>
                <a:lnTo>
                  <a:pt x="224662" y="187071"/>
                </a:lnTo>
                <a:lnTo>
                  <a:pt x="505656" y="186884"/>
                </a:lnTo>
                <a:lnTo>
                  <a:pt x="505653" y="186255"/>
                </a:lnTo>
                <a:close/>
              </a:path>
            </a:pathLst>
          </a:custGeom>
          <a:solidFill>
            <a:srgbClr val="949292"/>
          </a:solid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143" name="object 143"/>
          <p:cNvSpPr/>
          <p:nvPr/>
        </p:nvSpPr>
        <p:spPr>
          <a:xfrm>
            <a:off x="4729403" y="2602395"/>
            <a:ext cx="521970" cy="885190"/>
          </a:xfrm>
          <a:custGeom>
            <a:avLst/>
            <a:gdLst/>
            <a:ahLst/>
            <a:cxnLst/>
            <a:rect l="l" t="t" r="r" b="b"/>
            <a:pathLst>
              <a:path w="521970" h="885189">
                <a:moveTo>
                  <a:pt x="0" y="882688"/>
                </a:moveTo>
                <a:lnTo>
                  <a:pt x="521677" y="885101"/>
                </a:lnTo>
                <a:lnTo>
                  <a:pt x="520509" y="693661"/>
                </a:lnTo>
                <a:lnTo>
                  <a:pt x="190880" y="695248"/>
                </a:lnTo>
                <a:lnTo>
                  <a:pt x="183514" y="570191"/>
                </a:lnTo>
                <a:lnTo>
                  <a:pt x="185616" y="542427"/>
                </a:lnTo>
                <a:lnTo>
                  <a:pt x="189080" y="532877"/>
                </a:lnTo>
                <a:lnTo>
                  <a:pt x="193530" y="532688"/>
                </a:lnTo>
                <a:lnTo>
                  <a:pt x="198589" y="533006"/>
                </a:lnTo>
                <a:lnTo>
                  <a:pt x="467715" y="533209"/>
                </a:lnTo>
                <a:lnTo>
                  <a:pt x="466001" y="337985"/>
                </a:lnTo>
                <a:lnTo>
                  <a:pt x="193827" y="334492"/>
                </a:lnTo>
                <a:lnTo>
                  <a:pt x="191592" y="202971"/>
                </a:lnTo>
                <a:lnTo>
                  <a:pt x="191265" y="193514"/>
                </a:lnTo>
                <a:lnTo>
                  <a:pt x="192344" y="188172"/>
                </a:lnTo>
                <a:lnTo>
                  <a:pt x="201314" y="186255"/>
                </a:lnTo>
                <a:lnTo>
                  <a:pt x="224662" y="187071"/>
                </a:lnTo>
                <a:lnTo>
                  <a:pt x="265386" y="186984"/>
                </a:lnTo>
                <a:lnTo>
                  <a:pt x="315555" y="186884"/>
                </a:lnTo>
                <a:lnTo>
                  <a:pt x="369917" y="187013"/>
                </a:lnTo>
                <a:lnTo>
                  <a:pt x="423225" y="187612"/>
                </a:lnTo>
                <a:lnTo>
                  <a:pt x="470227" y="188923"/>
                </a:lnTo>
                <a:lnTo>
                  <a:pt x="505675" y="191185"/>
                </a:lnTo>
                <a:lnTo>
                  <a:pt x="504799" y="533"/>
                </a:lnTo>
                <a:lnTo>
                  <a:pt x="393" y="0"/>
                </a:lnTo>
                <a:lnTo>
                  <a:pt x="0" y="882688"/>
                </a:lnTo>
                <a:close/>
              </a:path>
            </a:pathLst>
          </a:custGeom>
          <a:ln w="3175">
            <a:solidFill>
              <a:srgbClr val="949292"/>
            </a:solidFill>
          </a:ln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144" name="object 144"/>
          <p:cNvSpPr/>
          <p:nvPr/>
        </p:nvSpPr>
        <p:spPr>
          <a:xfrm>
            <a:off x="4185323" y="2601810"/>
            <a:ext cx="499745" cy="887730"/>
          </a:xfrm>
          <a:custGeom>
            <a:avLst/>
            <a:gdLst/>
            <a:ahLst/>
            <a:cxnLst/>
            <a:rect l="l" t="t" r="r" b="b"/>
            <a:pathLst>
              <a:path w="499745" h="887729">
                <a:moveTo>
                  <a:pt x="497408" y="0"/>
                </a:moveTo>
                <a:lnTo>
                  <a:pt x="0" y="3962"/>
                </a:lnTo>
                <a:lnTo>
                  <a:pt x="1079" y="198399"/>
                </a:lnTo>
                <a:lnTo>
                  <a:pt x="271500" y="200405"/>
                </a:lnTo>
                <a:lnTo>
                  <a:pt x="10337" y="731799"/>
                </a:lnTo>
                <a:lnTo>
                  <a:pt x="1562" y="887171"/>
                </a:lnTo>
                <a:lnTo>
                  <a:pt x="498716" y="880554"/>
                </a:lnTo>
                <a:lnTo>
                  <a:pt x="499224" y="689698"/>
                </a:lnTo>
                <a:lnTo>
                  <a:pt x="254635" y="689622"/>
                </a:lnTo>
                <a:lnTo>
                  <a:pt x="264353" y="659741"/>
                </a:lnTo>
                <a:lnTo>
                  <a:pt x="283197" y="616358"/>
                </a:lnTo>
                <a:lnTo>
                  <a:pt x="308046" y="564564"/>
                </a:lnTo>
                <a:lnTo>
                  <a:pt x="335776" y="509448"/>
                </a:lnTo>
                <a:lnTo>
                  <a:pt x="363267" y="456100"/>
                </a:lnTo>
                <a:lnTo>
                  <a:pt x="387396" y="409611"/>
                </a:lnTo>
                <a:lnTo>
                  <a:pt x="433187" y="320099"/>
                </a:lnTo>
                <a:lnTo>
                  <a:pt x="455704" y="277056"/>
                </a:lnTo>
                <a:lnTo>
                  <a:pt x="473035" y="241131"/>
                </a:lnTo>
                <a:lnTo>
                  <a:pt x="493912" y="171406"/>
                </a:lnTo>
                <a:lnTo>
                  <a:pt x="498343" y="127988"/>
                </a:lnTo>
                <a:lnTo>
                  <a:pt x="499361" y="72455"/>
                </a:lnTo>
                <a:lnTo>
                  <a:pt x="497408" y="0"/>
                </a:lnTo>
                <a:close/>
              </a:path>
            </a:pathLst>
          </a:custGeom>
          <a:solidFill>
            <a:srgbClr val="949292"/>
          </a:solid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145" name="object 145"/>
          <p:cNvSpPr/>
          <p:nvPr/>
        </p:nvSpPr>
        <p:spPr>
          <a:xfrm>
            <a:off x="4185323" y="2601810"/>
            <a:ext cx="499745" cy="887730"/>
          </a:xfrm>
          <a:custGeom>
            <a:avLst/>
            <a:gdLst/>
            <a:ahLst/>
            <a:cxnLst/>
            <a:rect l="l" t="t" r="r" b="b"/>
            <a:pathLst>
              <a:path w="499745" h="887729">
                <a:moveTo>
                  <a:pt x="10337" y="731799"/>
                </a:moveTo>
                <a:lnTo>
                  <a:pt x="1562" y="887171"/>
                </a:lnTo>
                <a:lnTo>
                  <a:pt x="498716" y="880554"/>
                </a:lnTo>
                <a:lnTo>
                  <a:pt x="499224" y="689698"/>
                </a:lnTo>
                <a:lnTo>
                  <a:pt x="254635" y="689622"/>
                </a:lnTo>
                <a:lnTo>
                  <a:pt x="264353" y="659741"/>
                </a:lnTo>
                <a:lnTo>
                  <a:pt x="283197" y="616358"/>
                </a:lnTo>
                <a:lnTo>
                  <a:pt x="308046" y="564564"/>
                </a:lnTo>
                <a:lnTo>
                  <a:pt x="335776" y="509448"/>
                </a:lnTo>
                <a:lnTo>
                  <a:pt x="363267" y="456100"/>
                </a:lnTo>
                <a:lnTo>
                  <a:pt x="387396" y="409611"/>
                </a:lnTo>
                <a:lnTo>
                  <a:pt x="405041" y="375069"/>
                </a:lnTo>
                <a:lnTo>
                  <a:pt x="433187" y="320099"/>
                </a:lnTo>
                <a:lnTo>
                  <a:pt x="455704" y="277056"/>
                </a:lnTo>
                <a:lnTo>
                  <a:pt x="473035" y="241131"/>
                </a:lnTo>
                <a:lnTo>
                  <a:pt x="485624" y="207517"/>
                </a:lnTo>
                <a:lnTo>
                  <a:pt x="493912" y="171406"/>
                </a:lnTo>
                <a:lnTo>
                  <a:pt x="498343" y="127988"/>
                </a:lnTo>
                <a:lnTo>
                  <a:pt x="499361" y="72455"/>
                </a:lnTo>
                <a:lnTo>
                  <a:pt x="497408" y="0"/>
                </a:lnTo>
                <a:lnTo>
                  <a:pt x="0" y="3962"/>
                </a:lnTo>
                <a:lnTo>
                  <a:pt x="1079" y="198399"/>
                </a:lnTo>
                <a:lnTo>
                  <a:pt x="271500" y="200405"/>
                </a:lnTo>
                <a:lnTo>
                  <a:pt x="10337" y="731799"/>
                </a:lnTo>
                <a:close/>
              </a:path>
            </a:pathLst>
          </a:custGeom>
          <a:ln w="3175">
            <a:solidFill>
              <a:srgbClr val="949292"/>
            </a:solidFill>
          </a:ln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146" name="object 146"/>
          <p:cNvSpPr/>
          <p:nvPr/>
        </p:nvSpPr>
        <p:spPr>
          <a:xfrm>
            <a:off x="5303824" y="2601518"/>
            <a:ext cx="436245" cy="890905"/>
          </a:xfrm>
          <a:custGeom>
            <a:avLst/>
            <a:gdLst/>
            <a:ahLst/>
            <a:cxnLst/>
            <a:rect l="l" t="t" r="r" b="b"/>
            <a:pathLst>
              <a:path w="436245" h="890904">
                <a:moveTo>
                  <a:pt x="200342" y="0"/>
                </a:moveTo>
                <a:lnTo>
                  <a:pt x="0" y="2870"/>
                </a:lnTo>
                <a:lnTo>
                  <a:pt x="4381" y="890244"/>
                </a:lnTo>
                <a:lnTo>
                  <a:pt x="434136" y="890524"/>
                </a:lnTo>
                <a:lnTo>
                  <a:pt x="436117" y="689825"/>
                </a:lnTo>
                <a:lnTo>
                  <a:pt x="202387" y="687908"/>
                </a:lnTo>
                <a:lnTo>
                  <a:pt x="200342" y="0"/>
                </a:lnTo>
                <a:close/>
              </a:path>
            </a:pathLst>
          </a:custGeom>
          <a:solidFill>
            <a:srgbClr val="949292"/>
          </a:solid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147" name="object 147"/>
          <p:cNvSpPr/>
          <p:nvPr/>
        </p:nvSpPr>
        <p:spPr>
          <a:xfrm>
            <a:off x="5303824" y="2601518"/>
            <a:ext cx="436245" cy="890905"/>
          </a:xfrm>
          <a:custGeom>
            <a:avLst/>
            <a:gdLst/>
            <a:ahLst/>
            <a:cxnLst/>
            <a:rect l="l" t="t" r="r" b="b"/>
            <a:pathLst>
              <a:path w="436245" h="890904">
                <a:moveTo>
                  <a:pt x="4381" y="890244"/>
                </a:moveTo>
                <a:lnTo>
                  <a:pt x="434136" y="890524"/>
                </a:lnTo>
                <a:lnTo>
                  <a:pt x="436117" y="689825"/>
                </a:lnTo>
                <a:lnTo>
                  <a:pt x="202387" y="687908"/>
                </a:lnTo>
                <a:lnTo>
                  <a:pt x="200342" y="0"/>
                </a:lnTo>
                <a:lnTo>
                  <a:pt x="0" y="2870"/>
                </a:lnTo>
                <a:lnTo>
                  <a:pt x="4381" y="890244"/>
                </a:lnTo>
                <a:close/>
              </a:path>
            </a:pathLst>
          </a:custGeom>
          <a:ln w="3175">
            <a:solidFill>
              <a:srgbClr val="949292"/>
            </a:solidFill>
          </a:ln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148" name="object 148"/>
          <p:cNvSpPr/>
          <p:nvPr/>
        </p:nvSpPr>
        <p:spPr>
          <a:xfrm>
            <a:off x="4423235" y="1962374"/>
            <a:ext cx="589915" cy="571500"/>
          </a:xfrm>
          <a:custGeom>
            <a:avLst/>
            <a:gdLst/>
            <a:ahLst/>
            <a:cxnLst/>
            <a:rect l="l" t="t" r="r" b="b"/>
            <a:pathLst>
              <a:path w="589914" h="571500">
                <a:moveTo>
                  <a:pt x="286899" y="0"/>
                </a:moveTo>
                <a:lnTo>
                  <a:pt x="236343" y="5096"/>
                </a:lnTo>
                <a:lnTo>
                  <a:pt x="196912" y="14535"/>
                </a:lnTo>
                <a:lnTo>
                  <a:pt x="129202" y="44326"/>
                </a:lnTo>
                <a:lnTo>
                  <a:pt x="76073" y="86362"/>
                </a:lnTo>
                <a:lnTo>
                  <a:pt x="37182" y="137876"/>
                </a:lnTo>
                <a:lnTo>
                  <a:pt x="12187" y="196099"/>
                </a:lnTo>
                <a:lnTo>
                  <a:pt x="745" y="258262"/>
                </a:lnTo>
                <a:lnTo>
                  <a:pt x="0" y="289956"/>
                </a:lnTo>
                <a:lnTo>
                  <a:pt x="2513" y="321597"/>
                </a:lnTo>
                <a:lnTo>
                  <a:pt x="17148" y="383337"/>
                </a:lnTo>
                <a:lnTo>
                  <a:pt x="44307" y="440713"/>
                </a:lnTo>
                <a:lnTo>
                  <a:pt x="83648" y="490956"/>
                </a:lnTo>
                <a:lnTo>
                  <a:pt x="134826" y="531299"/>
                </a:lnTo>
                <a:lnTo>
                  <a:pt x="197501" y="558974"/>
                </a:lnTo>
                <a:lnTo>
                  <a:pt x="271328" y="571211"/>
                </a:lnTo>
                <a:lnTo>
                  <a:pt x="312316" y="570675"/>
                </a:lnTo>
                <a:lnTo>
                  <a:pt x="355964" y="565242"/>
                </a:lnTo>
                <a:lnTo>
                  <a:pt x="397921" y="554257"/>
                </a:lnTo>
                <a:lnTo>
                  <a:pt x="437531" y="536875"/>
                </a:lnTo>
                <a:lnTo>
                  <a:pt x="474084" y="513586"/>
                </a:lnTo>
                <a:lnTo>
                  <a:pt x="506867" y="484881"/>
                </a:lnTo>
                <a:lnTo>
                  <a:pt x="535171" y="451250"/>
                </a:lnTo>
                <a:lnTo>
                  <a:pt x="544981" y="435093"/>
                </a:lnTo>
                <a:lnTo>
                  <a:pt x="295429" y="435093"/>
                </a:lnTo>
                <a:lnTo>
                  <a:pt x="261399" y="431823"/>
                </a:lnTo>
                <a:lnTo>
                  <a:pt x="203683" y="403743"/>
                </a:lnTo>
                <a:lnTo>
                  <a:pt x="163097" y="354895"/>
                </a:lnTo>
                <a:lnTo>
                  <a:pt x="143647" y="294817"/>
                </a:lnTo>
                <a:lnTo>
                  <a:pt x="143099" y="263548"/>
                </a:lnTo>
                <a:lnTo>
                  <a:pt x="149336" y="233048"/>
                </a:lnTo>
                <a:lnTo>
                  <a:pt x="184170" y="179129"/>
                </a:lnTo>
                <a:lnTo>
                  <a:pt x="252154" y="142599"/>
                </a:lnTo>
                <a:lnTo>
                  <a:pt x="301769" y="137064"/>
                </a:lnTo>
                <a:lnTo>
                  <a:pt x="549146" y="137064"/>
                </a:lnTo>
                <a:lnTo>
                  <a:pt x="530795" y="110354"/>
                </a:lnTo>
                <a:lnTo>
                  <a:pt x="500549" y="78491"/>
                </a:lnTo>
                <a:lnTo>
                  <a:pt x="465254" y="51134"/>
                </a:lnTo>
                <a:lnTo>
                  <a:pt x="425576" y="28945"/>
                </a:lnTo>
                <a:lnTo>
                  <a:pt x="382181" y="12585"/>
                </a:lnTo>
                <a:lnTo>
                  <a:pt x="335733" y="2716"/>
                </a:lnTo>
                <a:lnTo>
                  <a:pt x="286899" y="0"/>
                </a:lnTo>
                <a:close/>
              </a:path>
              <a:path w="589914" h="571500">
                <a:moveTo>
                  <a:pt x="549146" y="137064"/>
                </a:moveTo>
                <a:lnTo>
                  <a:pt x="301769" y="137064"/>
                </a:lnTo>
                <a:lnTo>
                  <a:pt x="348572" y="147028"/>
                </a:lnTo>
                <a:lnTo>
                  <a:pt x="389193" y="169391"/>
                </a:lnTo>
                <a:lnTo>
                  <a:pt x="420259" y="201054"/>
                </a:lnTo>
                <a:lnTo>
                  <a:pt x="438400" y="238916"/>
                </a:lnTo>
                <a:lnTo>
                  <a:pt x="443342" y="291611"/>
                </a:lnTo>
                <a:lnTo>
                  <a:pt x="431761" y="339560"/>
                </a:lnTo>
                <a:lnTo>
                  <a:pt x="407094" y="380229"/>
                </a:lnTo>
                <a:lnTo>
                  <a:pt x="372775" y="411085"/>
                </a:lnTo>
                <a:lnTo>
                  <a:pt x="332241" y="429594"/>
                </a:lnTo>
                <a:lnTo>
                  <a:pt x="295429" y="435093"/>
                </a:lnTo>
                <a:lnTo>
                  <a:pt x="544981" y="435093"/>
                </a:lnTo>
                <a:lnTo>
                  <a:pt x="558283" y="413184"/>
                </a:lnTo>
                <a:lnTo>
                  <a:pt x="575492" y="371173"/>
                </a:lnTo>
                <a:lnTo>
                  <a:pt x="586089" y="325663"/>
                </a:lnTo>
                <a:lnTo>
                  <a:pt x="589356" y="277274"/>
                </a:lnTo>
                <a:lnTo>
                  <a:pt x="584590" y="226368"/>
                </a:lnTo>
                <a:lnTo>
                  <a:pt x="573481" y="184954"/>
                </a:lnTo>
                <a:lnTo>
                  <a:pt x="555327" y="146062"/>
                </a:lnTo>
                <a:lnTo>
                  <a:pt x="549146" y="137064"/>
                </a:lnTo>
                <a:close/>
              </a:path>
            </a:pathLst>
          </a:custGeom>
          <a:solidFill>
            <a:srgbClr val="FF87C8"/>
          </a:solid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149" name="object 149"/>
          <p:cNvSpPr/>
          <p:nvPr/>
        </p:nvSpPr>
        <p:spPr>
          <a:xfrm>
            <a:off x="3282975" y="1977747"/>
            <a:ext cx="408940" cy="541020"/>
          </a:xfrm>
          <a:custGeom>
            <a:avLst/>
            <a:gdLst/>
            <a:ahLst/>
            <a:cxnLst/>
            <a:rect l="l" t="t" r="r" b="b"/>
            <a:pathLst>
              <a:path w="408939" h="541019">
                <a:moveTo>
                  <a:pt x="105805" y="0"/>
                </a:moveTo>
                <a:lnTo>
                  <a:pt x="0" y="2373"/>
                </a:lnTo>
                <a:lnTo>
                  <a:pt x="431" y="537411"/>
                </a:lnTo>
                <a:lnTo>
                  <a:pt x="83582" y="539899"/>
                </a:lnTo>
                <a:lnTo>
                  <a:pt x="127978" y="540926"/>
                </a:lnTo>
                <a:lnTo>
                  <a:pt x="172749" y="540757"/>
                </a:lnTo>
                <a:lnTo>
                  <a:pt x="216765" y="538602"/>
                </a:lnTo>
                <a:lnTo>
                  <a:pt x="258898" y="533674"/>
                </a:lnTo>
                <a:lnTo>
                  <a:pt x="298019" y="525185"/>
                </a:lnTo>
                <a:lnTo>
                  <a:pt x="362706" y="494366"/>
                </a:lnTo>
                <a:lnTo>
                  <a:pt x="401793" y="439838"/>
                </a:lnTo>
                <a:lnTo>
                  <a:pt x="404127" y="427340"/>
                </a:lnTo>
                <a:lnTo>
                  <a:pt x="143484" y="427340"/>
                </a:lnTo>
                <a:lnTo>
                  <a:pt x="142493" y="321892"/>
                </a:lnTo>
                <a:lnTo>
                  <a:pt x="396312" y="321892"/>
                </a:lnTo>
                <a:lnTo>
                  <a:pt x="394416" y="315515"/>
                </a:lnTo>
                <a:lnTo>
                  <a:pt x="373662" y="286972"/>
                </a:lnTo>
                <a:lnTo>
                  <a:pt x="344322" y="266512"/>
                </a:lnTo>
                <a:lnTo>
                  <a:pt x="306730" y="250988"/>
                </a:lnTo>
                <a:lnTo>
                  <a:pt x="333731" y="222090"/>
                </a:lnTo>
                <a:lnTo>
                  <a:pt x="338179" y="212824"/>
                </a:lnTo>
                <a:lnTo>
                  <a:pt x="138887" y="212824"/>
                </a:lnTo>
                <a:lnTo>
                  <a:pt x="139042" y="208076"/>
                </a:lnTo>
                <a:lnTo>
                  <a:pt x="138641" y="202966"/>
                </a:lnTo>
                <a:lnTo>
                  <a:pt x="137985" y="196165"/>
                </a:lnTo>
                <a:lnTo>
                  <a:pt x="137375" y="186345"/>
                </a:lnTo>
                <a:lnTo>
                  <a:pt x="136664" y="182459"/>
                </a:lnTo>
                <a:lnTo>
                  <a:pt x="135839" y="164806"/>
                </a:lnTo>
                <a:lnTo>
                  <a:pt x="135775" y="151852"/>
                </a:lnTo>
                <a:lnTo>
                  <a:pt x="136358" y="137137"/>
                </a:lnTo>
                <a:lnTo>
                  <a:pt x="137176" y="122277"/>
                </a:lnTo>
                <a:lnTo>
                  <a:pt x="137820" y="108887"/>
                </a:lnTo>
                <a:lnTo>
                  <a:pt x="161609" y="106885"/>
                </a:lnTo>
                <a:lnTo>
                  <a:pt x="356526" y="106885"/>
                </a:lnTo>
                <a:lnTo>
                  <a:pt x="356120" y="101537"/>
                </a:lnTo>
                <a:lnTo>
                  <a:pt x="341115" y="62939"/>
                </a:lnTo>
                <a:lnTo>
                  <a:pt x="313410" y="31570"/>
                </a:lnTo>
                <a:lnTo>
                  <a:pt x="276501" y="14356"/>
                </a:lnTo>
                <a:lnTo>
                  <a:pt x="225732" y="4631"/>
                </a:lnTo>
                <a:lnTo>
                  <a:pt x="166901" y="483"/>
                </a:lnTo>
                <a:lnTo>
                  <a:pt x="105805" y="0"/>
                </a:lnTo>
                <a:close/>
              </a:path>
              <a:path w="408939" h="541019">
                <a:moveTo>
                  <a:pt x="396312" y="321892"/>
                </a:moveTo>
                <a:lnTo>
                  <a:pt x="142493" y="321892"/>
                </a:lnTo>
                <a:lnTo>
                  <a:pt x="219887" y="325257"/>
                </a:lnTo>
                <a:lnTo>
                  <a:pt x="257124" y="341046"/>
                </a:lnTo>
                <a:lnTo>
                  <a:pt x="269921" y="368566"/>
                </a:lnTo>
                <a:lnTo>
                  <a:pt x="259355" y="398308"/>
                </a:lnTo>
                <a:lnTo>
                  <a:pt x="226504" y="420761"/>
                </a:lnTo>
                <a:lnTo>
                  <a:pt x="143484" y="427340"/>
                </a:lnTo>
                <a:lnTo>
                  <a:pt x="404127" y="427340"/>
                </a:lnTo>
                <a:lnTo>
                  <a:pt x="408914" y="401712"/>
                </a:lnTo>
                <a:lnTo>
                  <a:pt x="406247" y="355293"/>
                </a:lnTo>
                <a:lnTo>
                  <a:pt x="396312" y="321892"/>
                </a:lnTo>
                <a:close/>
              </a:path>
              <a:path w="408939" h="541019">
                <a:moveTo>
                  <a:pt x="356526" y="106885"/>
                </a:moveTo>
                <a:lnTo>
                  <a:pt x="161609" y="106885"/>
                </a:lnTo>
                <a:lnTo>
                  <a:pt x="183783" y="107544"/>
                </a:lnTo>
                <a:lnTo>
                  <a:pt x="204873" y="113895"/>
                </a:lnTo>
                <a:lnTo>
                  <a:pt x="225412" y="128966"/>
                </a:lnTo>
                <a:lnTo>
                  <a:pt x="226039" y="174005"/>
                </a:lnTo>
                <a:lnTo>
                  <a:pt x="213158" y="198089"/>
                </a:lnTo>
                <a:lnTo>
                  <a:pt x="184773" y="208576"/>
                </a:lnTo>
                <a:lnTo>
                  <a:pt x="138887" y="212824"/>
                </a:lnTo>
                <a:lnTo>
                  <a:pt x="338179" y="212824"/>
                </a:lnTo>
                <a:lnTo>
                  <a:pt x="351549" y="184975"/>
                </a:lnTo>
                <a:lnTo>
                  <a:pt x="359305" y="143503"/>
                </a:lnTo>
                <a:lnTo>
                  <a:pt x="356526" y="106885"/>
                </a:lnTo>
                <a:close/>
              </a:path>
            </a:pathLst>
          </a:custGeom>
          <a:solidFill>
            <a:srgbClr val="FF87C8"/>
          </a:solid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150" name="object 150"/>
          <p:cNvSpPr/>
          <p:nvPr/>
        </p:nvSpPr>
        <p:spPr>
          <a:xfrm>
            <a:off x="5061978" y="1976779"/>
            <a:ext cx="440055" cy="539115"/>
          </a:xfrm>
          <a:custGeom>
            <a:avLst/>
            <a:gdLst/>
            <a:ahLst/>
            <a:cxnLst/>
            <a:rect l="l" t="t" r="r" b="b"/>
            <a:pathLst>
              <a:path w="440054" h="539114">
                <a:moveTo>
                  <a:pt x="296520" y="341542"/>
                </a:moveTo>
                <a:lnTo>
                  <a:pt x="139661" y="341542"/>
                </a:lnTo>
                <a:lnTo>
                  <a:pt x="168520" y="375560"/>
                </a:lnTo>
                <a:lnTo>
                  <a:pt x="195717" y="419600"/>
                </a:lnTo>
                <a:lnTo>
                  <a:pt x="222938" y="466373"/>
                </a:lnTo>
                <a:lnTo>
                  <a:pt x="251866" y="508590"/>
                </a:lnTo>
                <a:lnTo>
                  <a:pt x="284187" y="538963"/>
                </a:lnTo>
                <a:lnTo>
                  <a:pt x="439864" y="538150"/>
                </a:lnTo>
                <a:lnTo>
                  <a:pt x="413898" y="495660"/>
                </a:lnTo>
                <a:lnTo>
                  <a:pt x="378033" y="449462"/>
                </a:lnTo>
                <a:lnTo>
                  <a:pt x="339722" y="402886"/>
                </a:lnTo>
                <a:lnTo>
                  <a:pt x="306417" y="359266"/>
                </a:lnTo>
                <a:lnTo>
                  <a:pt x="296520" y="341542"/>
                </a:lnTo>
                <a:close/>
              </a:path>
              <a:path w="440054" h="539114">
                <a:moveTo>
                  <a:pt x="150524" y="0"/>
                </a:moveTo>
                <a:lnTo>
                  <a:pt x="98850" y="742"/>
                </a:lnTo>
                <a:lnTo>
                  <a:pt x="48098" y="2146"/>
                </a:lnTo>
                <a:lnTo>
                  <a:pt x="0" y="2541"/>
                </a:lnTo>
                <a:lnTo>
                  <a:pt x="215" y="538836"/>
                </a:lnTo>
                <a:lnTo>
                  <a:pt x="140195" y="538785"/>
                </a:lnTo>
                <a:lnTo>
                  <a:pt x="139661" y="341542"/>
                </a:lnTo>
                <a:lnTo>
                  <a:pt x="296520" y="341542"/>
                </a:lnTo>
                <a:lnTo>
                  <a:pt x="285572" y="321933"/>
                </a:lnTo>
                <a:lnTo>
                  <a:pt x="320097" y="301599"/>
                </a:lnTo>
                <a:lnTo>
                  <a:pt x="347930" y="282160"/>
                </a:lnTo>
                <a:lnTo>
                  <a:pt x="369727" y="257668"/>
                </a:lnTo>
                <a:lnTo>
                  <a:pt x="377385" y="241110"/>
                </a:lnTo>
                <a:lnTo>
                  <a:pt x="140106" y="241110"/>
                </a:lnTo>
                <a:lnTo>
                  <a:pt x="140881" y="111367"/>
                </a:lnTo>
                <a:lnTo>
                  <a:pt x="385193" y="111367"/>
                </a:lnTo>
                <a:lnTo>
                  <a:pt x="381319" y="97600"/>
                </a:lnTo>
                <a:lnTo>
                  <a:pt x="331874" y="37065"/>
                </a:lnTo>
                <a:lnTo>
                  <a:pt x="293797" y="18452"/>
                </a:lnTo>
                <a:lnTo>
                  <a:pt x="249727" y="7183"/>
                </a:lnTo>
                <a:lnTo>
                  <a:pt x="201393" y="1590"/>
                </a:lnTo>
                <a:lnTo>
                  <a:pt x="150524" y="0"/>
                </a:lnTo>
                <a:close/>
              </a:path>
              <a:path w="440054" h="539114">
                <a:moveTo>
                  <a:pt x="385193" y="111367"/>
                </a:moveTo>
                <a:lnTo>
                  <a:pt x="140881" y="111367"/>
                </a:lnTo>
                <a:lnTo>
                  <a:pt x="185450" y="115045"/>
                </a:lnTo>
                <a:lnTo>
                  <a:pt x="218794" y="126787"/>
                </a:lnTo>
                <a:lnTo>
                  <a:pt x="240939" y="144287"/>
                </a:lnTo>
                <a:lnTo>
                  <a:pt x="251912" y="165240"/>
                </a:lnTo>
                <a:lnTo>
                  <a:pt x="251738" y="187340"/>
                </a:lnTo>
                <a:lnTo>
                  <a:pt x="240445" y="208283"/>
                </a:lnTo>
                <a:lnTo>
                  <a:pt x="218057" y="225762"/>
                </a:lnTo>
                <a:lnTo>
                  <a:pt x="184602" y="237473"/>
                </a:lnTo>
                <a:lnTo>
                  <a:pt x="140106" y="241110"/>
                </a:lnTo>
                <a:lnTo>
                  <a:pt x="377385" y="241110"/>
                </a:lnTo>
                <a:lnTo>
                  <a:pt x="386143" y="222174"/>
                </a:lnTo>
                <a:lnTo>
                  <a:pt x="394320" y="179403"/>
                </a:lnTo>
                <a:lnTo>
                  <a:pt x="392364" y="136857"/>
                </a:lnTo>
                <a:lnTo>
                  <a:pt x="385193" y="111367"/>
                </a:lnTo>
                <a:close/>
              </a:path>
            </a:pathLst>
          </a:custGeom>
          <a:solidFill>
            <a:srgbClr val="FF87C8"/>
          </a:solid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151" name="object 151"/>
          <p:cNvSpPr/>
          <p:nvPr/>
        </p:nvSpPr>
        <p:spPr>
          <a:xfrm>
            <a:off x="3282340" y="2601226"/>
            <a:ext cx="194945" cy="888365"/>
          </a:xfrm>
          <a:custGeom>
            <a:avLst/>
            <a:gdLst/>
            <a:ahLst/>
            <a:cxnLst/>
            <a:rect l="l" t="t" r="r" b="b"/>
            <a:pathLst>
              <a:path w="194945" h="888364">
                <a:moveTo>
                  <a:pt x="4330" y="0"/>
                </a:moveTo>
                <a:lnTo>
                  <a:pt x="0" y="887755"/>
                </a:lnTo>
                <a:lnTo>
                  <a:pt x="194868" y="886244"/>
                </a:lnTo>
                <a:lnTo>
                  <a:pt x="190068" y="444"/>
                </a:lnTo>
                <a:lnTo>
                  <a:pt x="4330" y="0"/>
                </a:lnTo>
                <a:close/>
              </a:path>
            </a:pathLst>
          </a:custGeom>
          <a:solidFill>
            <a:srgbClr val="949292"/>
          </a:solid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152" name="object 152"/>
          <p:cNvSpPr/>
          <p:nvPr/>
        </p:nvSpPr>
        <p:spPr>
          <a:xfrm>
            <a:off x="3282340" y="2601226"/>
            <a:ext cx="194945" cy="888365"/>
          </a:xfrm>
          <a:custGeom>
            <a:avLst/>
            <a:gdLst/>
            <a:ahLst/>
            <a:cxnLst/>
            <a:rect l="l" t="t" r="r" b="b"/>
            <a:pathLst>
              <a:path w="194945" h="888364">
                <a:moveTo>
                  <a:pt x="190068" y="444"/>
                </a:moveTo>
                <a:lnTo>
                  <a:pt x="4330" y="0"/>
                </a:lnTo>
                <a:lnTo>
                  <a:pt x="0" y="887755"/>
                </a:lnTo>
                <a:lnTo>
                  <a:pt x="194868" y="886244"/>
                </a:lnTo>
                <a:lnTo>
                  <a:pt x="190068" y="444"/>
                </a:lnTo>
                <a:close/>
              </a:path>
            </a:pathLst>
          </a:custGeom>
          <a:ln w="3175">
            <a:solidFill>
              <a:srgbClr val="949292"/>
            </a:solidFill>
          </a:ln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153" name="object 153"/>
          <p:cNvSpPr/>
          <p:nvPr/>
        </p:nvSpPr>
        <p:spPr>
          <a:xfrm>
            <a:off x="2668308" y="1980120"/>
            <a:ext cx="556260" cy="536575"/>
          </a:xfrm>
          <a:custGeom>
            <a:avLst/>
            <a:gdLst/>
            <a:ahLst/>
            <a:cxnLst/>
            <a:rect l="l" t="t" r="r" b="b"/>
            <a:pathLst>
              <a:path w="556260" h="536575">
                <a:moveTo>
                  <a:pt x="199999" y="0"/>
                </a:moveTo>
                <a:lnTo>
                  <a:pt x="0" y="532244"/>
                </a:lnTo>
                <a:lnTo>
                  <a:pt x="150736" y="535952"/>
                </a:lnTo>
                <a:lnTo>
                  <a:pt x="162287" y="493360"/>
                </a:lnTo>
                <a:lnTo>
                  <a:pt x="174698" y="465480"/>
                </a:lnTo>
                <a:lnTo>
                  <a:pt x="191408" y="449352"/>
                </a:lnTo>
                <a:lnTo>
                  <a:pt x="215857" y="442018"/>
                </a:lnTo>
                <a:lnTo>
                  <a:pt x="251483" y="440520"/>
                </a:lnTo>
                <a:lnTo>
                  <a:pt x="520708" y="440520"/>
                </a:lnTo>
                <a:lnTo>
                  <a:pt x="481289" y="333933"/>
                </a:lnTo>
                <a:lnTo>
                  <a:pt x="333806" y="333933"/>
                </a:lnTo>
                <a:lnTo>
                  <a:pt x="224066" y="332968"/>
                </a:lnTo>
                <a:lnTo>
                  <a:pt x="285038" y="179539"/>
                </a:lnTo>
                <a:lnTo>
                  <a:pt x="424188" y="179539"/>
                </a:lnTo>
                <a:lnTo>
                  <a:pt x="358355" y="1536"/>
                </a:lnTo>
                <a:lnTo>
                  <a:pt x="199999" y="0"/>
                </a:lnTo>
                <a:close/>
              </a:path>
              <a:path w="556260" h="536575">
                <a:moveTo>
                  <a:pt x="520708" y="440520"/>
                </a:moveTo>
                <a:lnTo>
                  <a:pt x="251483" y="440520"/>
                </a:lnTo>
                <a:lnTo>
                  <a:pt x="370027" y="443191"/>
                </a:lnTo>
                <a:lnTo>
                  <a:pt x="388921" y="474677"/>
                </a:lnTo>
                <a:lnTo>
                  <a:pt x="397826" y="498061"/>
                </a:lnTo>
                <a:lnTo>
                  <a:pt x="402357" y="514550"/>
                </a:lnTo>
                <a:lnTo>
                  <a:pt x="408130" y="525351"/>
                </a:lnTo>
                <a:lnTo>
                  <a:pt x="420759" y="531669"/>
                </a:lnTo>
                <a:lnTo>
                  <a:pt x="445861" y="534710"/>
                </a:lnTo>
                <a:lnTo>
                  <a:pt x="489050" y="535681"/>
                </a:lnTo>
                <a:lnTo>
                  <a:pt x="555942" y="535787"/>
                </a:lnTo>
                <a:lnTo>
                  <a:pt x="520708" y="440520"/>
                </a:lnTo>
                <a:close/>
              </a:path>
              <a:path w="556260" h="536575">
                <a:moveTo>
                  <a:pt x="424188" y="179539"/>
                </a:moveTo>
                <a:lnTo>
                  <a:pt x="285038" y="179539"/>
                </a:lnTo>
                <a:lnTo>
                  <a:pt x="333806" y="333933"/>
                </a:lnTo>
                <a:lnTo>
                  <a:pt x="481289" y="333933"/>
                </a:lnTo>
                <a:lnTo>
                  <a:pt x="424188" y="179539"/>
                </a:lnTo>
                <a:close/>
              </a:path>
            </a:pathLst>
          </a:custGeom>
          <a:solidFill>
            <a:srgbClr val="FF87C8"/>
          </a:solid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154" name="object 154"/>
          <p:cNvSpPr/>
          <p:nvPr/>
        </p:nvSpPr>
        <p:spPr>
          <a:xfrm>
            <a:off x="3951596" y="1968709"/>
            <a:ext cx="410845" cy="560070"/>
          </a:xfrm>
          <a:custGeom>
            <a:avLst/>
            <a:gdLst/>
            <a:ahLst/>
            <a:cxnLst/>
            <a:rect l="l" t="t" r="r" b="b"/>
            <a:pathLst>
              <a:path w="410845" h="560069">
                <a:moveTo>
                  <a:pt x="274719" y="0"/>
                </a:moveTo>
                <a:lnTo>
                  <a:pt x="234904" y="3709"/>
                </a:lnTo>
                <a:lnTo>
                  <a:pt x="163520" y="24497"/>
                </a:lnTo>
                <a:lnTo>
                  <a:pt x="103862" y="60555"/>
                </a:lnTo>
                <a:lnTo>
                  <a:pt x="56804" y="108814"/>
                </a:lnTo>
                <a:lnTo>
                  <a:pt x="23224" y="166208"/>
                </a:lnTo>
                <a:lnTo>
                  <a:pt x="3997" y="229667"/>
                </a:lnTo>
                <a:lnTo>
                  <a:pt x="0" y="296124"/>
                </a:lnTo>
                <a:lnTo>
                  <a:pt x="3986" y="329518"/>
                </a:lnTo>
                <a:lnTo>
                  <a:pt x="24475" y="394721"/>
                </a:lnTo>
                <a:lnTo>
                  <a:pt x="62384" y="455252"/>
                </a:lnTo>
                <a:lnTo>
                  <a:pt x="118589" y="508044"/>
                </a:lnTo>
                <a:lnTo>
                  <a:pt x="158579" y="531355"/>
                </a:lnTo>
                <a:lnTo>
                  <a:pt x="205702" y="548655"/>
                </a:lnTo>
                <a:lnTo>
                  <a:pt x="257080" y="558639"/>
                </a:lnTo>
                <a:lnTo>
                  <a:pt x="309838" y="560003"/>
                </a:lnTo>
                <a:lnTo>
                  <a:pt x="361098" y="551442"/>
                </a:lnTo>
                <a:lnTo>
                  <a:pt x="407983" y="531653"/>
                </a:lnTo>
                <a:lnTo>
                  <a:pt x="409667" y="424778"/>
                </a:lnTo>
                <a:lnTo>
                  <a:pt x="290255" y="424778"/>
                </a:lnTo>
                <a:lnTo>
                  <a:pt x="234552" y="415232"/>
                </a:lnTo>
                <a:lnTo>
                  <a:pt x="182364" y="382705"/>
                </a:lnTo>
                <a:lnTo>
                  <a:pt x="153158" y="334618"/>
                </a:lnTo>
                <a:lnTo>
                  <a:pt x="145272" y="278782"/>
                </a:lnTo>
                <a:lnTo>
                  <a:pt x="148805" y="250401"/>
                </a:lnTo>
                <a:lnTo>
                  <a:pt x="169785" y="197591"/>
                </a:lnTo>
                <a:lnTo>
                  <a:pt x="207932" y="156564"/>
                </a:lnTo>
                <a:lnTo>
                  <a:pt x="261587" y="135132"/>
                </a:lnTo>
                <a:lnTo>
                  <a:pt x="293710" y="134205"/>
                </a:lnTo>
                <a:lnTo>
                  <a:pt x="408940" y="134205"/>
                </a:lnTo>
                <a:lnTo>
                  <a:pt x="409342" y="20211"/>
                </a:lnTo>
                <a:lnTo>
                  <a:pt x="362048" y="7867"/>
                </a:lnTo>
                <a:lnTo>
                  <a:pt x="317137" y="1258"/>
                </a:lnTo>
                <a:lnTo>
                  <a:pt x="274719" y="0"/>
                </a:lnTo>
                <a:close/>
              </a:path>
              <a:path w="410845" h="560069">
                <a:moveTo>
                  <a:pt x="410435" y="376040"/>
                </a:moveTo>
                <a:lnTo>
                  <a:pt x="375306" y="397341"/>
                </a:lnTo>
                <a:lnTo>
                  <a:pt x="336209" y="416201"/>
                </a:lnTo>
                <a:lnTo>
                  <a:pt x="290255" y="424778"/>
                </a:lnTo>
                <a:lnTo>
                  <a:pt x="409667" y="424778"/>
                </a:lnTo>
                <a:lnTo>
                  <a:pt x="410435" y="376040"/>
                </a:lnTo>
                <a:close/>
              </a:path>
              <a:path w="410845" h="560069">
                <a:moveTo>
                  <a:pt x="408940" y="134205"/>
                </a:moveTo>
                <a:lnTo>
                  <a:pt x="293710" y="134205"/>
                </a:lnTo>
                <a:lnTo>
                  <a:pt x="329086" y="141107"/>
                </a:lnTo>
                <a:lnTo>
                  <a:pt x="367509" y="156814"/>
                </a:lnTo>
                <a:lnTo>
                  <a:pt x="408771" y="182302"/>
                </a:lnTo>
                <a:lnTo>
                  <a:pt x="408940" y="134205"/>
                </a:lnTo>
                <a:close/>
              </a:path>
            </a:pathLst>
          </a:custGeom>
          <a:solidFill>
            <a:srgbClr val="FF87C8"/>
          </a:solid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155" name="object 155"/>
          <p:cNvSpPr/>
          <p:nvPr/>
        </p:nvSpPr>
        <p:spPr>
          <a:xfrm>
            <a:off x="3752481" y="1984400"/>
            <a:ext cx="136525" cy="525145"/>
          </a:xfrm>
          <a:custGeom>
            <a:avLst/>
            <a:gdLst/>
            <a:ahLst/>
            <a:cxnLst/>
            <a:rect l="l" t="t" r="r" b="b"/>
            <a:pathLst>
              <a:path w="136525" h="525144">
                <a:moveTo>
                  <a:pt x="136423" y="0"/>
                </a:moveTo>
                <a:lnTo>
                  <a:pt x="0" y="0"/>
                </a:lnTo>
                <a:lnTo>
                  <a:pt x="914" y="524700"/>
                </a:lnTo>
                <a:lnTo>
                  <a:pt x="135407" y="520700"/>
                </a:lnTo>
                <a:lnTo>
                  <a:pt x="136423" y="0"/>
                </a:lnTo>
                <a:close/>
              </a:path>
            </a:pathLst>
          </a:custGeom>
          <a:solidFill>
            <a:srgbClr val="FF87C8"/>
          </a:solid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156" name="object 156"/>
          <p:cNvSpPr/>
          <p:nvPr/>
        </p:nvSpPr>
        <p:spPr>
          <a:xfrm>
            <a:off x="5529868" y="2577283"/>
            <a:ext cx="251759" cy="25175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157" name="object 157"/>
          <p:cNvSpPr txBox="1"/>
          <p:nvPr/>
        </p:nvSpPr>
        <p:spPr>
          <a:xfrm>
            <a:off x="5573140" y="2568892"/>
            <a:ext cx="162560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90"/>
              </a:spcBef>
            </a:pPr>
            <a:r>
              <a:rPr sz="1500" spc="-10" dirty="0">
                <a:solidFill>
                  <a:srgbClr val="949292"/>
                </a:solidFill>
                <a:latin typeface="Arial"/>
                <a:cs typeface="Arial"/>
              </a:rPr>
              <a:t>R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158" name="object 158">
            <a:hlinkClick r:id="rId40" action="ppaction://hlinksldjump"/>
          </p:cNvPr>
          <p:cNvSpPr/>
          <p:nvPr/>
        </p:nvSpPr>
        <p:spPr>
          <a:xfrm>
            <a:off x="3678110" y="5072583"/>
            <a:ext cx="3048000" cy="563245"/>
          </a:xfrm>
          <a:custGeom>
            <a:avLst/>
            <a:gdLst/>
            <a:ahLst/>
            <a:cxnLst/>
            <a:rect l="l" t="t" r="r" b="b"/>
            <a:pathLst>
              <a:path w="3048000" h="563245">
                <a:moveTo>
                  <a:pt x="2815361" y="0"/>
                </a:moveTo>
                <a:lnTo>
                  <a:pt x="232638" y="0"/>
                </a:lnTo>
                <a:lnTo>
                  <a:pt x="185906" y="4748"/>
                </a:lnTo>
                <a:lnTo>
                  <a:pt x="142308" y="18356"/>
                </a:lnTo>
                <a:lnTo>
                  <a:pt x="102801" y="39870"/>
                </a:lnTo>
                <a:lnTo>
                  <a:pt x="68337" y="68337"/>
                </a:lnTo>
                <a:lnTo>
                  <a:pt x="39870" y="102801"/>
                </a:lnTo>
                <a:lnTo>
                  <a:pt x="18356" y="142308"/>
                </a:lnTo>
                <a:lnTo>
                  <a:pt x="4748" y="185906"/>
                </a:lnTo>
                <a:lnTo>
                  <a:pt x="0" y="232638"/>
                </a:lnTo>
                <a:lnTo>
                  <a:pt x="0" y="330542"/>
                </a:lnTo>
                <a:lnTo>
                  <a:pt x="4748" y="377275"/>
                </a:lnTo>
                <a:lnTo>
                  <a:pt x="18356" y="420872"/>
                </a:lnTo>
                <a:lnTo>
                  <a:pt x="39870" y="460380"/>
                </a:lnTo>
                <a:lnTo>
                  <a:pt x="68337" y="494844"/>
                </a:lnTo>
                <a:lnTo>
                  <a:pt x="102801" y="523310"/>
                </a:lnTo>
                <a:lnTo>
                  <a:pt x="142308" y="544825"/>
                </a:lnTo>
                <a:lnTo>
                  <a:pt x="185906" y="558433"/>
                </a:lnTo>
                <a:lnTo>
                  <a:pt x="232638" y="563181"/>
                </a:lnTo>
                <a:lnTo>
                  <a:pt x="2815361" y="563181"/>
                </a:lnTo>
                <a:lnTo>
                  <a:pt x="2862093" y="558433"/>
                </a:lnTo>
                <a:lnTo>
                  <a:pt x="2905691" y="544825"/>
                </a:lnTo>
                <a:lnTo>
                  <a:pt x="2945198" y="523310"/>
                </a:lnTo>
                <a:lnTo>
                  <a:pt x="2979662" y="494844"/>
                </a:lnTo>
                <a:lnTo>
                  <a:pt x="3008129" y="460380"/>
                </a:lnTo>
                <a:lnTo>
                  <a:pt x="3029643" y="420872"/>
                </a:lnTo>
                <a:lnTo>
                  <a:pt x="3043251" y="377275"/>
                </a:lnTo>
                <a:lnTo>
                  <a:pt x="3048000" y="330542"/>
                </a:lnTo>
                <a:lnTo>
                  <a:pt x="3048000" y="232638"/>
                </a:lnTo>
                <a:lnTo>
                  <a:pt x="3043251" y="185906"/>
                </a:lnTo>
                <a:lnTo>
                  <a:pt x="3029643" y="142308"/>
                </a:lnTo>
                <a:lnTo>
                  <a:pt x="3008129" y="102801"/>
                </a:lnTo>
                <a:lnTo>
                  <a:pt x="2979662" y="68337"/>
                </a:lnTo>
                <a:lnTo>
                  <a:pt x="2945198" y="39870"/>
                </a:lnTo>
                <a:lnTo>
                  <a:pt x="2905691" y="18356"/>
                </a:lnTo>
                <a:lnTo>
                  <a:pt x="2862093" y="4748"/>
                </a:lnTo>
                <a:lnTo>
                  <a:pt x="2815361" y="0"/>
                </a:lnTo>
                <a:close/>
              </a:path>
            </a:pathLst>
          </a:custGeom>
          <a:solidFill>
            <a:srgbClr val="E1027A"/>
          </a:solid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159" name="object 159"/>
          <p:cNvSpPr txBox="1"/>
          <p:nvPr/>
        </p:nvSpPr>
        <p:spPr>
          <a:xfrm>
            <a:off x="3864254" y="5149405"/>
            <a:ext cx="2671445" cy="382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90"/>
              </a:spcBef>
            </a:pPr>
            <a:r>
              <a:rPr sz="2350" spc="-5" dirty="0">
                <a:solidFill>
                  <a:srgbClr val="FFFFFF"/>
                </a:solidFill>
                <a:latin typeface="Arial"/>
                <a:cs typeface="Arial"/>
              </a:rPr>
              <a:t>Continuar</a:t>
            </a:r>
            <a:r>
              <a:rPr sz="235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Arial"/>
                <a:cs typeface="Arial"/>
              </a:rPr>
              <a:t>Produção</a:t>
            </a:r>
            <a:endParaRPr sz="2350" dirty="0">
              <a:latin typeface="Arial"/>
              <a:cs typeface="Arial"/>
            </a:endParaRPr>
          </a:p>
        </p:txBody>
      </p:sp>
      <p:pic>
        <p:nvPicPr>
          <p:cNvPr id="91" name="Imagem 90">
            <a:hlinkClick r:id="rId41" action="ppaction://hlinksldjump"/>
            <a:extLst>
              <a:ext uri="{FF2B5EF4-FFF2-40B4-BE49-F238E27FC236}">
                <a16:creationId xmlns:a16="http://schemas.microsoft.com/office/drawing/2014/main" id="{34870A94-500E-438F-B94B-10484FB1FA2F}"/>
              </a:ext>
            </a:extLst>
          </p:cNvPr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096" y="6559248"/>
            <a:ext cx="993304" cy="99330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4565" y="748233"/>
            <a:ext cx="2172335" cy="2305050"/>
          </a:xfrm>
          <a:custGeom>
            <a:avLst/>
            <a:gdLst/>
            <a:ahLst/>
            <a:cxnLst/>
            <a:rect l="l" t="t" r="r" b="b"/>
            <a:pathLst>
              <a:path w="2172335" h="2305050">
                <a:moveTo>
                  <a:pt x="133351" y="0"/>
                </a:moveTo>
                <a:lnTo>
                  <a:pt x="2038355" y="0"/>
                </a:lnTo>
                <a:lnTo>
                  <a:pt x="2080387" y="6827"/>
                </a:lnTo>
                <a:lnTo>
                  <a:pt x="2116978" y="25816"/>
                </a:lnTo>
                <a:lnTo>
                  <a:pt x="2145888" y="54726"/>
                </a:lnTo>
                <a:lnTo>
                  <a:pt x="2164877" y="91318"/>
                </a:lnTo>
                <a:lnTo>
                  <a:pt x="2171705" y="133350"/>
                </a:lnTo>
                <a:lnTo>
                  <a:pt x="2171705" y="2171700"/>
                </a:lnTo>
                <a:lnTo>
                  <a:pt x="2164877" y="2213731"/>
                </a:lnTo>
                <a:lnTo>
                  <a:pt x="2145888" y="2250323"/>
                </a:lnTo>
                <a:lnTo>
                  <a:pt x="2116978" y="2279233"/>
                </a:lnTo>
                <a:lnTo>
                  <a:pt x="2080387" y="2298222"/>
                </a:lnTo>
                <a:lnTo>
                  <a:pt x="2038355" y="2305050"/>
                </a:lnTo>
                <a:lnTo>
                  <a:pt x="133351" y="2305050"/>
                </a:lnTo>
                <a:lnTo>
                  <a:pt x="91317" y="2298222"/>
                </a:lnTo>
                <a:lnTo>
                  <a:pt x="54726" y="2279233"/>
                </a:lnTo>
                <a:lnTo>
                  <a:pt x="25815" y="2250323"/>
                </a:lnTo>
                <a:lnTo>
                  <a:pt x="6827" y="2213731"/>
                </a:lnTo>
                <a:lnTo>
                  <a:pt x="0" y="2171700"/>
                </a:lnTo>
                <a:lnTo>
                  <a:pt x="0" y="133350"/>
                </a:lnTo>
                <a:lnTo>
                  <a:pt x="6827" y="91318"/>
                </a:lnTo>
                <a:lnTo>
                  <a:pt x="25815" y="54726"/>
                </a:lnTo>
                <a:lnTo>
                  <a:pt x="54726" y="25816"/>
                </a:lnTo>
                <a:lnTo>
                  <a:pt x="91317" y="6827"/>
                </a:lnTo>
                <a:lnTo>
                  <a:pt x="133351" y="0"/>
                </a:lnTo>
                <a:close/>
              </a:path>
            </a:pathLst>
          </a:custGeom>
          <a:ln w="8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964565" y="4132236"/>
            <a:ext cx="2172335" cy="2305050"/>
          </a:xfrm>
          <a:custGeom>
            <a:avLst/>
            <a:gdLst/>
            <a:ahLst/>
            <a:cxnLst/>
            <a:rect l="l" t="t" r="r" b="b"/>
            <a:pathLst>
              <a:path w="2172335" h="2305050">
                <a:moveTo>
                  <a:pt x="133351" y="0"/>
                </a:moveTo>
                <a:lnTo>
                  <a:pt x="2038355" y="0"/>
                </a:lnTo>
                <a:lnTo>
                  <a:pt x="2080387" y="6826"/>
                </a:lnTo>
                <a:lnTo>
                  <a:pt x="2116978" y="25812"/>
                </a:lnTo>
                <a:lnTo>
                  <a:pt x="2145888" y="54721"/>
                </a:lnTo>
                <a:lnTo>
                  <a:pt x="2164877" y="91313"/>
                </a:lnTo>
                <a:lnTo>
                  <a:pt x="2171705" y="133350"/>
                </a:lnTo>
                <a:lnTo>
                  <a:pt x="2171705" y="2171696"/>
                </a:lnTo>
                <a:lnTo>
                  <a:pt x="2164877" y="2213729"/>
                </a:lnTo>
                <a:lnTo>
                  <a:pt x="2145888" y="2250321"/>
                </a:lnTo>
                <a:lnTo>
                  <a:pt x="2116978" y="2279231"/>
                </a:lnTo>
                <a:lnTo>
                  <a:pt x="2080387" y="2298220"/>
                </a:lnTo>
                <a:lnTo>
                  <a:pt x="2038355" y="2305047"/>
                </a:lnTo>
                <a:lnTo>
                  <a:pt x="133351" y="2305047"/>
                </a:lnTo>
                <a:lnTo>
                  <a:pt x="91317" y="2298220"/>
                </a:lnTo>
                <a:lnTo>
                  <a:pt x="54726" y="2279231"/>
                </a:lnTo>
                <a:lnTo>
                  <a:pt x="25815" y="2250321"/>
                </a:lnTo>
                <a:lnTo>
                  <a:pt x="6827" y="2213729"/>
                </a:lnTo>
                <a:lnTo>
                  <a:pt x="0" y="2171696"/>
                </a:lnTo>
                <a:lnTo>
                  <a:pt x="0" y="133350"/>
                </a:lnTo>
                <a:lnTo>
                  <a:pt x="6827" y="91313"/>
                </a:lnTo>
                <a:lnTo>
                  <a:pt x="25815" y="54721"/>
                </a:lnTo>
                <a:lnTo>
                  <a:pt x="54726" y="25812"/>
                </a:lnTo>
                <a:lnTo>
                  <a:pt x="91317" y="6826"/>
                </a:lnTo>
                <a:lnTo>
                  <a:pt x="133351" y="0"/>
                </a:lnTo>
                <a:close/>
              </a:path>
            </a:pathLst>
          </a:custGeom>
          <a:ln w="8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4113047" y="748233"/>
            <a:ext cx="2171700" cy="2305050"/>
          </a:xfrm>
          <a:custGeom>
            <a:avLst/>
            <a:gdLst/>
            <a:ahLst/>
            <a:cxnLst/>
            <a:rect l="l" t="t" r="r" b="b"/>
            <a:pathLst>
              <a:path w="2171700" h="2305050">
                <a:moveTo>
                  <a:pt x="133350" y="0"/>
                </a:moveTo>
                <a:lnTo>
                  <a:pt x="2038350" y="0"/>
                </a:lnTo>
                <a:lnTo>
                  <a:pt x="2080381" y="6827"/>
                </a:lnTo>
                <a:lnTo>
                  <a:pt x="2116973" y="25816"/>
                </a:lnTo>
                <a:lnTo>
                  <a:pt x="2145883" y="54726"/>
                </a:lnTo>
                <a:lnTo>
                  <a:pt x="2164872" y="91318"/>
                </a:lnTo>
                <a:lnTo>
                  <a:pt x="2171700" y="133350"/>
                </a:lnTo>
                <a:lnTo>
                  <a:pt x="2171700" y="2171700"/>
                </a:lnTo>
                <a:lnTo>
                  <a:pt x="2164872" y="2213731"/>
                </a:lnTo>
                <a:lnTo>
                  <a:pt x="2145883" y="2250323"/>
                </a:lnTo>
                <a:lnTo>
                  <a:pt x="2116973" y="2279233"/>
                </a:lnTo>
                <a:lnTo>
                  <a:pt x="2080381" y="2298222"/>
                </a:lnTo>
                <a:lnTo>
                  <a:pt x="2038350" y="2305050"/>
                </a:lnTo>
                <a:lnTo>
                  <a:pt x="133350" y="2305050"/>
                </a:lnTo>
                <a:lnTo>
                  <a:pt x="91313" y="2298222"/>
                </a:lnTo>
                <a:lnTo>
                  <a:pt x="54721" y="2279233"/>
                </a:lnTo>
                <a:lnTo>
                  <a:pt x="25812" y="2250323"/>
                </a:lnTo>
                <a:lnTo>
                  <a:pt x="6826" y="2213731"/>
                </a:lnTo>
                <a:lnTo>
                  <a:pt x="0" y="2171700"/>
                </a:lnTo>
                <a:lnTo>
                  <a:pt x="0" y="133350"/>
                </a:lnTo>
                <a:lnTo>
                  <a:pt x="6826" y="91318"/>
                </a:lnTo>
                <a:lnTo>
                  <a:pt x="25812" y="54726"/>
                </a:lnTo>
                <a:lnTo>
                  <a:pt x="54721" y="25816"/>
                </a:lnTo>
                <a:lnTo>
                  <a:pt x="91313" y="6827"/>
                </a:lnTo>
                <a:lnTo>
                  <a:pt x="133350" y="0"/>
                </a:lnTo>
                <a:close/>
              </a:path>
            </a:pathLst>
          </a:custGeom>
          <a:ln w="8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4113047" y="4132236"/>
            <a:ext cx="2171700" cy="2305050"/>
          </a:xfrm>
          <a:custGeom>
            <a:avLst/>
            <a:gdLst/>
            <a:ahLst/>
            <a:cxnLst/>
            <a:rect l="l" t="t" r="r" b="b"/>
            <a:pathLst>
              <a:path w="2171700" h="2305050">
                <a:moveTo>
                  <a:pt x="133350" y="0"/>
                </a:moveTo>
                <a:lnTo>
                  <a:pt x="2038350" y="0"/>
                </a:lnTo>
                <a:lnTo>
                  <a:pt x="2080381" y="6826"/>
                </a:lnTo>
                <a:lnTo>
                  <a:pt x="2116973" y="25812"/>
                </a:lnTo>
                <a:lnTo>
                  <a:pt x="2145883" y="54721"/>
                </a:lnTo>
                <a:lnTo>
                  <a:pt x="2164872" y="91313"/>
                </a:lnTo>
                <a:lnTo>
                  <a:pt x="2171700" y="133350"/>
                </a:lnTo>
                <a:lnTo>
                  <a:pt x="2171700" y="2171696"/>
                </a:lnTo>
                <a:lnTo>
                  <a:pt x="2164872" y="2213729"/>
                </a:lnTo>
                <a:lnTo>
                  <a:pt x="2145883" y="2250321"/>
                </a:lnTo>
                <a:lnTo>
                  <a:pt x="2116973" y="2279231"/>
                </a:lnTo>
                <a:lnTo>
                  <a:pt x="2080381" y="2298220"/>
                </a:lnTo>
                <a:lnTo>
                  <a:pt x="2038350" y="2305047"/>
                </a:lnTo>
                <a:lnTo>
                  <a:pt x="133350" y="2305047"/>
                </a:lnTo>
                <a:lnTo>
                  <a:pt x="91313" y="2298220"/>
                </a:lnTo>
                <a:lnTo>
                  <a:pt x="54721" y="2279231"/>
                </a:lnTo>
                <a:lnTo>
                  <a:pt x="25812" y="2250321"/>
                </a:lnTo>
                <a:lnTo>
                  <a:pt x="6826" y="2213729"/>
                </a:lnTo>
                <a:lnTo>
                  <a:pt x="0" y="2171696"/>
                </a:lnTo>
                <a:lnTo>
                  <a:pt x="0" y="133350"/>
                </a:lnTo>
                <a:lnTo>
                  <a:pt x="6826" y="91313"/>
                </a:lnTo>
                <a:lnTo>
                  <a:pt x="25812" y="54721"/>
                </a:lnTo>
                <a:lnTo>
                  <a:pt x="54721" y="25812"/>
                </a:lnTo>
                <a:lnTo>
                  <a:pt x="91313" y="6826"/>
                </a:lnTo>
                <a:lnTo>
                  <a:pt x="133350" y="0"/>
                </a:lnTo>
                <a:close/>
              </a:path>
            </a:pathLst>
          </a:custGeom>
          <a:ln w="8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7251700" y="748233"/>
            <a:ext cx="2171700" cy="2305050"/>
          </a:xfrm>
          <a:custGeom>
            <a:avLst/>
            <a:gdLst/>
            <a:ahLst/>
            <a:cxnLst/>
            <a:rect l="l" t="t" r="r" b="b"/>
            <a:pathLst>
              <a:path w="2171700" h="2305050">
                <a:moveTo>
                  <a:pt x="133350" y="0"/>
                </a:moveTo>
                <a:lnTo>
                  <a:pt x="2038350" y="0"/>
                </a:lnTo>
                <a:lnTo>
                  <a:pt x="2080381" y="6827"/>
                </a:lnTo>
                <a:lnTo>
                  <a:pt x="2116973" y="25816"/>
                </a:lnTo>
                <a:lnTo>
                  <a:pt x="2145883" y="54726"/>
                </a:lnTo>
                <a:lnTo>
                  <a:pt x="2164872" y="91318"/>
                </a:lnTo>
                <a:lnTo>
                  <a:pt x="2171700" y="133350"/>
                </a:lnTo>
                <a:lnTo>
                  <a:pt x="2171700" y="2171700"/>
                </a:lnTo>
                <a:lnTo>
                  <a:pt x="2164872" y="2213731"/>
                </a:lnTo>
                <a:lnTo>
                  <a:pt x="2145883" y="2250323"/>
                </a:lnTo>
                <a:lnTo>
                  <a:pt x="2116973" y="2279233"/>
                </a:lnTo>
                <a:lnTo>
                  <a:pt x="2080381" y="2298222"/>
                </a:lnTo>
                <a:lnTo>
                  <a:pt x="2038350" y="2305050"/>
                </a:lnTo>
                <a:lnTo>
                  <a:pt x="133350" y="2305050"/>
                </a:lnTo>
                <a:lnTo>
                  <a:pt x="91318" y="2298222"/>
                </a:lnTo>
                <a:lnTo>
                  <a:pt x="54726" y="2279233"/>
                </a:lnTo>
                <a:lnTo>
                  <a:pt x="25816" y="2250323"/>
                </a:lnTo>
                <a:lnTo>
                  <a:pt x="6827" y="2213731"/>
                </a:lnTo>
                <a:lnTo>
                  <a:pt x="0" y="2171700"/>
                </a:lnTo>
                <a:lnTo>
                  <a:pt x="0" y="133350"/>
                </a:lnTo>
                <a:lnTo>
                  <a:pt x="6827" y="91318"/>
                </a:lnTo>
                <a:lnTo>
                  <a:pt x="25816" y="54726"/>
                </a:lnTo>
                <a:lnTo>
                  <a:pt x="54726" y="25816"/>
                </a:lnTo>
                <a:lnTo>
                  <a:pt x="91318" y="6827"/>
                </a:lnTo>
                <a:lnTo>
                  <a:pt x="133350" y="0"/>
                </a:lnTo>
                <a:close/>
              </a:path>
            </a:pathLst>
          </a:custGeom>
          <a:ln w="8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7251700" y="4132236"/>
            <a:ext cx="2171700" cy="2305050"/>
          </a:xfrm>
          <a:custGeom>
            <a:avLst/>
            <a:gdLst/>
            <a:ahLst/>
            <a:cxnLst/>
            <a:rect l="l" t="t" r="r" b="b"/>
            <a:pathLst>
              <a:path w="2171700" h="2305050">
                <a:moveTo>
                  <a:pt x="133350" y="0"/>
                </a:moveTo>
                <a:lnTo>
                  <a:pt x="2038350" y="0"/>
                </a:lnTo>
                <a:lnTo>
                  <a:pt x="2080381" y="6826"/>
                </a:lnTo>
                <a:lnTo>
                  <a:pt x="2116973" y="25812"/>
                </a:lnTo>
                <a:lnTo>
                  <a:pt x="2145883" y="54721"/>
                </a:lnTo>
                <a:lnTo>
                  <a:pt x="2164872" y="91313"/>
                </a:lnTo>
                <a:lnTo>
                  <a:pt x="2171700" y="133350"/>
                </a:lnTo>
                <a:lnTo>
                  <a:pt x="2171700" y="2171696"/>
                </a:lnTo>
                <a:lnTo>
                  <a:pt x="2164872" y="2213729"/>
                </a:lnTo>
                <a:lnTo>
                  <a:pt x="2145883" y="2250321"/>
                </a:lnTo>
                <a:lnTo>
                  <a:pt x="2116973" y="2279231"/>
                </a:lnTo>
                <a:lnTo>
                  <a:pt x="2080381" y="2298220"/>
                </a:lnTo>
                <a:lnTo>
                  <a:pt x="2038350" y="2305047"/>
                </a:lnTo>
                <a:lnTo>
                  <a:pt x="133350" y="2305047"/>
                </a:lnTo>
                <a:lnTo>
                  <a:pt x="91318" y="2298220"/>
                </a:lnTo>
                <a:lnTo>
                  <a:pt x="54726" y="2279231"/>
                </a:lnTo>
                <a:lnTo>
                  <a:pt x="25816" y="2250321"/>
                </a:lnTo>
                <a:lnTo>
                  <a:pt x="6827" y="2213729"/>
                </a:lnTo>
                <a:lnTo>
                  <a:pt x="0" y="2171696"/>
                </a:lnTo>
                <a:lnTo>
                  <a:pt x="0" y="133350"/>
                </a:lnTo>
                <a:lnTo>
                  <a:pt x="6827" y="91313"/>
                </a:lnTo>
                <a:lnTo>
                  <a:pt x="25816" y="54721"/>
                </a:lnTo>
                <a:lnTo>
                  <a:pt x="54726" y="25812"/>
                </a:lnTo>
                <a:lnTo>
                  <a:pt x="91318" y="6826"/>
                </a:lnTo>
                <a:lnTo>
                  <a:pt x="133350" y="0"/>
                </a:lnTo>
                <a:close/>
              </a:path>
            </a:pathLst>
          </a:custGeom>
          <a:ln w="8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138493" y="3163493"/>
            <a:ext cx="186118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10" dirty="0">
                <a:latin typeface="Arial"/>
                <a:cs typeface="Arial"/>
              </a:rPr>
              <a:t>Colaborador01</a:t>
            </a:r>
            <a:endParaRPr sz="21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8493" y="6511491"/>
            <a:ext cx="186118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10" dirty="0">
                <a:latin typeface="Arial"/>
                <a:cs typeface="Arial"/>
              </a:rPr>
              <a:t>Colaborador04</a:t>
            </a:r>
            <a:endParaRPr sz="21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86973" y="3163493"/>
            <a:ext cx="186118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10" dirty="0">
                <a:latin typeface="Arial"/>
                <a:cs typeface="Arial"/>
              </a:rPr>
              <a:t>Colaborador02</a:t>
            </a:r>
            <a:endParaRPr sz="215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86973" y="6511491"/>
            <a:ext cx="186118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10" dirty="0">
                <a:latin typeface="Arial"/>
                <a:cs typeface="Arial"/>
              </a:rPr>
              <a:t>Colaborador05</a:t>
            </a:r>
            <a:endParaRPr sz="215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25627" y="3163493"/>
            <a:ext cx="186118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10" dirty="0">
                <a:latin typeface="Arial"/>
                <a:cs typeface="Arial"/>
              </a:rPr>
              <a:t>Colaborador03</a:t>
            </a:r>
            <a:endParaRPr sz="215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25627" y="6511491"/>
            <a:ext cx="186118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10" dirty="0">
                <a:latin typeface="Arial"/>
                <a:cs typeface="Arial"/>
              </a:rPr>
              <a:t>Colaborador06</a:t>
            </a:r>
            <a:endParaRPr sz="215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248675" y="783247"/>
            <a:ext cx="1610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0" dirty="0">
                <a:solidFill>
                  <a:srgbClr val="000000"/>
                </a:solidFill>
              </a:rPr>
              <a:t>OPS Concluidas:</a:t>
            </a:r>
            <a:r>
              <a:rPr sz="1350" spc="305" dirty="0">
                <a:solidFill>
                  <a:srgbClr val="000000"/>
                </a:solidFill>
              </a:rPr>
              <a:t> </a:t>
            </a:r>
            <a:r>
              <a:rPr sz="3600" spc="-7" baseline="-6944" dirty="0">
                <a:solidFill>
                  <a:srgbClr val="000000"/>
                </a:solidFill>
              </a:rPr>
              <a:t>4</a:t>
            </a:r>
            <a:endParaRPr sz="3600" baseline="-6944" dirty="0"/>
          </a:p>
        </p:txBody>
      </p:sp>
      <p:sp>
        <p:nvSpPr>
          <p:cNvPr id="15" name="object 15"/>
          <p:cNvSpPr/>
          <p:nvPr/>
        </p:nvSpPr>
        <p:spPr>
          <a:xfrm>
            <a:off x="1182848" y="1633893"/>
            <a:ext cx="1155700" cy="125095"/>
          </a:xfrm>
          <a:custGeom>
            <a:avLst/>
            <a:gdLst/>
            <a:ahLst/>
            <a:cxnLst/>
            <a:rect l="l" t="t" r="r" b="b"/>
            <a:pathLst>
              <a:path w="1155700" h="125094">
                <a:moveTo>
                  <a:pt x="1155519" y="0"/>
                </a:moveTo>
                <a:lnTo>
                  <a:pt x="36615" y="0"/>
                </a:lnTo>
                <a:lnTo>
                  <a:pt x="22396" y="4934"/>
                </a:lnTo>
                <a:lnTo>
                  <a:pt x="10754" y="18370"/>
                </a:lnTo>
                <a:lnTo>
                  <a:pt x="2888" y="38254"/>
                </a:lnTo>
                <a:lnTo>
                  <a:pt x="0" y="62534"/>
                </a:lnTo>
                <a:lnTo>
                  <a:pt x="2888" y="86820"/>
                </a:lnTo>
                <a:lnTo>
                  <a:pt x="10754" y="106703"/>
                </a:lnTo>
                <a:lnTo>
                  <a:pt x="22396" y="120136"/>
                </a:lnTo>
                <a:lnTo>
                  <a:pt x="36615" y="125069"/>
                </a:lnTo>
                <a:lnTo>
                  <a:pt x="1155519" y="125069"/>
                </a:lnTo>
                <a:lnTo>
                  <a:pt x="1155519" y="0"/>
                </a:lnTo>
                <a:close/>
              </a:path>
            </a:pathLst>
          </a:custGeom>
          <a:solidFill>
            <a:srgbClr val="E1027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82848" y="1633893"/>
            <a:ext cx="1735455" cy="125095"/>
          </a:xfrm>
          <a:custGeom>
            <a:avLst/>
            <a:gdLst/>
            <a:ahLst/>
            <a:cxnLst/>
            <a:rect l="l" t="t" r="r" b="b"/>
            <a:pathLst>
              <a:path w="1735455" h="125094">
                <a:moveTo>
                  <a:pt x="62532" y="0"/>
                </a:moveTo>
                <a:lnTo>
                  <a:pt x="1672600" y="0"/>
                </a:lnTo>
                <a:lnTo>
                  <a:pt x="1696885" y="4934"/>
                </a:lnTo>
                <a:lnTo>
                  <a:pt x="1716769" y="18370"/>
                </a:lnTo>
                <a:lnTo>
                  <a:pt x="1730202" y="38254"/>
                </a:lnTo>
                <a:lnTo>
                  <a:pt x="1735134" y="62534"/>
                </a:lnTo>
                <a:lnTo>
                  <a:pt x="1730202" y="86820"/>
                </a:lnTo>
                <a:lnTo>
                  <a:pt x="1716769" y="106703"/>
                </a:lnTo>
                <a:lnTo>
                  <a:pt x="1696885" y="120136"/>
                </a:lnTo>
                <a:lnTo>
                  <a:pt x="1672600" y="125069"/>
                </a:lnTo>
                <a:lnTo>
                  <a:pt x="62532" y="125069"/>
                </a:lnTo>
                <a:lnTo>
                  <a:pt x="38251" y="120136"/>
                </a:lnTo>
                <a:lnTo>
                  <a:pt x="18368" y="106703"/>
                </a:lnTo>
                <a:lnTo>
                  <a:pt x="4933" y="86820"/>
                </a:lnTo>
                <a:lnTo>
                  <a:pt x="0" y="62534"/>
                </a:lnTo>
                <a:lnTo>
                  <a:pt x="4933" y="38254"/>
                </a:lnTo>
                <a:lnTo>
                  <a:pt x="18368" y="18370"/>
                </a:lnTo>
                <a:lnTo>
                  <a:pt x="38251" y="4934"/>
                </a:lnTo>
                <a:lnTo>
                  <a:pt x="62532" y="0"/>
                </a:lnTo>
                <a:close/>
              </a:path>
            </a:pathLst>
          </a:custGeom>
          <a:ln w="7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1838203" y="1772564"/>
            <a:ext cx="429259" cy="2679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25" dirty="0">
                <a:latin typeface="Arial"/>
                <a:cs typeface="Arial"/>
              </a:rPr>
              <a:t>67%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59893" y="2551645"/>
            <a:ext cx="1181100" cy="229235"/>
          </a:xfrm>
          <a:custGeom>
            <a:avLst/>
            <a:gdLst/>
            <a:ahLst/>
            <a:cxnLst/>
            <a:rect l="l" t="t" r="r" b="b"/>
            <a:pathLst>
              <a:path w="1181100" h="229235">
                <a:moveTo>
                  <a:pt x="1086614" y="0"/>
                </a:moveTo>
                <a:lnTo>
                  <a:pt x="94439" y="0"/>
                </a:lnTo>
                <a:lnTo>
                  <a:pt x="57770" y="7451"/>
                </a:lnTo>
                <a:lnTo>
                  <a:pt x="27741" y="27739"/>
                </a:lnTo>
                <a:lnTo>
                  <a:pt x="7451" y="57767"/>
                </a:lnTo>
                <a:lnTo>
                  <a:pt x="0" y="94437"/>
                </a:lnTo>
                <a:lnTo>
                  <a:pt x="0" y="134188"/>
                </a:lnTo>
                <a:lnTo>
                  <a:pt x="7451" y="170857"/>
                </a:lnTo>
                <a:lnTo>
                  <a:pt x="27741" y="200885"/>
                </a:lnTo>
                <a:lnTo>
                  <a:pt x="57770" y="221174"/>
                </a:lnTo>
                <a:lnTo>
                  <a:pt x="94439" y="228625"/>
                </a:lnTo>
                <a:lnTo>
                  <a:pt x="1086614" y="228625"/>
                </a:lnTo>
                <a:lnTo>
                  <a:pt x="1123283" y="221174"/>
                </a:lnTo>
                <a:lnTo>
                  <a:pt x="1153311" y="200885"/>
                </a:lnTo>
                <a:lnTo>
                  <a:pt x="1173600" y="170857"/>
                </a:lnTo>
                <a:lnTo>
                  <a:pt x="1181051" y="134188"/>
                </a:lnTo>
                <a:lnTo>
                  <a:pt x="1181051" y="94437"/>
                </a:lnTo>
                <a:lnTo>
                  <a:pt x="1173600" y="57767"/>
                </a:lnTo>
                <a:lnTo>
                  <a:pt x="1153311" y="27739"/>
                </a:lnTo>
                <a:lnTo>
                  <a:pt x="1123283" y="7451"/>
                </a:lnTo>
                <a:lnTo>
                  <a:pt x="1086614" y="0"/>
                </a:lnTo>
                <a:close/>
              </a:path>
            </a:pathLst>
          </a:custGeom>
          <a:solidFill>
            <a:srgbClr val="E1027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1563261" y="2571851"/>
            <a:ext cx="979169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-20" dirty="0">
                <a:solidFill>
                  <a:srgbClr val="FFFFFF"/>
                </a:solidFill>
                <a:latin typeface="Arial"/>
                <a:cs typeface="Arial"/>
              </a:rPr>
              <a:t>Ver</a:t>
            </a:r>
            <a:r>
              <a:rPr sz="95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FFFFFF"/>
                </a:solidFill>
                <a:latin typeface="Arial"/>
                <a:cs typeface="Arial"/>
              </a:rPr>
              <a:t>Produtividade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48675" y="4167251"/>
            <a:ext cx="1610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0" dirty="0">
                <a:latin typeface="Arial"/>
                <a:cs typeface="Arial"/>
              </a:rPr>
              <a:t>OPS Concluidas:</a:t>
            </a:r>
            <a:r>
              <a:rPr sz="1350" spc="305" dirty="0">
                <a:latin typeface="Arial"/>
                <a:cs typeface="Arial"/>
              </a:rPr>
              <a:t> </a:t>
            </a:r>
            <a:r>
              <a:rPr sz="3600" spc="-7" baseline="-6944" dirty="0">
                <a:latin typeface="Arial"/>
                <a:cs typeface="Arial"/>
              </a:rPr>
              <a:t>4</a:t>
            </a:r>
            <a:endParaRPr sz="3600" baseline="-6944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82848" y="5017897"/>
            <a:ext cx="1155700" cy="125095"/>
          </a:xfrm>
          <a:custGeom>
            <a:avLst/>
            <a:gdLst/>
            <a:ahLst/>
            <a:cxnLst/>
            <a:rect l="l" t="t" r="r" b="b"/>
            <a:pathLst>
              <a:path w="1155700" h="125095">
                <a:moveTo>
                  <a:pt x="1155519" y="0"/>
                </a:moveTo>
                <a:lnTo>
                  <a:pt x="36615" y="0"/>
                </a:lnTo>
                <a:lnTo>
                  <a:pt x="22396" y="4932"/>
                </a:lnTo>
                <a:lnTo>
                  <a:pt x="10754" y="18365"/>
                </a:lnTo>
                <a:lnTo>
                  <a:pt x="2888" y="38249"/>
                </a:lnTo>
                <a:lnTo>
                  <a:pt x="0" y="62534"/>
                </a:lnTo>
                <a:lnTo>
                  <a:pt x="2888" y="86820"/>
                </a:lnTo>
                <a:lnTo>
                  <a:pt x="10754" y="106703"/>
                </a:lnTo>
                <a:lnTo>
                  <a:pt x="22396" y="120136"/>
                </a:lnTo>
                <a:lnTo>
                  <a:pt x="36615" y="125069"/>
                </a:lnTo>
                <a:lnTo>
                  <a:pt x="1155519" y="125069"/>
                </a:lnTo>
                <a:lnTo>
                  <a:pt x="1155519" y="0"/>
                </a:lnTo>
                <a:close/>
              </a:path>
            </a:pathLst>
          </a:custGeom>
          <a:solidFill>
            <a:srgbClr val="E1027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182848" y="5017897"/>
            <a:ext cx="1735455" cy="125095"/>
          </a:xfrm>
          <a:custGeom>
            <a:avLst/>
            <a:gdLst/>
            <a:ahLst/>
            <a:cxnLst/>
            <a:rect l="l" t="t" r="r" b="b"/>
            <a:pathLst>
              <a:path w="1735455" h="125095">
                <a:moveTo>
                  <a:pt x="62532" y="0"/>
                </a:moveTo>
                <a:lnTo>
                  <a:pt x="1672600" y="0"/>
                </a:lnTo>
                <a:lnTo>
                  <a:pt x="1696885" y="4932"/>
                </a:lnTo>
                <a:lnTo>
                  <a:pt x="1716769" y="18365"/>
                </a:lnTo>
                <a:lnTo>
                  <a:pt x="1730202" y="38249"/>
                </a:lnTo>
                <a:lnTo>
                  <a:pt x="1735134" y="62534"/>
                </a:lnTo>
                <a:lnTo>
                  <a:pt x="1730202" y="86820"/>
                </a:lnTo>
                <a:lnTo>
                  <a:pt x="1716769" y="106703"/>
                </a:lnTo>
                <a:lnTo>
                  <a:pt x="1696885" y="120136"/>
                </a:lnTo>
                <a:lnTo>
                  <a:pt x="1672600" y="125069"/>
                </a:lnTo>
                <a:lnTo>
                  <a:pt x="62532" y="125069"/>
                </a:lnTo>
                <a:lnTo>
                  <a:pt x="38251" y="120136"/>
                </a:lnTo>
                <a:lnTo>
                  <a:pt x="18368" y="106703"/>
                </a:lnTo>
                <a:lnTo>
                  <a:pt x="4933" y="86820"/>
                </a:lnTo>
                <a:lnTo>
                  <a:pt x="0" y="62534"/>
                </a:lnTo>
                <a:lnTo>
                  <a:pt x="4933" y="38249"/>
                </a:lnTo>
                <a:lnTo>
                  <a:pt x="18368" y="18365"/>
                </a:lnTo>
                <a:lnTo>
                  <a:pt x="38251" y="4932"/>
                </a:lnTo>
                <a:lnTo>
                  <a:pt x="62532" y="0"/>
                </a:lnTo>
                <a:close/>
              </a:path>
            </a:pathLst>
          </a:custGeom>
          <a:ln w="7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1838203" y="5156568"/>
            <a:ext cx="429259" cy="2679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25" dirty="0">
                <a:latin typeface="Arial"/>
                <a:cs typeface="Arial"/>
              </a:rPr>
              <a:t>67%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59893" y="5935636"/>
            <a:ext cx="1181100" cy="229235"/>
          </a:xfrm>
          <a:custGeom>
            <a:avLst/>
            <a:gdLst/>
            <a:ahLst/>
            <a:cxnLst/>
            <a:rect l="l" t="t" r="r" b="b"/>
            <a:pathLst>
              <a:path w="1181100" h="229235">
                <a:moveTo>
                  <a:pt x="1086614" y="0"/>
                </a:moveTo>
                <a:lnTo>
                  <a:pt x="94439" y="0"/>
                </a:lnTo>
                <a:lnTo>
                  <a:pt x="57770" y="7451"/>
                </a:lnTo>
                <a:lnTo>
                  <a:pt x="27741" y="27739"/>
                </a:lnTo>
                <a:lnTo>
                  <a:pt x="7451" y="57767"/>
                </a:lnTo>
                <a:lnTo>
                  <a:pt x="0" y="94437"/>
                </a:lnTo>
                <a:lnTo>
                  <a:pt x="0" y="134188"/>
                </a:lnTo>
                <a:lnTo>
                  <a:pt x="7451" y="170857"/>
                </a:lnTo>
                <a:lnTo>
                  <a:pt x="27741" y="200885"/>
                </a:lnTo>
                <a:lnTo>
                  <a:pt x="57770" y="221174"/>
                </a:lnTo>
                <a:lnTo>
                  <a:pt x="94439" y="228625"/>
                </a:lnTo>
                <a:lnTo>
                  <a:pt x="1086614" y="228625"/>
                </a:lnTo>
                <a:lnTo>
                  <a:pt x="1123283" y="221174"/>
                </a:lnTo>
                <a:lnTo>
                  <a:pt x="1153311" y="200885"/>
                </a:lnTo>
                <a:lnTo>
                  <a:pt x="1173600" y="170857"/>
                </a:lnTo>
                <a:lnTo>
                  <a:pt x="1181051" y="134188"/>
                </a:lnTo>
                <a:lnTo>
                  <a:pt x="1181051" y="94437"/>
                </a:lnTo>
                <a:lnTo>
                  <a:pt x="1173600" y="57767"/>
                </a:lnTo>
                <a:lnTo>
                  <a:pt x="1153311" y="27739"/>
                </a:lnTo>
                <a:lnTo>
                  <a:pt x="1123283" y="7451"/>
                </a:lnTo>
                <a:lnTo>
                  <a:pt x="1086614" y="0"/>
                </a:lnTo>
                <a:close/>
              </a:path>
            </a:pathLst>
          </a:custGeom>
          <a:solidFill>
            <a:srgbClr val="E1027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1563261" y="5955855"/>
            <a:ext cx="979169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-20" dirty="0">
                <a:solidFill>
                  <a:srgbClr val="FFFFFF"/>
                </a:solidFill>
                <a:latin typeface="Arial"/>
                <a:cs typeface="Arial"/>
              </a:rPr>
              <a:t>Ver</a:t>
            </a:r>
            <a:r>
              <a:rPr sz="95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FFFFFF"/>
                </a:solidFill>
                <a:latin typeface="Arial"/>
                <a:cs typeface="Arial"/>
              </a:rPr>
              <a:t>Produtividade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97146" y="783247"/>
            <a:ext cx="16103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0" dirty="0">
                <a:latin typeface="Arial"/>
                <a:cs typeface="Arial"/>
              </a:rPr>
              <a:t>OPS Concluidas:</a:t>
            </a:r>
            <a:r>
              <a:rPr sz="1350" spc="305" dirty="0">
                <a:latin typeface="Arial"/>
                <a:cs typeface="Arial"/>
              </a:rPr>
              <a:t> </a:t>
            </a:r>
            <a:r>
              <a:rPr lang="pt-BR" sz="3600" spc="-7" baseline="-6944" dirty="0">
                <a:latin typeface="Arial"/>
                <a:cs typeface="Arial"/>
              </a:rPr>
              <a:t>3</a:t>
            </a:r>
            <a:endParaRPr sz="3600" baseline="-6944" dirty="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331322" y="1647825"/>
            <a:ext cx="1015378" cy="111163"/>
          </a:xfrm>
          <a:custGeom>
            <a:avLst/>
            <a:gdLst/>
            <a:ahLst/>
            <a:cxnLst/>
            <a:rect l="l" t="t" r="r" b="b"/>
            <a:pathLst>
              <a:path w="1155700" h="125094">
                <a:moveTo>
                  <a:pt x="1155522" y="0"/>
                </a:moveTo>
                <a:lnTo>
                  <a:pt x="36614" y="0"/>
                </a:lnTo>
                <a:lnTo>
                  <a:pt x="22395" y="4934"/>
                </a:lnTo>
                <a:lnTo>
                  <a:pt x="10753" y="18370"/>
                </a:lnTo>
                <a:lnTo>
                  <a:pt x="2888" y="38254"/>
                </a:lnTo>
                <a:lnTo>
                  <a:pt x="0" y="62534"/>
                </a:lnTo>
                <a:lnTo>
                  <a:pt x="2888" y="86820"/>
                </a:lnTo>
                <a:lnTo>
                  <a:pt x="10753" y="106703"/>
                </a:lnTo>
                <a:lnTo>
                  <a:pt x="22395" y="120136"/>
                </a:lnTo>
                <a:lnTo>
                  <a:pt x="36614" y="125069"/>
                </a:lnTo>
                <a:lnTo>
                  <a:pt x="1155522" y="125069"/>
                </a:lnTo>
                <a:lnTo>
                  <a:pt x="1155522" y="0"/>
                </a:lnTo>
                <a:close/>
              </a:path>
            </a:pathLst>
          </a:custGeom>
          <a:solidFill>
            <a:srgbClr val="E1027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4331322" y="1633893"/>
            <a:ext cx="1735455" cy="125095"/>
          </a:xfrm>
          <a:custGeom>
            <a:avLst/>
            <a:gdLst/>
            <a:ahLst/>
            <a:cxnLst/>
            <a:rect l="l" t="t" r="r" b="b"/>
            <a:pathLst>
              <a:path w="1735454" h="125094">
                <a:moveTo>
                  <a:pt x="62534" y="0"/>
                </a:moveTo>
                <a:lnTo>
                  <a:pt x="1672615" y="0"/>
                </a:lnTo>
                <a:lnTo>
                  <a:pt x="1696893" y="4934"/>
                </a:lnTo>
                <a:lnTo>
                  <a:pt x="1716773" y="18370"/>
                </a:lnTo>
                <a:lnTo>
                  <a:pt x="1730204" y="38254"/>
                </a:lnTo>
                <a:lnTo>
                  <a:pt x="1735137" y="62534"/>
                </a:lnTo>
                <a:lnTo>
                  <a:pt x="1730204" y="86820"/>
                </a:lnTo>
                <a:lnTo>
                  <a:pt x="1716773" y="106703"/>
                </a:lnTo>
                <a:lnTo>
                  <a:pt x="1696893" y="120136"/>
                </a:lnTo>
                <a:lnTo>
                  <a:pt x="1672615" y="125069"/>
                </a:lnTo>
                <a:lnTo>
                  <a:pt x="62534" y="125069"/>
                </a:lnTo>
                <a:lnTo>
                  <a:pt x="38254" y="120136"/>
                </a:lnTo>
                <a:lnTo>
                  <a:pt x="18370" y="106703"/>
                </a:lnTo>
                <a:lnTo>
                  <a:pt x="4934" y="86820"/>
                </a:lnTo>
                <a:lnTo>
                  <a:pt x="0" y="62534"/>
                </a:lnTo>
                <a:lnTo>
                  <a:pt x="4934" y="38254"/>
                </a:lnTo>
                <a:lnTo>
                  <a:pt x="18370" y="18370"/>
                </a:lnTo>
                <a:lnTo>
                  <a:pt x="38254" y="4934"/>
                </a:lnTo>
                <a:lnTo>
                  <a:pt x="62534" y="0"/>
                </a:lnTo>
                <a:close/>
              </a:path>
            </a:pathLst>
          </a:custGeom>
          <a:ln w="7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4986680" y="1772564"/>
            <a:ext cx="429259" cy="25583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pt-BR" sz="1550" spc="25" dirty="0">
                <a:latin typeface="Arial"/>
                <a:cs typeface="Arial"/>
              </a:rPr>
              <a:t>5</a:t>
            </a:r>
            <a:r>
              <a:rPr sz="1550" spc="25" dirty="0">
                <a:latin typeface="Arial"/>
                <a:cs typeface="Arial"/>
              </a:rPr>
              <a:t>7%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608372" y="2551645"/>
            <a:ext cx="1181100" cy="229235"/>
          </a:xfrm>
          <a:custGeom>
            <a:avLst/>
            <a:gdLst/>
            <a:ahLst/>
            <a:cxnLst/>
            <a:rect l="l" t="t" r="r" b="b"/>
            <a:pathLst>
              <a:path w="1181100" h="229235">
                <a:moveTo>
                  <a:pt x="1086612" y="0"/>
                </a:moveTo>
                <a:lnTo>
                  <a:pt x="94437" y="0"/>
                </a:lnTo>
                <a:lnTo>
                  <a:pt x="57767" y="7451"/>
                </a:lnTo>
                <a:lnTo>
                  <a:pt x="27739" y="27739"/>
                </a:lnTo>
                <a:lnTo>
                  <a:pt x="7451" y="57767"/>
                </a:lnTo>
                <a:lnTo>
                  <a:pt x="0" y="94437"/>
                </a:lnTo>
                <a:lnTo>
                  <a:pt x="0" y="134188"/>
                </a:lnTo>
                <a:lnTo>
                  <a:pt x="7451" y="170857"/>
                </a:lnTo>
                <a:lnTo>
                  <a:pt x="27739" y="200885"/>
                </a:lnTo>
                <a:lnTo>
                  <a:pt x="57767" y="221174"/>
                </a:lnTo>
                <a:lnTo>
                  <a:pt x="94437" y="228625"/>
                </a:lnTo>
                <a:lnTo>
                  <a:pt x="1086612" y="228625"/>
                </a:lnTo>
                <a:lnTo>
                  <a:pt x="1123281" y="221174"/>
                </a:lnTo>
                <a:lnTo>
                  <a:pt x="1153309" y="200885"/>
                </a:lnTo>
                <a:lnTo>
                  <a:pt x="1173597" y="170857"/>
                </a:lnTo>
                <a:lnTo>
                  <a:pt x="1181049" y="134188"/>
                </a:lnTo>
                <a:lnTo>
                  <a:pt x="1181049" y="94437"/>
                </a:lnTo>
                <a:lnTo>
                  <a:pt x="1173597" y="57767"/>
                </a:lnTo>
                <a:lnTo>
                  <a:pt x="1153309" y="27739"/>
                </a:lnTo>
                <a:lnTo>
                  <a:pt x="1123281" y="7451"/>
                </a:lnTo>
                <a:lnTo>
                  <a:pt x="1086612" y="0"/>
                </a:lnTo>
                <a:close/>
              </a:path>
            </a:pathLst>
          </a:custGeom>
          <a:solidFill>
            <a:srgbClr val="E1027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4711737" y="2571851"/>
            <a:ext cx="979169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-20" dirty="0">
                <a:solidFill>
                  <a:srgbClr val="FFFFFF"/>
                </a:solidFill>
                <a:latin typeface="Arial"/>
                <a:cs typeface="Arial"/>
              </a:rPr>
              <a:t>Ver</a:t>
            </a:r>
            <a:r>
              <a:rPr sz="95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FFFFFF"/>
                </a:solidFill>
                <a:latin typeface="Arial"/>
                <a:cs typeface="Arial"/>
              </a:rPr>
              <a:t>Produtividade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97146" y="4167251"/>
            <a:ext cx="16103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0" dirty="0">
                <a:latin typeface="Arial"/>
                <a:cs typeface="Arial"/>
              </a:rPr>
              <a:t>OPS Concluidas:</a:t>
            </a:r>
            <a:r>
              <a:rPr sz="1350" spc="305" dirty="0">
                <a:latin typeface="Arial"/>
                <a:cs typeface="Arial"/>
              </a:rPr>
              <a:t> </a:t>
            </a:r>
            <a:r>
              <a:rPr lang="pt-BR" sz="3600" spc="-7" baseline="-6944" dirty="0">
                <a:latin typeface="Arial"/>
                <a:cs typeface="Arial"/>
              </a:rPr>
              <a:t>2</a:t>
            </a:r>
            <a:endParaRPr sz="3600" baseline="-6944" dirty="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331322" y="5000625"/>
            <a:ext cx="481978" cy="142367"/>
          </a:xfrm>
          <a:custGeom>
            <a:avLst/>
            <a:gdLst/>
            <a:ahLst/>
            <a:cxnLst/>
            <a:rect l="l" t="t" r="r" b="b"/>
            <a:pathLst>
              <a:path w="1155700" h="125095">
                <a:moveTo>
                  <a:pt x="1155522" y="0"/>
                </a:moveTo>
                <a:lnTo>
                  <a:pt x="36614" y="0"/>
                </a:lnTo>
                <a:lnTo>
                  <a:pt x="22395" y="4932"/>
                </a:lnTo>
                <a:lnTo>
                  <a:pt x="10753" y="18365"/>
                </a:lnTo>
                <a:lnTo>
                  <a:pt x="2888" y="38249"/>
                </a:lnTo>
                <a:lnTo>
                  <a:pt x="0" y="62534"/>
                </a:lnTo>
                <a:lnTo>
                  <a:pt x="2888" y="86820"/>
                </a:lnTo>
                <a:lnTo>
                  <a:pt x="10753" y="106703"/>
                </a:lnTo>
                <a:lnTo>
                  <a:pt x="22395" y="120136"/>
                </a:lnTo>
                <a:lnTo>
                  <a:pt x="36614" y="125069"/>
                </a:lnTo>
                <a:lnTo>
                  <a:pt x="1155522" y="125069"/>
                </a:lnTo>
                <a:lnTo>
                  <a:pt x="1155522" y="0"/>
                </a:lnTo>
                <a:close/>
              </a:path>
            </a:pathLst>
          </a:custGeom>
          <a:solidFill>
            <a:srgbClr val="E1027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331322" y="5017897"/>
            <a:ext cx="1735455" cy="125095"/>
          </a:xfrm>
          <a:custGeom>
            <a:avLst/>
            <a:gdLst/>
            <a:ahLst/>
            <a:cxnLst/>
            <a:rect l="l" t="t" r="r" b="b"/>
            <a:pathLst>
              <a:path w="1735454" h="125095">
                <a:moveTo>
                  <a:pt x="62534" y="0"/>
                </a:moveTo>
                <a:lnTo>
                  <a:pt x="1672615" y="0"/>
                </a:lnTo>
                <a:lnTo>
                  <a:pt x="1696893" y="4932"/>
                </a:lnTo>
                <a:lnTo>
                  <a:pt x="1716773" y="18365"/>
                </a:lnTo>
                <a:lnTo>
                  <a:pt x="1730204" y="38249"/>
                </a:lnTo>
                <a:lnTo>
                  <a:pt x="1735137" y="62534"/>
                </a:lnTo>
                <a:lnTo>
                  <a:pt x="1730204" y="86820"/>
                </a:lnTo>
                <a:lnTo>
                  <a:pt x="1716773" y="106703"/>
                </a:lnTo>
                <a:lnTo>
                  <a:pt x="1696893" y="120136"/>
                </a:lnTo>
                <a:lnTo>
                  <a:pt x="1672615" y="125069"/>
                </a:lnTo>
                <a:lnTo>
                  <a:pt x="62534" y="125069"/>
                </a:lnTo>
                <a:lnTo>
                  <a:pt x="38254" y="120136"/>
                </a:lnTo>
                <a:lnTo>
                  <a:pt x="18370" y="106703"/>
                </a:lnTo>
                <a:lnTo>
                  <a:pt x="4934" y="86820"/>
                </a:lnTo>
                <a:lnTo>
                  <a:pt x="0" y="62534"/>
                </a:lnTo>
                <a:lnTo>
                  <a:pt x="4934" y="38249"/>
                </a:lnTo>
                <a:lnTo>
                  <a:pt x="18370" y="18365"/>
                </a:lnTo>
                <a:lnTo>
                  <a:pt x="38254" y="4932"/>
                </a:lnTo>
                <a:lnTo>
                  <a:pt x="62534" y="0"/>
                </a:lnTo>
                <a:close/>
              </a:path>
            </a:pathLst>
          </a:custGeom>
          <a:ln w="7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 txBox="1"/>
          <p:nvPr/>
        </p:nvSpPr>
        <p:spPr>
          <a:xfrm>
            <a:off x="4986680" y="5156568"/>
            <a:ext cx="429259" cy="25583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pt-BR" sz="1550" spc="25" dirty="0">
                <a:latin typeface="Arial"/>
                <a:cs typeface="Arial"/>
              </a:rPr>
              <a:t>2</a:t>
            </a:r>
            <a:r>
              <a:rPr sz="1550" spc="25" dirty="0">
                <a:latin typeface="Arial"/>
                <a:cs typeface="Arial"/>
              </a:rPr>
              <a:t>7%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608372" y="5935636"/>
            <a:ext cx="1181100" cy="229235"/>
          </a:xfrm>
          <a:custGeom>
            <a:avLst/>
            <a:gdLst/>
            <a:ahLst/>
            <a:cxnLst/>
            <a:rect l="l" t="t" r="r" b="b"/>
            <a:pathLst>
              <a:path w="1181100" h="229235">
                <a:moveTo>
                  <a:pt x="1086612" y="0"/>
                </a:moveTo>
                <a:lnTo>
                  <a:pt x="94437" y="0"/>
                </a:lnTo>
                <a:lnTo>
                  <a:pt x="57767" y="7451"/>
                </a:lnTo>
                <a:lnTo>
                  <a:pt x="27739" y="27739"/>
                </a:lnTo>
                <a:lnTo>
                  <a:pt x="7451" y="57767"/>
                </a:lnTo>
                <a:lnTo>
                  <a:pt x="0" y="94437"/>
                </a:lnTo>
                <a:lnTo>
                  <a:pt x="0" y="134188"/>
                </a:lnTo>
                <a:lnTo>
                  <a:pt x="7451" y="170857"/>
                </a:lnTo>
                <a:lnTo>
                  <a:pt x="27739" y="200885"/>
                </a:lnTo>
                <a:lnTo>
                  <a:pt x="57767" y="221174"/>
                </a:lnTo>
                <a:lnTo>
                  <a:pt x="94437" y="228625"/>
                </a:lnTo>
                <a:lnTo>
                  <a:pt x="1086612" y="228625"/>
                </a:lnTo>
                <a:lnTo>
                  <a:pt x="1123281" y="221174"/>
                </a:lnTo>
                <a:lnTo>
                  <a:pt x="1153309" y="200885"/>
                </a:lnTo>
                <a:lnTo>
                  <a:pt x="1173597" y="170857"/>
                </a:lnTo>
                <a:lnTo>
                  <a:pt x="1181049" y="134188"/>
                </a:lnTo>
                <a:lnTo>
                  <a:pt x="1181049" y="94437"/>
                </a:lnTo>
                <a:lnTo>
                  <a:pt x="1173597" y="57767"/>
                </a:lnTo>
                <a:lnTo>
                  <a:pt x="1153309" y="27739"/>
                </a:lnTo>
                <a:lnTo>
                  <a:pt x="1123281" y="7451"/>
                </a:lnTo>
                <a:lnTo>
                  <a:pt x="1086612" y="0"/>
                </a:lnTo>
                <a:close/>
              </a:path>
            </a:pathLst>
          </a:custGeom>
          <a:solidFill>
            <a:srgbClr val="E1027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 txBox="1"/>
          <p:nvPr/>
        </p:nvSpPr>
        <p:spPr>
          <a:xfrm>
            <a:off x="4711737" y="5955855"/>
            <a:ext cx="979169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-20" dirty="0">
                <a:solidFill>
                  <a:srgbClr val="FFFFFF"/>
                </a:solidFill>
                <a:latin typeface="Arial"/>
                <a:cs typeface="Arial"/>
              </a:rPr>
              <a:t>Ver</a:t>
            </a:r>
            <a:r>
              <a:rPr sz="95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FFFFFF"/>
                </a:solidFill>
                <a:latin typeface="Arial"/>
                <a:cs typeface="Arial"/>
              </a:rPr>
              <a:t>Produtividade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535799" y="783247"/>
            <a:ext cx="1610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0" dirty="0">
                <a:latin typeface="Arial"/>
                <a:cs typeface="Arial"/>
              </a:rPr>
              <a:t>OPS Concluidas:</a:t>
            </a:r>
            <a:r>
              <a:rPr sz="1350" spc="305" dirty="0">
                <a:latin typeface="Arial"/>
                <a:cs typeface="Arial"/>
              </a:rPr>
              <a:t> </a:t>
            </a:r>
            <a:r>
              <a:rPr sz="3600" spc="-7" baseline="-6944" dirty="0">
                <a:latin typeface="Arial"/>
                <a:cs typeface="Arial"/>
              </a:rPr>
              <a:t>4</a:t>
            </a:r>
            <a:endParaRPr sz="3600" baseline="-6944" dirty="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469975" y="1633893"/>
            <a:ext cx="1155700" cy="125095"/>
          </a:xfrm>
          <a:custGeom>
            <a:avLst/>
            <a:gdLst/>
            <a:ahLst/>
            <a:cxnLst/>
            <a:rect l="l" t="t" r="r" b="b"/>
            <a:pathLst>
              <a:path w="1155700" h="125094">
                <a:moveTo>
                  <a:pt x="1155522" y="0"/>
                </a:moveTo>
                <a:lnTo>
                  <a:pt x="36614" y="0"/>
                </a:lnTo>
                <a:lnTo>
                  <a:pt x="22395" y="4934"/>
                </a:lnTo>
                <a:lnTo>
                  <a:pt x="10753" y="18370"/>
                </a:lnTo>
                <a:lnTo>
                  <a:pt x="2888" y="38254"/>
                </a:lnTo>
                <a:lnTo>
                  <a:pt x="0" y="62534"/>
                </a:lnTo>
                <a:lnTo>
                  <a:pt x="2888" y="86820"/>
                </a:lnTo>
                <a:lnTo>
                  <a:pt x="10753" y="106703"/>
                </a:lnTo>
                <a:lnTo>
                  <a:pt x="22395" y="120136"/>
                </a:lnTo>
                <a:lnTo>
                  <a:pt x="36614" y="125069"/>
                </a:lnTo>
                <a:lnTo>
                  <a:pt x="1155522" y="125069"/>
                </a:lnTo>
                <a:lnTo>
                  <a:pt x="1155522" y="0"/>
                </a:lnTo>
                <a:close/>
              </a:path>
            </a:pathLst>
          </a:custGeom>
          <a:solidFill>
            <a:srgbClr val="E1027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7469975" y="1633893"/>
            <a:ext cx="1735455" cy="125095"/>
          </a:xfrm>
          <a:custGeom>
            <a:avLst/>
            <a:gdLst/>
            <a:ahLst/>
            <a:cxnLst/>
            <a:rect l="l" t="t" r="r" b="b"/>
            <a:pathLst>
              <a:path w="1735454" h="125094">
                <a:moveTo>
                  <a:pt x="62534" y="0"/>
                </a:moveTo>
                <a:lnTo>
                  <a:pt x="1672602" y="0"/>
                </a:lnTo>
                <a:lnTo>
                  <a:pt x="1696888" y="4934"/>
                </a:lnTo>
                <a:lnTo>
                  <a:pt x="1716771" y="18370"/>
                </a:lnTo>
                <a:lnTo>
                  <a:pt x="1730204" y="38254"/>
                </a:lnTo>
                <a:lnTo>
                  <a:pt x="1735137" y="62534"/>
                </a:lnTo>
                <a:lnTo>
                  <a:pt x="1730204" y="86820"/>
                </a:lnTo>
                <a:lnTo>
                  <a:pt x="1716771" y="106703"/>
                </a:lnTo>
                <a:lnTo>
                  <a:pt x="1696888" y="120136"/>
                </a:lnTo>
                <a:lnTo>
                  <a:pt x="1672602" y="125069"/>
                </a:lnTo>
                <a:lnTo>
                  <a:pt x="62534" y="125069"/>
                </a:lnTo>
                <a:lnTo>
                  <a:pt x="38254" y="120136"/>
                </a:lnTo>
                <a:lnTo>
                  <a:pt x="18370" y="106703"/>
                </a:lnTo>
                <a:lnTo>
                  <a:pt x="4934" y="86820"/>
                </a:lnTo>
                <a:lnTo>
                  <a:pt x="0" y="62534"/>
                </a:lnTo>
                <a:lnTo>
                  <a:pt x="4934" y="38254"/>
                </a:lnTo>
                <a:lnTo>
                  <a:pt x="18370" y="18370"/>
                </a:lnTo>
                <a:lnTo>
                  <a:pt x="38254" y="4934"/>
                </a:lnTo>
                <a:lnTo>
                  <a:pt x="62534" y="0"/>
                </a:lnTo>
                <a:close/>
              </a:path>
            </a:pathLst>
          </a:custGeom>
          <a:ln w="7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125333" y="1772564"/>
            <a:ext cx="429259" cy="2679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25" dirty="0">
                <a:latin typeface="Arial"/>
                <a:cs typeface="Arial"/>
              </a:rPr>
              <a:t>67%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747026" y="2551645"/>
            <a:ext cx="1181100" cy="229235"/>
          </a:xfrm>
          <a:custGeom>
            <a:avLst/>
            <a:gdLst/>
            <a:ahLst/>
            <a:cxnLst/>
            <a:rect l="l" t="t" r="r" b="b"/>
            <a:pathLst>
              <a:path w="1181100" h="229235">
                <a:moveTo>
                  <a:pt x="1086612" y="0"/>
                </a:moveTo>
                <a:lnTo>
                  <a:pt x="94437" y="0"/>
                </a:lnTo>
                <a:lnTo>
                  <a:pt x="57767" y="7451"/>
                </a:lnTo>
                <a:lnTo>
                  <a:pt x="27739" y="27739"/>
                </a:lnTo>
                <a:lnTo>
                  <a:pt x="7451" y="57767"/>
                </a:lnTo>
                <a:lnTo>
                  <a:pt x="0" y="94437"/>
                </a:lnTo>
                <a:lnTo>
                  <a:pt x="0" y="134188"/>
                </a:lnTo>
                <a:lnTo>
                  <a:pt x="7451" y="170857"/>
                </a:lnTo>
                <a:lnTo>
                  <a:pt x="27739" y="200885"/>
                </a:lnTo>
                <a:lnTo>
                  <a:pt x="57767" y="221174"/>
                </a:lnTo>
                <a:lnTo>
                  <a:pt x="94437" y="228625"/>
                </a:lnTo>
                <a:lnTo>
                  <a:pt x="1086612" y="228625"/>
                </a:lnTo>
                <a:lnTo>
                  <a:pt x="1123281" y="221174"/>
                </a:lnTo>
                <a:lnTo>
                  <a:pt x="1153309" y="200885"/>
                </a:lnTo>
                <a:lnTo>
                  <a:pt x="1173597" y="170857"/>
                </a:lnTo>
                <a:lnTo>
                  <a:pt x="1181049" y="134188"/>
                </a:lnTo>
                <a:lnTo>
                  <a:pt x="1181049" y="94437"/>
                </a:lnTo>
                <a:lnTo>
                  <a:pt x="1173597" y="57767"/>
                </a:lnTo>
                <a:lnTo>
                  <a:pt x="1153309" y="27739"/>
                </a:lnTo>
                <a:lnTo>
                  <a:pt x="1123281" y="7451"/>
                </a:lnTo>
                <a:lnTo>
                  <a:pt x="1086612" y="0"/>
                </a:lnTo>
                <a:close/>
              </a:path>
            </a:pathLst>
          </a:custGeom>
          <a:solidFill>
            <a:srgbClr val="E1027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7850391" y="2571851"/>
            <a:ext cx="979169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-20" dirty="0">
                <a:solidFill>
                  <a:srgbClr val="FFFFFF"/>
                </a:solidFill>
                <a:latin typeface="Arial"/>
                <a:cs typeface="Arial"/>
              </a:rPr>
              <a:t>Ver</a:t>
            </a:r>
            <a:r>
              <a:rPr sz="95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FFFFFF"/>
                </a:solidFill>
                <a:latin typeface="Arial"/>
                <a:cs typeface="Arial"/>
              </a:rPr>
              <a:t>Produtividade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535799" y="4167251"/>
            <a:ext cx="1610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0" dirty="0">
                <a:latin typeface="Arial"/>
                <a:cs typeface="Arial"/>
              </a:rPr>
              <a:t>OPS Concluidas:</a:t>
            </a:r>
            <a:r>
              <a:rPr sz="1350" spc="305" dirty="0">
                <a:latin typeface="Arial"/>
                <a:cs typeface="Arial"/>
              </a:rPr>
              <a:t> </a:t>
            </a:r>
            <a:r>
              <a:rPr sz="3600" spc="-7" baseline="-6944" dirty="0">
                <a:latin typeface="Arial"/>
                <a:cs typeface="Arial"/>
              </a:rPr>
              <a:t>4</a:t>
            </a:r>
            <a:endParaRPr sz="3600" baseline="-6944" dirty="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469975" y="5017897"/>
            <a:ext cx="1155700" cy="125095"/>
          </a:xfrm>
          <a:custGeom>
            <a:avLst/>
            <a:gdLst/>
            <a:ahLst/>
            <a:cxnLst/>
            <a:rect l="l" t="t" r="r" b="b"/>
            <a:pathLst>
              <a:path w="1155700" h="125095">
                <a:moveTo>
                  <a:pt x="1155522" y="0"/>
                </a:moveTo>
                <a:lnTo>
                  <a:pt x="36614" y="0"/>
                </a:lnTo>
                <a:lnTo>
                  <a:pt x="22395" y="4932"/>
                </a:lnTo>
                <a:lnTo>
                  <a:pt x="10753" y="18365"/>
                </a:lnTo>
                <a:lnTo>
                  <a:pt x="2888" y="38249"/>
                </a:lnTo>
                <a:lnTo>
                  <a:pt x="0" y="62534"/>
                </a:lnTo>
                <a:lnTo>
                  <a:pt x="2888" y="86820"/>
                </a:lnTo>
                <a:lnTo>
                  <a:pt x="10753" y="106703"/>
                </a:lnTo>
                <a:lnTo>
                  <a:pt x="22395" y="120136"/>
                </a:lnTo>
                <a:lnTo>
                  <a:pt x="36614" y="125069"/>
                </a:lnTo>
                <a:lnTo>
                  <a:pt x="1155522" y="125069"/>
                </a:lnTo>
                <a:lnTo>
                  <a:pt x="1155522" y="0"/>
                </a:lnTo>
                <a:close/>
              </a:path>
            </a:pathLst>
          </a:custGeom>
          <a:solidFill>
            <a:srgbClr val="E1027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7469975" y="5017897"/>
            <a:ext cx="1735455" cy="125095"/>
          </a:xfrm>
          <a:custGeom>
            <a:avLst/>
            <a:gdLst/>
            <a:ahLst/>
            <a:cxnLst/>
            <a:rect l="l" t="t" r="r" b="b"/>
            <a:pathLst>
              <a:path w="1735454" h="125095">
                <a:moveTo>
                  <a:pt x="62534" y="0"/>
                </a:moveTo>
                <a:lnTo>
                  <a:pt x="1672602" y="0"/>
                </a:lnTo>
                <a:lnTo>
                  <a:pt x="1696888" y="4932"/>
                </a:lnTo>
                <a:lnTo>
                  <a:pt x="1716771" y="18365"/>
                </a:lnTo>
                <a:lnTo>
                  <a:pt x="1730204" y="38249"/>
                </a:lnTo>
                <a:lnTo>
                  <a:pt x="1735137" y="62534"/>
                </a:lnTo>
                <a:lnTo>
                  <a:pt x="1730204" y="86820"/>
                </a:lnTo>
                <a:lnTo>
                  <a:pt x="1716771" y="106703"/>
                </a:lnTo>
                <a:lnTo>
                  <a:pt x="1696888" y="120136"/>
                </a:lnTo>
                <a:lnTo>
                  <a:pt x="1672602" y="125069"/>
                </a:lnTo>
                <a:lnTo>
                  <a:pt x="62534" y="125069"/>
                </a:lnTo>
                <a:lnTo>
                  <a:pt x="38254" y="120136"/>
                </a:lnTo>
                <a:lnTo>
                  <a:pt x="18370" y="106703"/>
                </a:lnTo>
                <a:lnTo>
                  <a:pt x="4934" y="86820"/>
                </a:lnTo>
                <a:lnTo>
                  <a:pt x="0" y="62534"/>
                </a:lnTo>
                <a:lnTo>
                  <a:pt x="4934" y="38249"/>
                </a:lnTo>
                <a:lnTo>
                  <a:pt x="18370" y="18365"/>
                </a:lnTo>
                <a:lnTo>
                  <a:pt x="38254" y="4932"/>
                </a:lnTo>
                <a:lnTo>
                  <a:pt x="62534" y="0"/>
                </a:lnTo>
                <a:close/>
              </a:path>
            </a:pathLst>
          </a:custGeom>
          <a:ln w="7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8125333" y="5156568"/>
            <a:ext cx="429259" cy="2679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25" dirty="0">
                <a:latin typeface="Arial"/>
                <a:cs typeface="Arial"/>
              </a:rPr>
              <a:t>67%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747026" y="5935636"/>
            <a:ext cx="1181100" cy="229235"/>
          </a:xfrm>
          <a:custGeom>
            <a:avLst/>
            <a:gdLst/>
            <a:ahLst/>
            <a:cxnLst/>
            <a:rect l="l" t="t" r="r" b="b"/>
            <a:pathLst>
              <a:path w="1181100" h="229235">
                <a:moveTo>
                  <a:pt x="1086612" y="0"/>
                </a:moveTo>
                <a:lnTo>
                  <a:pt x="94437" y="0"/>
                </a:lnTo>
                <a:lnTo>
                  <a:pt x="57767" y="7451"/>
                </a:lnTo>
                <a:lnTo>
                  <a:pt x="27739" y="27739"/>
                </a:lnTo>
                <a:lnTo>
                  <a:pt x="7451" y="57767"/>
                </a:lnTo>
                <a:lnTo>
                  <a:pt x="0" y="94437"/>
                </a:lnTo>
                <a:lnTo>
                  <a:pt x="0" y="134188"/>
                </a:lnTo>
                <a:lnTo>
                  <a:pt x="7451" y="170857"/>
                </a:lnTo>
                <a:lnTo>
                  <a:pt x="27739" y="200885"/>
                </a:lnTo>
                <a:lnTo>
                  <a:pt x="57767" y="221174"/>
                </a:lnTo>
                <a:lnTo>
                  <a:pt x="94437" y="228625"/>
                </a:lnTo>
                <a:lnTo>
                  <a:pt x="1086612" y="228625"/>
                </a:lnTo>
                <a:lnTo>
                  <a:pt x="1123281" y="221174"/>
                </a:lnTo>
                <a:lnTo>
                  <a:pt x="1153309" y="200885"/>
                </a:lnTo>
                <a:lnTo>
                  <a:pt x="1173597" y="170857"/>
                </a:lnTo>
                <a:lnTo>
                  <a:pt x="1181049" y="134188"/>
                </a:lnTo>
                <a:lnTo>
                  <a:pt x="1181049" y="94437"/>
                </a:lnTo>
                <a:lnTo>
                  <a:pt x="1173597" y="57767"/>
                </a:lnTo>
                <a:lnTo>
                  <a:pt x="1153309" y="27739"/>
                </a:lnTo>
                <a:lnTo>
                  <a:pt x="1123281" y="7451"/>
                </a:lnTo>
                <a:lnTo>
                  <a:pt x="1086612" y="0"/>
                </a:lnTo>
                <a:close/>
              </a:path>
            </a:pathLst>
          </a:custGeom>
          <a:solidFill>
            <a:srgbClr val="E1027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7850391" y="5955855"/>
            <a:ext cx="979169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-20" dirty="0">
                <a:solidFill>
                  <a:srgbClr val="FFFFFF"/>
                </a:solidFill>
                <a:latin typeface="Arial"/>
                <a:cs typeface="Arial"/>
              </a:rPr>
              <a:t>Ver</a:t>
            </a:r>
            <a:r>
              <a:rPr sz="95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FFFFFF"/>
                </a:solidFill>
                <a:latin typeface="Arial"/>
                <a:cs typeface="Arial"/>
              </a:rPr>
              <a:t>Produtividade</a:t>
            </a:r>
            <a:endParaRPr sz="950" dirty="0">
              <a:latin typeface="Arial"/>
              <a:cs typeface="Arial"/>
            </a:endParaRPr>
          </a:p>
        </p:txBody>
      </p:sp>
      <p:pic>
        <p:nvPicPr>
          <p:cNvPr id="50" name="Imagem 49">
            <a:hlinkClick r:id="rId2" action="ppaction://hlinksldjump"/>
            <a:extLst>
              <a:ext uri="{FF2B5EF4-FFF2-40B4-BE49-F238E27FC236}">
                <a16:creationId xmlns:a16="http://schemas.microsoft.com/office/drawing/2014/main" id="{7FFFA6F7-79AE-49FC-B94C-938C3202B4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4548" cy="834548"/>
          </a:xfrm>
          <a:prstGeom prst="rect">
            <a:avLst/>
          </a:prstGeom>
        </p:spPr>
      </p:pic>
      <p:sp>
        <p:nvSpPr>
          <p:cNvPr id="51" name="object 14"/>
          <p:cNvSpPr txBox="1">
            <a:spLocks/>
          </p:cNvSpPr>
          <p:nvPr/>
        </p:nvSpPr>
        <p:spPr>
          <a:xfrm>
            <a:off x="1307448" y="1989216"/>
            <a:ext cx="161036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  (</a:t>
            </a:r>
            <a:r>
              <a:rPr lang="pt-BR" sz="1100" kern="0" dirty="0">
                <a:solidFill>
                  <a:srgbClr val="000000"/>
                </a:solidFill>
                <a:latin typeface="Arial"/>
                <a:ea typeface="+mj-ea"/>
                <a:cs typeface="Arial"/>
              </a:rPr>
              <a:t>Desempenho</a:t>
            </a:r>
            <a:r>
              <a:rPr kumimoji="0" lang="pt-BR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)</a:t>
            </a:r>
            <a:endParaRPr kumimoji="0" lang="pt-BR" sz="3600" b="0" i="0" u="none" strike="noStrike" kern="0" cap="none" spc="0" normalizeH="0" baseline="-6944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57" name="object 14"/>
          <p:cNvSpPr txBox="1">
            <a:spLocks/>
          </p:cNvSpPr>
          <p:nvPr/>
        </p:nvSpPr>
        <p:spPr>
          <a:xfrm>
            <a:off x="4522158" y="2066913"/>
            <a:ext cx="161036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  (</a:t>
            </a:r>
            <a:r>
              <a:rPr lang="pt-BR" sz="1100" kern="0" dirty="0">
                <a:solidFill>
                  <a:srgbClr val="000000"/>
                </a:solidFill>
                <a:latin typeface="Arial"/>
                <a:ea typeface="+mj-ea"/>
                <a:cs typeface="Arial"/>
              </a:rPr>
              <a:t>Desempenho</a:t>
            </a:r>
            <a:r>
              <a:rPr kumimoji="0" lang="pt-BR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)</a:t>
            </a:r>
            <a:endParaRPr kumimoji="0" lang="pt-BR" sz="3600" b="0" i="0" u="none" strike="noStrike" kern="0" cap="none" spc="0" normalizeH="0" baseline="-6944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58" name="object 14"/>
          <p:cNvSpPr txBox="1">
            <a:spLocks/>
          </p:cNvSpPr>
          <p:nvPr/>
        </p:nvSpPr>
        <p:spPr>
          <a:xfrm>
            <a:off x="7665430" y="2066913"/>
            <a:ext cx="161036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  (</a:t>
            </a:r>
            <a:r>
              <a:rPr lang="pt-BR" sz="1100" kern="0" dirty="0">
                <a:solidFill>
                  <a:srgbClr val="000000"/>
                </a:solidFill>
                <a:latin typeface="Arial"/>
                <a:ea typeface="+mj-ea"/>
                <a:cs typeface="Arial"/>
              </a:rPr>
              <a:t>Desempenho</a:t>
            </a:r>
            <a:r>
              <a:rPr kumimoji="0" lang="pt-BR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)</a:t>
            </a:r>
            <a:endParaRPr kumimoji="0" lang="pt-BR" sz="3600" b="0" i="0" u="none" strike="noStrike" kern="0" cap="none" spc="0" normalizeH="0" baseline="-6944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59" name="object 14"/>
          <p:cNvSpPr txBox="1">
            <a:spLocks/>
          </p:cNvSpPr>
          <p:nvPr/>
        </p:nvSpPr>
        <p:spPr>
          <a:xfrm>
            <a:off x="1378886" y="5340543"/>
            <a:ext cx="161036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  (</a:t>
            </a:r>
            <a:r>
              <a:rPr lang="pt-BR" sz="1100" kern="0" dirty="0">
                <a:solidFill>
                  <a:srgbClr val="000000"/>
                </a:solidFill>
                <a:latin typeface="Arial"/>
                <a:ea typeface="+mj-ea"/>
                <a:cs typeface="Arial"/>
              </a:rPr>
              <a:t>Desempenho</a:t>
            </a:r>
            <a:r>
              <a:rPr kumimoji="0" lang="pt-BR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)</a:t>
            </a:r>
            <a:endParaRPr kumimoji="0" lang="pt-BR" sz="3600" b="0" i="0" u="none" strike="noStrike" kern="0" cap="none" spc="0" normalizeH="0" baseline="-6944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60" name="object 14"/>
          <p:cNvSpPr txBox="1">
            <a:spLocks/>
          </p:cNvSpPr>
          <p:nvPr/>
        </p:nvSpPr>
        <p:spPr>
          <a:xfrm>
            <a:off x="4522158" y="5418240"/>
            <a:ext cx="161036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  (</a:t>
            </a:r>
            <a:r>
              <a:rPr lang="pt-BR" sz="1100" kern="0" dirty="0">
                <a:solidFill>
                  <a:srgbClr val="000000"/>
                </a:solidFill>
                <a:latin typeface="Arial"/>
                <a:ea typeface="+mj-ea"/>
                <a:cs typeface="Arial"/>
              </a:rPr>
              <a:t>Desempenho</a:t>
            </a:r>
            <a:r>
              <a:rPr kumimoji="0" lang="pt-BR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)</a:t>
            </a:r>
            <a:endParaRPr kumimoji="0" lang="pt-BR" sz="3600" b="0" i="0" u="none" strike="noStrike" kern="0" cap="none" spc="0" normalizeH="0" baseline="-6944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61" name="object 14"/>
          <p:cNvSpPr txBox="1">
            <a:spLocks/>
          </p:cNvSpPr>
          <p:nvPr/>
        </p:nvSpPr>
        <p:spPr>
          <a:xfrm>
            <a:off x="7736868" y="5418240"/>
            <a:ext cx="161036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  (</a:t>
            </a:r>
            <a:r>
              <a:rPr lang="pt-BR" sz="1100" kern="0" dirty="0">
                <a:solidFill>
                  <a:srgbClr val="000000"/>
                </a:solidFill>
                <a:latin typeface="Arial"/>
                <a:ea typeface="+mj-ea"/>
                <a:cs typeface="Arial"/>
              </a:rPr>
              <a:t>Desempenho</a:t>
            </a:r>
            <a:r>
              <a:rPr kumimoji="0" lang="pt-BR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)</a:t>
            </a:r>
            <a:endParaRPr kumimoji="0" lang="pt-BR" sz="3600" b="0" i="0" u="none" strike="noStrike" kern="0" cap="none" spc="0" normalizeH="0" baseline="-6944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pic>
        <p:nvPicPr>
          <p:cNvPr id="62" name="Imagem 61">
            <a:hlinkClick r:id="rId4" action="ppaction://hlinksldjump"/>
            <a:extLst>
              <a:ext uri="{FF2B5EF4-FFF2-40B4-BE49-F238E27FC236}">
                <a16:creationId xmlns:a16="http://schemas.microsoft.com/office/drawing/2014/main" id="{BE450FA3-C666-4653-A8FA-A9B07F0CC1F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096" y="6559248"/>
            <a:ext cx="993304" cy="9933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hlinkClick r:id="rId2" action="ppaction://hlinksldjump"/>
          </p:cNvPr>
          <p:cNvSpPr/>
          <p:nvPr/>
        </p:nvSpPr>
        <p:spPr>
          <a:xfrm>
            <a:off x="4160139" y="4905337"/>
            <a:ext cx="2370455" cy="663575"/>
          </a:xfrm>
          <a:custGeom>
            <a:avLst/>
            <a:gdLst/>
            <a:ahLst/>
            <a:cxnLst/>
            <a:rect l="l" t="t" r="r" b="b"/>
            <a:pathLst>
              <a:path w="2370454" h="663575">
                <a:moveTo>
                  <a:pt x="2095995" y="0"/>
                </a:moveTo>
                <a:lnTo>
                  <a:pt x="274104" y="0"/>
                </a:lnTo>
                <a:lnTo>
                  <a:pt x="224997" y="4436"/>
                </a:lnTo>
                <a:lnTo>
                  <a:pt x="178711" y="17220"/>
                </a:lnTo>
                <a:lnTo>
                  <a:pt x="136034" y="37561"/>
                </a:lnTo>
                <a:lnTo>
                  <a:pt x="97758" y="64670"/>
                </a:lnTo>
                <a:lnTo>
                  <a:pt x="64670" y="97758"/>
                </a:lnTo>
                <a:lnTo>
                  <a:pt x="37561" y="136034"/>
                </a:lnTo>
                <a:lnTo>
                  <a:pt x="17220" y="178711"/>
                </a:lnTo>
                <a:lnTo>
                  <a:pt x="4436" y="224997"/>
                </a:lnTo>
                <a:lnTo>
                  <a:pt x="0" y="274104"/>
                </a:lnTo>
                <a:lnTo>
                  <a:pt x="0" y="389458"/>
                </a:lnTo>
                <a:lnTo>
                  <a:pt x="4436" y="438564"/>
                </a:lnTo>
                <a:lnTo>
                  <a:pt x="17220" y="484851"/>
                </a:lnTo>
                <a:lnTo>
                  <a:pt x="37561" y="527527"/>
                </a:lnTo>
                <a:lnTo>
                  <a:pt x="64670" y="565804"/>
                </a:lnTo>
                <a:lnTo>
                  <a:pt x="97758" y="598891"/>
                </a:lnTo>
                <a:lnTo>
                  <a:pt x="136034" y="626000"/>
                </a:lnTo>
                <a:lnTo>
                  <a:pt x="178711" y="646342"/>
                </a:lnTo>
                <a:lnTo>
                  <a:pt x="224997" y="659125"/>
                </a:lnTo>
                <a:lnTo>
                  <a:pt x="274104" y="663562"/>
                </a:lnTo>
                <a:lnTo>
                  <a:pt x="2095995" y="663562"/>
                </a:lnTo>
                <a:lnTo>
                  <a:pt x="2145102" y="659125"/>
                </a:lnTo>
                <a:lnTo>
                  <a:pt x="2191388" y="646342"/>
                </a:lnTo>
                <a:lnTo>
                  <a:pt x="2234064" y="626000"/>
                </a:lnTo>
                <a:lnTo>
                  <a:pt x="2272341" y="598891"/>
                </a:lnTo>
                <a:lnTo>
                  <a:pt x="2305428" y="565804"/>
                </a:lnTo>
                <a:lnTo>
                  <a:pt x="2332537" y="527527"/>
                </a:lnTo>
                <a:lnTo>
                  <a:pt x="2352879" y="484851"/>
                </a:lnTo>
                <a:lnTo>
                  <a:pt x="2365662" y="438564"/>
                </a:lnTo>
                <a:lnTo>
                  <a:pt x="2370099" y="389458"/>
                </a:lnTo>
                <a:lnTo>
                  <a:pt x="2370099" y="274104"/>
                </a:lnTo>
                <a:lnTo>
                  <a:pt x="2365662" y="224997"/>
                </a:lnTo>
                <a:lnTo>
                  <a:pt x="2352879" y="178711"/>
                </a:lnTo>
                <a:lnTo>
                  <a:pt x="2332537" y="136034"/>
                </a:lnTo>
                <a:lnTo>
                  <a:pt x="2305428" y="97758"/>
                </a:lnTo>
                <a:lnTo>
                  <a:pt x="2272341" y="64670"/>
                </a:lnTo>
                <a:lnTo>
                  <a:pt x="2234064" y="37561"/>
                </a:lnTo>
                <a:lnTo>
                  <a:pt x="2191388" y="17220"/>
                </a:lnTo>
                <a:lnTo>
                  <a:pt x="2145102" y="4436"/>
                </a:lnTo>
                <a:lnTo>
                  <a:pt x="2095995" y="0"/>
                </a:lnTo>
                <a:close/>
              </a:path>
            </a:pathLst>
          </a:custGeom>
          <a:solidFill>
            <a:srgbClr val="E1027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82480" y="3179546"/>
            <a:ext cx="4727575" cy="533400"/>
          </a:xfrm>
          <a:prstGeom prst="rect">
            <a:avLst/>
          </a:prstGeom>
          <a:solidFill>
            <a:srgbClr val="FFFFFF"/>
          </a:solidFill>
          <a:ln w="3175">
            <a:solidFill>
              <a:srgbClr val="A7A9AC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409"/>
              </a:spcBef>
            </a:pPr>
            <a:r>
              <a:rPr sz="2600" spc="-10" dirty="0">
                <a:solidFill>
                  <a:srgbClr val="A7A9AC"/>
                </a:solidFill>
              </a:rPr>
              <a:t>Nome</a:t>
            </a:r>
            <a:endParaRPr sz="2600" dirty="0"/>
          </a:p>
        </p:txBody>
      </p:sp>
      <p:sp>
        <p:nvSpPr>
          <p:cNvPr id="4" name="object 4"/>
          <p:cNvSpPr txBox="1"/>
          <p:nvPr/>
        </p:nvSpPr>
        <p:spPr>
          <a:xfrm>
            <a:off x="2982480" y="3836860"/>
            <a:ext cx="4727575" cy="533400"/>
          </a:xfrm>
          <a:prstGeom prst="rect">
            <a:avLst/>
          </a:prstGeom>
          <a:solidFill>
            <a:srgbClr val="FFFFFF"/>
          </a:solidFill>
          <a:ln w="3175">
            <a:solidFill>
              <a:srgbClr val="A7A9AC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409"/>
              </a:spcBef>
            </a:pPr>
            <a:r>
              <a:rPr sz="2600" spc="-10" dirty="0">
                <a:solidFill>
                  <a:srgbClr val="A7A9AC"/>
                </a:solidFill>
                <a:latin typeface="Arial"/>
                <a:cs typeface="Arial"/>
              </a:rPr>
              <a:t>Senha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object 5">
            <a:hlinkClick r:id="rId2" action="ppaction://hlinksldjump"/>
          </p:cNvPr>
          <p:cNvSpPr txBox="1"/>
          <p:nvPr/>
        </p:nvSpPr>
        <p:spPr>
          <a:xfrm>
            <a:off x="4706315" y="5038674"/>
            <a:ext cx="1258570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Conectar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23334" y="1783448"/>
            <a:ext cx="2243886" cy="907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433733" y="2027910"/>
            <a:ext cx="83185" cy="120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00" b="1" spc="10" dirty="0">
                <a:latin typeface="Arial"/>
                <a:cs typeface="Arial"/>
              </a:rPr>
              <a:t>R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771"/>
            <a:ext cx="10692003" cy="7514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99777" y="633590"/>
            <a:ext cx="4292600" cy="6292850"/>
          </a:xfrm>
          <a:custGeom>
            <a:avLst/>
            <a:gdLst/>
            <a:ahLst/>
            <a:cxnLst/>
            <a:rect l="l" t="t" r="r" b="b"/>
            <a:pathLst>
              <a:path w="4292600" h="6292850">
                <a:moveTo>
                  <a:pt x="0" y="0"/>
                </a:moveTo>
                <a:lnTo>
                  <a:pt x="4292447" y="0"/>
                </a:lnTo>
                <a:lnTo>
                  <a:pt x="4292447" y="6292829"/>
                </a:lnTo>
                <a:lnTo>
                  <a:pt x="0" y="6292829"/>
                </a:lnTo>
                <a:lnTo>
                  <a:pt x="0" y="0"/>
                </a:lnTo>
                <a:close/>
              </a:path>
            </a:pathLst>
          </a:custGeom>
          <a:ln w="719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18834" y="709591"/>
            <a:ext cx="2956560" cy="3597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42590" algn="l"/>
              </a:tabLst>
            </a:pPr>
            <a:r>
              <a:rPr sz="2250" dirty="0">
                <a:solidFill>
                  <a:srgbClr val="000000"/>
                </a:solidFill>
              </a:rPr>
              <a:t>C</a:t>
            </a:r>
            <a:r>
              <a:rPr lang="pt-BR" sz="2250" dirty="0">
                <a:solidFill>
                  <a:srgbClr val="000000"/>
                </a:solidFill>
              </a:rPr>
              <a:t>olaborador 01</a:t>
            </a:r>
            <a:endParaRPr sz="2250" dirty="0"/>
          </a:p>
        </p:txBody>
      </p:sp>
      <p:sp>
        <p:nvSpPr>
          <p:cNvPr id="18" name="object 18"/>
          <p:cNvSpPr/>
          <p:nvPr/>
        </p:nvSpPr>
        <p:spPr>
          <a:xfrm>
            <a:off x="6828169" y="857643"/>
            <a:ext cx="518795" cy="229235"/>
          </a:xfrm>
          <a:custGeom>
            <a:avLst/>
            <a:gdLst/>
            <a:ahLst/>
            <a:cxnLst/>
            <a:rect l="l" t="t" r="r" b="b"/>
            <a:pathLst>
              <a:path w="518795" h="229234">
                <a:moveTo>
                  <a:pt x="424040" y="0"/>
                </a:moveTo>
                <a:lnTo>
                  <a:pt x="94437" y="0"/>
                </a:lnTo>
                <a:lnTo>
                  <a:pt x="57767" y="7451"/>
                </a:lnTo>
                <a:lnTo>
                  <a:pt x="27739" y="27739"/>
                </a:lnTo>
                <a:lnTo>
                  <a:pt x="7451" y="57767"/>
                </a:lnTo>
                <a:lnTo>
                  <a:pt x="0" y="94437"/>
                </a:lnTo>
                <a:lnTo>
                  <a:pt x="0" y="134188"/>
                </a:lnTo>
                <a:lnTo>
                  <a:pt x="7451" y="170857"/>
                </a:lnTo>
                <a:lnTo>
                  <a:pt x="27739" y="200885"/>
                </a:lnTo>
                <a:lnTo>
                  <a:pt x="57767" y="221174"/>
                </a:lnTo>
                <a:lnTo>
                  <a:pt x="94437" y="228625"/>
                </a:lnTo>
                <a:lnTo>
                  <a:pt x="424040" y="228625"/>
                </a:lnTo>
                <a:lnTo>
                  <a:pt x="460709" y="221174"/>
                </a:lnTo>
                <a:lnTo>
                  <a:pt x="490737" y="200885"/>
                </a:lnTo>
                <a:lnTo>
                  <a:pt x="511026" y="170857"/>
                </a:lnTo>
                <a:lnTo>
                  <a:pt x="518477" y="134188"/>
                </a:lnTo>
                <a:lnTo>
                  <a:pt x="518477" y="94437"/>
                </a:lnTo>
                <a:lnTo>
                  <a:pt x="511026" y="57767"/>
                </a:lnTo>
                <a:lnTo>
                  <a:pt x="490737" y="27739"/>
                </a:lnTo>
                <a:lnTo>
                  <a:pt x="460709" y="7451"/>
                </a:lnTo>
                <a:lnTo>
                  <a:pt x="424040" y="0"/>
                </a:lnTo>
                <a:close/>
              </a:path>
            </a:pathLst>
          </a:custGeom>
          <a:solidFill>
            <a:srgbClr val="E1027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828169" y="1489095"/>
            <a:ext cx="518795" cy="229235"/>
          </a:xfrm>
          <a:custGeom>
            <a:avLst/>
            <a:gdLst/>
            <a:ahLst/>
            <a:cxnLst/>
            <a:rect l="l" t="t" r="r" b="b"/>
            <a:pathLst>
              <a:path w="518795" h="229235">
                <a:moveTo>
                  <a:pt x="424040" y="0"/>
                </a:moveTo>
                <a:lnTo>
                  <a:pt x="94437" y="0"/>
                </a:lnTo>
                <a:lnTo>
                  <a:pt x="57767" y="7451"/>
                </a:lnTo>
                <a:lnTo>
                  <a:pt x="27739" y="27741"/>
                </a:lnTo>
                <a:lnTo>
                  <a:pt x="7451" y="57773"/>
                </a:lnTo>
                <a:lnTo>
                  <a:pt x="0" y="94449"/>
                </a:lnTo>
                <a:lnTo>
                  <a:pt x="0" y="134188"/>
                </a:lnTo>
                <a:lnTo>
                  <a:pt x="7451" y="170857"/>
                </a:lnTo>
                <a:lnTo>
                  <a:pt x="27739" y="200885"/>
                </a:lnTo>
                <a:lnTo>
                  <a:pt x="57767" y="221174"/>
                </a:lnTo>
                <a:lnTo>
                  <a:pt x="94437" y="228625"/>
                </a:lnTo>
                <a:lnTo>
                  <a:pt x="424040" y="228625"/>
                </a:lnTo>
                <a:lnTo>
                  <a:pt x="460709" y="221174"/>
                </a:lnTo>
                <a:lnTo>
                  <a:pt x="490737" y="200885"/>
                </a:lnTo>
                <a:lnTo>
                  <a:pt x="511026" y="170857"/>
                </a:lnTo>
                <a:lnTo>
                  <a:pt x="518477" y="134188"/>
                </a:lnTo>
                <a:lnTo>
                  <a:pt x="518477" y="94449"/>
                </a:lnTo>
                <a:lnTo>
                  <a:pt x="511026" y="57773"/>
                </a:lnTo>
                <a:lnTo>
                  <a:pt x="490737" y="27741"/>
                </a:lnTo>
                <a:lnTo>
                  <a:pt x="460709" y="7451"/>
                </a:lnTo>
                <a:lnTo>
                  <a:pt x="424040" y="0"/>
                </a:lnTo>
                <a:close/>
              </a:path>
            </a:pathLst>
          </a:custGeom>
          <a:solidFill>
            <a:srgbClr val="E1027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6828169" y="2113004"/>
            <a:ext cx="518795" cy="229235"/>
          </a:xfrm>
          <a:custGeom>
            <a:avLst/>
            <a:gdLst/>
            <a:ahLst/>
            <a:cxnLst/>
            <a:rect l="l" t="t" r="r" b="b"/>
            <a:pathLst>
              <a:path w="518795" h="229235">
                <a:moveTo>
                  <a:pt x="424040" y="0"/>
                </a:moveTo>
                <a:lnTo>
                  <a:pt x="94437" y="0"/>
                </a:lnTo>
                <a:lnTo>
                  <a:pt x="57767" y="7451"/>
                </a:lnTo>
                <a:lnTo>
                  <a:pt x="27739" y="27739"/>
                </a:lnTo>
                <a:lnTo>
                  <a:pt x="7451" y="57767"/>
                </a:lnTo>
                <a:lnTo>
                  <a:pt x="0" y="94437"/>
                </a:lnTo>
                <a:lnTo>
                  <a:pt x="0" y="134188"/>
                </a:lnTo>
                <a:lnTo>
                  <a:pt x="7451" y="170857"/>
                </a:lnTo>
                <a:lnTo>
                  <a:pt x="27739" y="200885"/>
                </a:lnTo>
                <a:lnTo>
                  <a:pt x="57767" y="221174"/>
                </a:lnTo>
                <a:lnTo>
                  <a:pt x="94437" y="228625"/>
                </a:lnTo>
                <a:lnTo>
                  <a:pt x="424040" y="228625"/>
                </a:lnTo>
                <a:lnTo>
                  <a:pt x="460709" y="221174"/>
                </a:lnTo>
                <a:lnTo>
                  <a:pt x="490737" y="200885"/>
                </a:lnTo>
                <a:lnTo>
                  <a:pt x="511026" y="170857"/>
                </a:lnTo>
                <a:lnTo>
                  <a:pt x="518477" y="134188"/>
                </a:lnTo>
                <a:lnTo>
                  <a:pt x="518477" y="94437"/>
                </a:lnTo>
                <a:lnTo>
                  <a:pt x="511026" y="57767"/>
                </a:lnTo>
                <a:lnTo>
                  <a:pt x="490737" y="27739"/>
                </a:lnTo>
                <a:lnTo>
                  <a:pt x="460709" y="7451"/>
                </a:lnTo>
                <a:lnTo>
                  <a:pt x="424040" y="0"/>
                </a:lnTo>
                <a:close/>
              </a:path>
            </a:pathLst>
          </a:custGeom>
          <a:solidFill>
            <a:srgbClr val="E1027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828169" y="2758346"/>
            <a:ext cx="518795" cy="229235"/>
          </a:xfrm>
          <a:custGeom>
            <a:avLst/>
            <a:gdLst/>
            <a:ahLst/>
            <a:cxnLst/>
            <a:rect l="l" t="t" r="r" b="b"/>
            <a:pathLst>
              <a:path w="518795" h="229235">
                <a:moveTo>
                  <a:pt x="424040" y="0"/>
                </a:moveTo>
                <a:lnTo>
                  <a:pt x="94437" y="0"/>
                </a:lnTo>
                <a:lnTo>
                  <a:pt x="57767" y="7451"/>
                </a:lnTo>
                <a:lnTo>
                  <a:pt x="27739" y="27739"/>
                </a:lnTo>
                <a:lnTo>
                  <a:pt x="7451" y="57767"/>
                </a:lnTo>
                <a:lnTo>
                  <a:pt x="0" y="94437"/>
                </a:lnTo>
                <a:lnTo>
                  <a:pt x="0" y="134188"/>
                </a:lnTo>
                <a:lnTo>
                  <a:pt x="7451" y="170857"/>
                </a:lnTo>
                <a:lnTo>
                  <a:pt x="27739" y="200885"/>
                </a:lnTo>
                <a:lnTo>
                  <a:pt x="57767" y="221174"/>
                </a:lnTo>
                <a:lnTo>
                  <a:pt x="94437" y="228625"/>
                </a:lnTo>
                <a:lnTo>
                  <a:pt x="424040" y="228625"/>
                </a:lnTo>
                <a:lnTo>
                  <a:pt x="460709" y="221174"/>
                </a:lnTo>
                <a:lnTo>
                  <a:pt x="490737" y="200885"/>
                </a:lnTo>
                <a:lnTo>
                  <a:pt x="511026" y="170857"/>
                </a:lnTo>
                <a:lnTo>
                  <a:pt x="518477" y="134188"/>
                </a:lnTo>
                <a:lnTo>
                  <a:pt x="518477" y="94437"/>
                </a:lnTo>
                <a:lnTo>
                  <a:pt x="511026" y="57767"/>
                </a:lnTo>
                <a:lnTo>
                  <a:pt x="490737" y="27739"/>
                </a:lnTo>
                <a:lnTo>
                  <a:pt x="460709" y="7451"/>
                </a:lnTo>
                <a:lnTo>
                  <a:pt x="424040" y="0"/>
                </a:lnTo>
                <a:close/>
              </a:path>
            </a:pathLst>
          </a:custGeom>
          <a:solidFill>
            <a:srgbClr val="E1027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6828169" y="3409314"/>
            <a:ext cx="518795" cy="229235"/>
          </a:xfrm>
          <a:custGeom>
            <a:avLst/>
            <a:gdLst/>
            <a:ahLst/>
            <a:cxnLst/>
            <a:rect l="l" t="t" r="r" b="b"/>
            <a:pathLst>
              <a:path w="518795" h="229235">
                <a:moveTo>
                  <a:pt x="424040" y="0"/>
                </a:moveTo>
                <a:lnTo>
                  <a:pt x="94437" y="0"/>
                </a:lnTo>
                <a:lnTo>
                  <a:pt x="57767" y="7451"/>
                </a:lnTo>
                <a:lnTo>
                  <a:pt x="27739" y="27739"/>
                </a:lnTo>
                <a:lnTo>
                  <a:pt x="7451" y="57767"/>
                </a:lnTo>
                <a:lnTo>
                  <a:pt x="0" y="94437"/>
                </a:lnTo>
                <a:lnTo>
                  <a:pt x="0" y="134175"/>
                </a:lnTo>
                <a:lnTo>
                  <a:pt x="7451" y="170852"/>
                </a:lnTo>
                <a:lnTo>
                  <a:pt x="27739" y="200883"/>
                </a:lnTo>
                <a:lnTo>
                  <a:pt x="57767" y="221173"/>
                </a:lnTo>
                <a:lnTo>
                  <a:pt x="94437" y="228625"/>
                </a:lnTo>
                <a:lnTo>
                  <a:pt x="424040" y="228625"/>
                </a:lnTo>
                <a:lnTo>
                  <a:pt x="460709" y="221173"/>
                </a:lnTo>
                <a:lnTo>
                  <a:pt x="490737" y="200883"/>
                </a:lnTo>
                <a:lnTo>
                  <a:pt x="511026" y="170852"/>
                </a:lnTo>
                <a:lnTo>
                  <a:pt x="518477" y="134175"/>
                </a:lnTo>
                <a:lnTo>
                  <a:pt x="518477" y="94437"/>
                </a:lnTo>
                <a:lnTo>
                  <a:pt x="511026" y="57767"/>
                </a:lnTo>
                <a:lnTo>
                  <a:pt x="490737" y="27739"/>
                </a:lnTo>
                <a:lnTo>
                  <a:pt x="460709" y="7451"/>
                </a:lnTo>
                <a:lnTo>
                  <a:pt x="424040" y="0"/>
                </a:lnTo>
                <a:close/>
              </a:path>
            </a:pathLst>
          </a:custGeom>
          <a:solidFill>
            <a:srgbClr val="E1027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6828169" y="4023541"/>
            <a:ext cx="518795" cy="229235"/>
          </a:xfrm>
          <a:custGeom>
            <a:avLst/>
            <a:gdLst/>
            <a:ahLst/>
            <a:cxnLst/>
            <a:rect l="l" t="t" r="r" b="b"/>
            <a:pathLst>
              <a:path w="518795" h="229235">
                <a:moveTo>
                  <a:pt x="424040" y="0"/>
                </a:moveTo>
                <a:lnTo>
                  <a:pt x="94437" y="0"/>
                </a:lnTo>
                <a:lnTo>
                  <a:pt x="57767" y="7451"/>
                </a:lnTo>
                <a:lnTo>
                  <a:pt x="27739" y="27739"/>
                </a:lnTo>
                <a:lnTo>
                  <a:pt x="7451" y="57767"/>
                </a:lnTo>
                <a:lnTo>
                  <a:pt x="0" y="94437"/>
                </a:lnTo>
                <a:lnTo>
                  <a:pt x="0" y="134188"/>
                </a:lnTo>
                <a:lnTo>
                  <a:pt x="7451" y="170857"/>
                </a:lnTo>
                <a:lnTo>
                  <a:pt x="27739" y="200885"/>
                </a:lnTo>
                <a:lnTo>
                  <a:pt x="57767" y="221174"/>
                </a:lnTo>
                <a:lnTo>
                  <a:pt x="94437" y="228625"/>
                </a:lnTo>
                <a:lnTo>
                  <a:pt x="424040" y="228625"/>
                </a:lnTo>
                <a:lnTo>
                  <a:pt x="460709" y="221174"/>
                </a:lnTo>
                <a:lnTo>
                  <a:pt x="490737" y="200885"/>
                </a:lnTo>
                <a:lnTo>
                  <a:pt x="511026" y="170857"/>
                </a:lnTo>
                <a:lnTo>
                  <a:pt x="518477" y="134188"/>
                </a:lnTo>
                <a:lnTo>
                  <a:pt x="518477" y="94437"/>
                </a:lnTo>
                <a:lnTo>
                  <a:pt x="511026" y="57767"/>
                </a:lnTo>
                <a:lnTo>
                  <a:pt x="490737" y="27739"/>
                </a:lnTo>
                <a:lnTo>
                  <a:pt x="460709" y="7451"/>
                </a:lnTo>
                <a:lnTo>
                  <a:pt x="424040" y="0"/>
                </a:lnTo>
                <a:close/>
              </a:path>
            </a:pathLst>
          </a:custGeom>
          <a:solidFill>
            <a:srgbClr val="E1027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6828169" y="4726174"/>
            <a:ext cx="518795" cy="229235"/>
          </a:xfrm>
          <a:custGeom>
            <a:avLst/>
            <a:gdLst/>
            <a:ahLst/>
            <a:cxnLst/>
            <a:rect l="l" t="t" r="r" b="b"/>
            <a:pathLst>
              <a:path w="518795" h="229235">
                <a:moveTo>
                  <a:pt x="424040" y="0"/>
                </a:moveTo>
                <a:lnTo>
                  <a:pt x="94437" y="0"/>
                </a:lnTo>
                <a:lnTo>
                  <a:pt x="57767" y="7451"/>
                </a:lnTo>
                <a:lnTo>
                  <a:pt x="27739" y="27739"/>
                </a:lnTo>
                <a:lnTo>
                  <a:pt x="7451" y="57767"/>
                </a:lnTo>
                <a:lnTo>
                  <a:pt x="0" y="94437"/>
                </a:lnTo>
                <a:lnTo>
                  <a:pt x="0" y="134188"/>
                </a:lnTo>
                <a:lnTo>
                  <a:pt x="7451" y="170857"/>
                </a:lnTo>
                <a:lnTo>
                  <a:pt x="27739" y="200885"/>
                </a:lnTo>
                <a:lnTo>
                  <a:pt x="57767" y="221174"/>
                </a:lnTo>
                <a:lnTo>
                  <a:pt x="94437" y="228625"/>
                </a:lnTo>
                <a:lnTo>
                  <a:pt x="424040" y="228625"/>
                </a:lnTo>
                <a:lnTo>
                  <a:pt x="460709" y="221174"/>
                </a:lnTo>
                <a:lnTo>
                  <a:pt x="490737" y="200885"/>
                </a:lnTo>
                <a:lnTo>
                  <a:pt x="511026" y="170857"/>
                </a:lnTo>
                <a:lnTo>
                  <a:pt x="518477" y="134188"/>
                </a:lnTo>
                <a:lnTo>
                  <a:pt x="518477" y="94437"/>
                </a:lnTo>
                <a:lnTo>
                  <a:pt x="511026" y="57767"/>
                </a:lnTo>
                <a:lnTo>
                  <a:pt x="490737" y="27739"/>
                </a:lnTo>
                <a:lnTo>
                  <a:pt x="460709" y="7451"/>
                </a:lnTo>
                <a:lnTo>
                  <a:pt x="424040" y="0"/>
                </a:lnTo>
                <a:close/>
              </a:path>
            </a:pathLst>
          </a:custGeom>
          <a:solidFill>
            <a:srgbClr val="E1027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6897904" y="878141"/>
            <a:ext cx="36830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solidFill>
                  <a:srgbClr val="FFFFFF"/>
                </a:solidFill>
                <a:latin typeface="Arial"/>
                <a:cs typeface="Arial"/>
              </a:rPr>
              <a:t>Enviar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97904" y="1509593"/>
            <a:ext cx="36830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solidFill>
                  <a:srgbClr val="FFFFFF"/>
                </a:solidFill>
                <a:latin typeface="Arial"/>
                <a:cs typeface="Arial"/>
              </a:rPr>
              <a:t>Enviar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97904" y="2133502"/>
            <a:ext cx="36830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solidFill>
                  <a:srgbClr val="FFFFFF"/>
                </a:solidFill>
                <a:latin typeface="Arial"/>
                <a:cs typeface="Arial"/>
              </a:rPr>
              <a:t>Enviar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97904" y="2778844"/>
            <a:ext cx="36830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solidFill>
                  <a:srgbClr val="FFFFFF"/>
                </a:solidFill>
                <a:latin typeface="Arial"/>
                <a:cs typeface="Arial"/>
              </a:rPr>
              <a:t>Enviar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97904" y="3429812"/>
            <a:ext cx="36830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solidFill>
                  <a:srgbClr val="FFFFFF"/>
                </a:solidFill>
                <a:latin typeface="Arial"/>
                <a:cs typeface="Arial"/>
              </a:rPr>
              <a:t>Enviar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97904" y="4044039"/>
            <a:ext cx="36830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solidFill>
                  <a:srgbClr val="FFFFFF"/>
                </a:solidFill>
                <a:latin typeface="Arial"/>
                <a:cs typeface="Arial"/>
              </a:rPr>
              <a:t>Enviar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97904" y="4746672"/>
            <a:ext cx="36830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solidFill>
                  <a:srgbClr val="FFFFFF"/>
                </a:solidFill>
                <a:latin typeface="Arial"/>
                <a:cs typeface="Arial"/>
              </a:rPr>
              <a:t>Enviar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33" name="object 4"/>
          <p:cNvSpPr txBox="1">
            <a:spLocks/>
          </p:cNvSpPr>
          <p:nvPr/>
        </p:nvSpPr>
        <p:spPr>
          <a:xfrm>
            <a:off x="3289300" y="1423971"/>
            <a:ext cx="2956560" cy="3597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2942590" algn="l"/>
              </a:tabLst>
              <a:defRPr/>
            </a:pPr>
            <a:r>
              <a:rPr kumimoji="0" lang="pt-BR" sz="22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Colaborador 02</a:t>
            </a:r>
            <a:endParaRPr kumimoji="0" lang="pt-BR" sz="22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34" name="object 4"/>
          <p:cNvSpPr txBox="1">
            <a:spLocks/>
          </p:cNvSpPr>
          <p:nvPr/>
        </p:nvSpPr>
        <p:spPr>
          <a:xfrm>
            <a:off x="3289300" y="2064389"/>
            <a:ext cx="2956560" cy="3597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2942590" algn="l"/>
              </a:tabLst>
              <a:defRPr/>
            </a:pPr>
            <a:r>
              <a:rPr kumimoji="0" lang="pt-BR" sz="22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Colaborador 03</a:t>
            </a:r>
            <a:endParaRPr kumimoji="0" lang="pt-BR" sz="22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35" name="object 4"/>
          <p:cNvSpPr txBox="1">
            <a:spLocks/>
          </p:cNvSpPr>
          <p:nvPr/>
        </p:nvSpPr>
        <p:spPr>
          <a:xfrm>
            <a:off x="3289300" y="2707331"/>
            <a:ext cx="2956560" cy="3597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2942590" algn="l"/>
              </a:tabLst>
              <a:defRPr/>
            </a:pPr>
            <a:r>
              <a:rPr kumimoji="0" lang="pt-BR" sz="22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Colaborador 04</a:t>
            </a:r>
            <a:endParaRPr kumimoji="0" lang="pt-BR" sz="22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36" name="object 4"/>
          <p:cNvSpPr txBox="1">
            <a:spLocks/>
          </p:cNvSpPr>
          <p:nvPr/>
        </p:nvSpPr>
        <p:spPr>
          <a:xfrm>
            <a:off x="3289300" y="3350273"/>
            <a:ext cx="2956560" cy="3597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2942590" algn="l"/>
              </a:tabLst>
              <a:defRPr/>
            </a:pPr>
            <a:r>
              <a:rPr kumimoji="0" lang="pt-BR" sz="22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Colaborador 05</a:t>
            </a:r>
            <a:endParaRPr kumimoji="0" lang="pt-BR" sz="22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37" name="object 4"/>
          <p:cNvSpPr txBox="1">
            <a:spLocks/>
          </p:cNvSpPr>
          <p:nvPr/>
        </p:nvSpPr>
        <p:spPr>
          <a:xfrm>
            <a:off x="3289300" y="3993215"/>
            <a:ext cx="2956560" cy="3597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2942590" algn="l"/>
              </a:tabLst>
              <a:defRPr/>
            </a:pPr>
            <a:r>
              <a:rPr kumimoji="0" lang="pt-BR" sz="22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Colaborador 06</a:t>
            </a:r>
            <a:endParaRPr kumimoji="0" lang="pt-BR" sz="22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38" name="object 4"/>
          <p:cNvSpPr txBox="1">
            <a:spLocks/>
          </p:cNvSpPr>
          <p:nvPr/>
        </p:nvSpPr>
        <p:spPr>
          <a:xfrm>
            <a:off x="3289300" y="4636157"/>
            <a:ext cx="2956560" cy="3597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2942590" algn="l"/>
              </a:tabLst>
              <a:defRPr/>
            </a:pPr>
            <a:r>
              <a:rPr kumimoji="0" lang="pt-BR" sz="22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Colaborador 07</a:t>
            </a:r>
            <a:endParaRPr kumimoji="0" lang="pt-BR" sz="22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pic>
        <p:nvPicPr>
          <p:cNvPr id="39" name="Imagem 38">
            <a:hlinkClick r:id="rId3" action="ppaction://hlinksldjump"/>
            <a:extLst>
              <a:ext uri="{FF2B5EF4-FFF2-40B4-BE49-F238E27FC236}">
                <a16:creationId xmlns:a16="http://schemas.microsoft.com/office/drawing/2014/main" id="{7FFFA6F7-79AE-49FC-B94C-938C3202B4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0" y="200025"/>
            <a:ext cx="834548" cy="834548"/>
          </a:xfrm>
          <a:prstGeom prst="rect">
            <a:avLst/>
          </a:prstGeom>
        </p:spPr>
      </p:pic>
      <p:pic>
        <p:nvPicPr>
          <p:cNvPr id="40" name="Imagem 39" descr="PBL 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20825" y="1303200"/>
            <a:ext cx="2597379" cy="3974600"/>
          </a:xfrm>
          <a:prstGeom prst="rect">
            <a:avLst/>
          </a:prstGeom>
        </p:spPr>
      </p:pic>
      <p:pic>
        <p:nvPicPr>
          <p:cNvPr id="41" name="Imagem 40" descr="PBL 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flipV="1">
            <a:off x="3327972" y="1138219"/>
            <a:ext cx="2590232" cy="3974600"/>
          </a:xfrm>
          <a:prstGeom prst="rect">
            <a:avLst/>
          </a:prstGeom>
        </p:spPr>
      </p:pic>
      <p:sp>
        <p:nvSpPr>
          <p:cNvPr id="42" name="object 25"/>
          <p:cNvSpPr txBox="1"/>
          <p:nvPr/>
        </p:nvSpPr>
        <p:spPr>
          <a:xfrm>
            <a:off x="5918204" y="1281095"/>
            <a:ext cx="1285884" cy="1590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50" dirty="0">
                <a:latin typeface="Arial"/>
                <a:cs typeface="Arial"/>
              </a:rPr>
              <a:t>OP em andamento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43" name="object 25"/>
          <p:cNvSpPr txBox="1"/>
          <p:nvPr/>
        </p:nvSpPr>
        <p:spPr>
          <a:xfrm>
            <a:off x="5918204" y="1138219"/>
            <a:ext cx="1285884" cy="1590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50" dirty="0">
                <a:latin typeface="Arial"/>
                <a:cs typeface="Arial"/>
              </a:rPr>
              <a:t>OPs Concluídas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45" name="object 25"/>
          <p:cNvSpPr txBox="1"/>
          <p:nvPr/>
        </p:nvSpPr>
        <p:spPr>
          <a:xfrm>
            <a:off x="5918204" y="1765019"/>
            <a:ext cx="1285884" cy="1590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50" dirty="0">
                <a:latin typeface="Arial"/>
                <a:cs typeface="Arial"/>
              </a:rPr>
              <a:t>OPs Concluídas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47" name="object 25"/>
          <p:cNvSpPr txBox="1"/>
          <p:nvPr/>
        </p:nvSpPr>
        <p:spPr>
          <a:xfrm>
            <a:off x="5918204" y="2424103"/>
            <a:ext cx="1285884" cy="1590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50" dirty="0">
                <a:latin typeface="Arial"/>
                <a:cs typeface="Arial"/>
              </a:rPr>
              <a:t>OPs Concluídas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49" name="object 25"/>
          <p:cNvSpPr txBox="1"/>
          <p:nvPr/>
        </p:nvSpPr>
        <p:spPr>
          <a:xfrm>
            <a:off x="5918204" y="3050903"/>
            <a:ext cx="1285884" cy="1590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50" dirty="0">
                <a:latin typeface="Arial"/>
                <a:cs typeface="Arial"/>
              </a:rPr>
              <a:t>OPs Concluídas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51" name="object 25"/>
          <p:cNvSpPr txBox="1"/>
          <p:nvPr/>
        </p:nvSpPr>
        <p:spPr>
          <a:xfrm>
            <a:off x="5918204" y="3677703"/>
            <a:ext cx="1285884" cy="1590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50" dirty="0">
                <a:latin typeface="Arial"/>
                <a:cs typeface="Arial"/>
              </a:rPr>
              <a:t>OPs Concluídas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53" name="object 25"/>
          <p:cNvSpPr txBox="1"/>
          <p:nvPr/>
        </p:nvSpPr>
        <p:spPr>
          <a:xfrm>
            <a:off x="5918204" y="4336787"/>
            <a:ext cx="1285884" cy="1590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50" dirty="0">
                <a:latin typeface="Arial"/>
                <a:cs typeface="Arial"/>
              </a:rPr>
              <a:t>OPs Concluídas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55" name="object 25"/>
          <p:cNvSpPr txBox="1"/>
          <p:nvPr/>
        </p:nvSpPr>
        <p:spPr>
          <a:xfrm>
            <a:off x="5918204" y="4979729"/>
            <a:ext cx="1285884" cy="1590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50" dirty="0">
                <a:latin typeface="Arial"/>
                <a:cs typeface="Arial"/>
              </a:rPr>
              <a:t>OPs Concluídas</a:t>
            </a:r>
            <a:endParaRPr sz="950" dirty="0">
              <a:latin typeface="Arial"/>
              <a:cs typeface="Arial"/>
            </a:endParaRPr>
          </a:p>
        </p:txBody>
      </p:sp>
      <p:pic>
        <p:nvPicPr>
          <p:cNvPr id="56" name="Imagem 55">
            <a:hlinkClick r:id="rId7" action="ppaction://hlinksldjump"/>
            <a:extLst>
              <a:ext uri="{FF2B5EF4-FFF2-40B4-BE49-F238E27FC236}">
                <a16:creationId xmlns:a16="http://schemas.microsoft.com/office/drawing/2014/main" id="{5DACA20C-E8DB-4E6F-812F-A12842B91E5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096" y="6559248"/>
            <a:ext cx="993304" cy="993304"/>
          </a:xfrm>
          <a:prstGeom prst="rect">
            <a:avLst/>
          </a:prstGeom>
        </p:spPr>
      </p:pic>
      <p:sp>
        <p:nvSpPr>
          <p:cNvPr id="57" name="object 25">
            <a:extLst>
              <a:ext uri="{FF2B5EF4-FFF2-40B4-BE49-F238E27FC236}">
                <a16:creationId xmlns:a16="http://schemas.microsoft.com/office/drawing/2014/main" id="{59B5EF59-416B-45D4-B324-322724FA750C}"/>
              </a:ext>
            </a:extLst>
          </p:cNvPr>
          <p:cNvSpPr txBox="1"/>
          <p:nvPr/>
        </p:nvSpPr>
        <p:spPr>
          <a:xfrm>
            <a:off x="5925351" y="1940142"/>
            <a:ext cx="1285884" cy="1590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50" dirty="0">
                <a:latin typeface="Arial"/>
                <a:cs typeface="Arial"/>
              </a:rPr>
              <a:t>OP em andamento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58" name="object 25">
            <a:extLst>
              <a:ext uri="{FF2B5EF4-FFF2-40B4-BE49-F238E27FC236}">
                <a16:creationId xmlns:a16="http://schemas.microsoft.com/office/drawing/2014/main" id="{7DEEB1F1-76BB-4BA5-A0F9-AA8B4003B8C1}"/>
              </a:ext>
            </a:extLst>
          </p:cNvPr>
          <p:cNvSpPr txBox="1"/>
          <p:nvPr/>
        </p:nvSpPr>
        <p:spPr>
          <a:xfrm>
            <a:off x="5914890" y="2575050"/>
            <a:ext cx="1285884" cy="1590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50" dirty="0">
                <a:latin typeface="Arial"/>
                <a:cs typeface="Arial"/>
              </a:rPr>
              <a:t>OP em andamento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59" name="object 25">
            <a:extLst>
              <a:ext uri="{FF2B5EF4-FFF2-40B4-BE49-F238E27FC236}">
                <a16:creationId xmlns:a16="http://schemas.microsoft.com/office/drawing/2014/main" id="{E9B3C851-AC46-4F67-BDD3-43D082BCF572}"/>
              </a:ext>
            </a:extLst>
          </p:cNvPr>
          <p:cNvSpPr txBox="1"/>
          <p:nvPr/>
        </p:nvSpPr>
        <p:spPr>
          <a:xfrm>
            <a:off x="5914890" y="3223569"/>
            <a:ext cx="1285884" cy="1590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50" dirty="0">
                <a:latin typeface="Arial"/>
                <a:cs typeface="Arial"/>
              </a:rPr>
              <a:t>OP em andamento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60" name="object 25">
            <a:extLst>
              <a:ext uri="{FF2B5EF4-FFF2-40B4-BE49-F238E27FC236}">
                <a16:creationId xmlns:a16="http://schemas.microsoft.com/office/drawing/2014/main" id="{2D95CFEB-7905-4547-8823-44A56286AA21}"/>
              </a:ext>
            </a:extLst>
          </p:cNvPr>
          <p:cNvSpPr txBox="1"/>
          <p:nvPr/>
        </p:nvSpPr>
        <p:spPr>
          <a:xfrm>
            <a:off x="5914890" y="3846521"/>
            <a:ext cx="1285884" cy="1590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50" dirty="0">
                <a:latin typeface="Arial"/>
                <a:cs typeface="Arial"/>
              </a:rPr>
              <a:t>OP em andamento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61" name="object 25">
            <a:extLst>
              <a:ext uri="{FF2B5EF4-FFF2-40B4-BE49-F238E27FC236}">
                <a16:creationId xmlns:a16="http://schemas.microsoft.com/office/drawing/2014/main" id="{F24C6A4C-EC5C-4203-9F44-E1D1D6AD4194}"/>
              </a:ext>
            </a:extLst>
          </p:cNvPr>
          <p:cNvSpPr txBox="1"/>
          <p:nvPr/>
        </p:nvSpPr>
        <p:spPr>
          <a:xfrm>
            <a:off x="5928528" y="4505051"/>
            <a:ext cx="1285884" cy="1590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50" dirty="0">
                <a:latin typeface="Arial"/>
                <a:cs typeface="Arial"/>
              </a:rPr>
              <a:t>OP em andamento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62" name="object 25">
            <a:extLst>
              <a:ext uri="{FF2B5EF4-FFF2-40B4-BE49-F238E27FC236}">
                <a16:creationId xmlns:a16="http://schemas.microsoft.com/office/drawing/2014/main" id="{C026C1B0-A6FD-41DC-9B68-492C61725446}"/>
              </a:ext>
            </a:extLst>
          </p:cNvPr>
          <p:cNvSpPr txBox="1"/>
          <p:nvPr/>
        </p:nvSpPr>
        <p:spPr>
          <a:xfrm>
            <a:off x="5914890" y="5126885"/>
            <a:ext cx="1285884" cy="1590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50" dirty="0">
                <a:latin typeface="Arial"/>
                <a:cs typeface="Arial"/>
              </a:rPr>
              <a:t>OP em andamento</a:t>
            </a:r>
            <a:endParaRPr sz="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/>
          <p:nvPr/>
        </p:nvSpPr>
        <p:spPr>
          <a:xfrm>
            <a:off x="3431181" y="872927"/>
            <a:ext cx="1677035" cy="296545"/>
          </a:xfrm>
          <a:prstGeom prst="rect">
            <a:avLst/>
          </a:prstGeom>
          <a:ln w="15472">
            <a:solidFill>
              <a:srgbClr val="231F2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235"/>
              </a:spcBef>
            </a:pPr>
            <a:r>
              <a:rPr sz="1700" spc="15" dirty="0">
                <a:latin typeface="Arial"/>
                <a:cs typeface="Arial"/>
              </a:rPr>
              <a:t>Nº </a:t>
            </a:r>
            <a:r>
              <a:rPr sz="1700" spc="25" dirty="0">
                <a:latin typeface="Arial"/>
                <a:cs typeface="Arial"/>
              </a:rPr>
              <a:t>OP </a:t>
            </a:r>
            <a:r>
              <a:rPr sz="1700" spc="5" dirty="0">
                <a:latin typeface="Arial"/>
                <a:cs typeface="Arial"/>
              </a:rPr>
              <a:t>:</a:t>
            </a:r>
            <a:r>
              <a:rPr sz="1700" spc="-80" dirty="0">
                <a:latin typeface="Arial"/>
                <a:cs typeface="Arial"/>
              </a:rPr>
              <a:t> </a:t>
            </a:r>
            <a:r>
              <a:rPr sz="1700" spc="15" dirty="0">
                <a:latin typeface="Arial"/>
                <a:cs typeface="Arial"/>
              </a:rPr>
              <a:t>985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5239512" y="1390561"/>
            <a:ext cx="2113280" cy="46990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 indent="21590">
              <a:lnSpc>
                <a:spcPts val="1689"/>
              </a:lnSpc>
              <a:spcBef>
                <a:spcPts val="254"/>
              </a:spcBef>
            </a:pPr>
            <a:r>
              <a:rPr sz="1500" dirty="0">
                <a:latin typeface="Arial"/>
                <a:cs typeface="Arial"/>
              </a:rPr>
              <a:t>Material: Conj. </a:t>
            </a:r>
            <a:r>
              <a:rPr sz="1500" spc="0" dirty="0">
                <a:latin typeface="Arial"/>
                <a:cs typeface="Arial"/>
              </a:rPr>
              <a:t>Cabo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0" dirty="0">
                <a:latin typeface="Arial"/>
                <a:cs typeface="Arial"/>
              </a:rPr>
              <a:t>3M  </a:t>
            </a:r>
            <a:r>
              <a:rPr sz="1500" dirty="0">
                <a:latin typeface="Arial"/>
                <a:cs typeface="Arial"/>
              </a:rPr>
              <a:t>Situação: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0" dirty="0">
                <a:latin typeface="Arial"/>
                <a:cs typeface="Arial"/>
              </a:rPr>
              <a:t>URGENTE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3482187" y="1390561"/>
            <a:ext cx="1506220" cy="68389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1689"/>
              </a:lnSpc>
              <a:spcBef>
                <a:spcPts val="254"/>
              </a:spcBef>
            </a:pPr>
            <a:r>
              <a:rPr sz="1500" dirty="0">
                <a:latin typeface="Arial"/>
                <a:cs typeface="Arial"/>
              </a:rPr>
              <a:t>Código: 153200  Cliente: Binzel  Qtd de Peças: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15</a:t>
            </a:r>
          </a:p>
        </p:txBody>
      </p:sp>
      <p:sp>
        <p:nvSpPr>
          <p:cNvPr id="8" name="object 5"/>
          <p:cNvSpPr/>
          <p:nvPr/>
        </p:nvSpPr>
        <p:spPr>
          <a:xfrm>
            <a:off x="3199777" y="633590"/>
            <a:ext cx="4292600" cy="6292850"/>
          </a:xfrm>
          <a:custGeom>
            <a:avLst/>
            <a:gdLst/>
            <a:ahLst/>
            <a:cxnLst/>
            <a:rect l="l" t="t" r="r" b="b"/>
            <a:pathLst>
              <a:path w="4292600" h="6292850">
                <a:moveTo>
                  <a:pt x="0" y="0"/>
                </a:moveTo>
                <a:lnTo>
                  <a:pt x="4292447" y="0"/>
                </a:lnTo>
                <a:lnTo>
                  <a:pt x="4292447" y="6292829"/>
                </a:lnTo>
                <a:lnTo>
                  <a:pt x="0" y="6292829"/>
                </a:lnTo>
                <a:lnTo>
                  <a:pt x="0" y="0"/>
                </a:lnTo>
                <a:close/>
              </a:path>
            </a:pathLst>
          </a:custGeom>
          <a:ln w="719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9" name="object 6"/>
          <p:cNvGraphicFramePr>
            <a:graphicFrameLocks noGrp="1"/>
          </p:cNvGraphicFramePr>
          <p:nvPr/>
        </p:nvGraphicFramePr>
        <p:xfrm>
          <a:off x="3373698" y="2236032"/>
          <a:ext cx="3936999" cy="183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9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797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Seq.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Desc. </a:t>
                      </a:r>
                      <a:r>
                        <a:rPr sz="8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800" b="1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Operação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Qtd</a:t>
                      </a:r>
                      <a:r>
                        <a:rPr sz="800" b="1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Peças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Código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Item</a:t>
                      </a:r>
                      <a:r>
                        <a:rPr sz="800" b="1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pronto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Tubo </a:t>
                      </a:r>
                      <a:r>
                        <a:rPr sz="8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vermelho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p/</a:t>
                      </a:r>
                      <a:r>
                        <a:rPr sz="800" spc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guia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Cabo corrente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Cortar cabo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Tubo </a:t>
                      </a:r>
                      <a:r>
                        <a:rPr sz="8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isolante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p/</a:t>
                      </a:r>
                      <a:r>
                        <a:rPr sz="80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terminal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54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Montagem</a:t>
                      </a:r>
                      <a:r>
                        <a:rPr sz="80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TIG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object 7">
            <a:hlinkClick r:id="rId2" action="ppaction://hlinksldjump"/>
          </p:cNvPr>
          <p:cNvSpPr/>
          <p:nvPr/>
        </p:nvSpPr>
        <p:spPr>
          <a:xfrm>
            <a:off x="3517900" y="5991225"/>
            <a:ext cx="3429000" cy="563245"/>
          </a:xfrm>
          <a:custGeom>
            <a:avLst/>
            <a:gdLst/>
            <a:ahLst/>
            <a:cxnLst/>
            <a:rect l="l" t="t" r="r" b="b"/>
            <a:pathLst>
              <a:path w="3915410" h="563245">
                <a:moveTo>
                  <a:pt x="3682573" y="0"/>
                </a:moveTo>
                <a:lnTo>
                  <a:pt x="232630" y="0"/>
                </a:lnTo>
                <a:lnTo>
                  <a:pt x="185899" y="4747"/>
                </a:lnTo>
                <a:lnTo>
                  <a:pt x="142302" y="18354"/>
                </a:lnTo>
                <a:lnTo>
                  <a:pt x="102796" y="39866"/>
                </a:lnTo>
                <a:lnTo>
                  <a:pt x="68333" y="68330"/>
                </a:lnTo>
                <a:lnTo>
                  <a:pt x="39868" y="102792"/>
                </a:lnTo>
                <a:lnTo>
                  <a:pt x="18355" y="142298"/>
                </a:lnTo>
                <a:lnTo>
                  <a:pt x="4747" y="185893"/>
                </a:lnTo>
                <a:lnTo>
                  <a:pt x="0" y="232625"/>
                </a:lnTo>
                <a:lnTo>
                  <a:pt x="0" y="330542"/>
                </a:lnTo>
                <a:lnTo>
                  <a:pt x="4747" y="377274"/>
                </a:lnTo>
                <a:lnTo>
                  <a:pt x="18355" y="420870"/>
                </a:lnTo>
                <a:lnTo>
                  <a:pt x="39868" y="460376"/>
                </a:lnTo>
                <a:lnTo>
                  <a:pt x="68333" y="494838"/>
                </a:lnTo>
                <a:lnTo>
                  <a:pt x="102796" y="523301"/>
                </a:lnTo>
                <a:lnTo>
                  <a:pt x="142302" y="544814"/>
                </a:lnTo>
                <a:lnTo>
                  <a:pt x="185899" y="558421"/>
                </a:lnTo>
                <a:lnTo>
                  <a:pt x="232630" y="563168"/>
                </a:lnTo>
                <a:lnTo>
                  <a:pt x="3682573" y="563168"/>
                </a:lnTo>
                <a:lnTo>
                  <a:pt x="3729305" y="558421"/>
                </a:lnTo>
                <a:lnTo>
                  <a:pt x="3772901" y="544814"/>
                </a:lnTo>
                <a:lnTo>
                  <a:pt x="3812406" y="523301"/>
                </a:lnTo>
                <a:lnTo>
                  <a:pt x="3846868" y="494838"/>
                </a:lnTo>
                <a:lnTo>
                  <a:pt x="3875332" y="460376"/>
                </a:lnTo>
                <a:lnTo>
                  <a:pt x="3896844" y="420870"/>
                </a:lnTo>
                <a:lnTo>
                  <a:pt x="3910451" y="377274"/>
                </a:lnTo>
                <a:lnTo>
                  <a:pt x="3915199" y="330542"/>
                </a:lnTo>
                <a:lnTo>
                  <a:pt x="3915199" y="232625"/>
                </a:lnTo>
                <a:lnTo>
                  <a:pt x="3910451" y="185893"/>
                </a:lnTo>
                <a:lnTo>
                  <a:pt x="3896844" y="142298"/>
                </a:lnTo>
                <a:lnTo>
                  <a:pt x="3875332" y="102792"/>
                </a:lnTo>
                <a:lnTo>
                  <a:pt x="3846868" y="68330"/>
                </a:lnTo>
                <a:lnTo>
                  <a:pt x="3812406" y="39866"/>
                </a:lnTo>
                <a:lnTo>
                  <a:pt x="3772901" y="18354"/>
                </a:lnTo>
                <a:lnTo>
                  <a:pt x="3729305" y="4747"/>
                </a:lnTo>
                <a:lnTo>
                  <a:pt x="3682573" y="0"/>
                </a:lnTo>
                <a:close/>
              </a:path>
            </a:pathLst>
          </a:custGeom>
          <a:solidFill>
            <a:srgbClr val="E1027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0"/>
          <p:cNvSpPr txBox="1"/>
          <p:nvPr/>
        </p:nvSpPr>
        <p:spPr>
          <a:xfrm>
            <a:off x="3670300" y="6060313"/>
            <a:ext cx="4141147" cy="3731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2350" spc="-5" dirty="0">
                <a:solidFill>
                  <a:srgbClr val="FFFFFF"/>
                </a:solidFill>
                <a:latin typeface="Arial"/>
                <a:cs typeface="Arial"/>
              </a:rPr>
              <a:t>Enviar para colaborador</a:t>
            </a:r>
            <a:endParaRPr sz="2350" dirty="0">
              <a:latin typeface="Arial"/>
              <a:cs typeface="Arial"/>
            </a:endParaRPr>
          </a:p>
        </p:txBody>
      </p:sp>
      <p:pic>
        <p:nvPicPr>
          <p:cNvPr id="10" name="Imagem 9">
            <a:hlinkClick r:id="rId3" action="ppaction://hlinksldjump"/>
            <a:extLst>
              <a:ext uri="{FF2B5EF4-FFF2-40B4-BE49-F238E27FC236}">
                <a16:creationId xmlns:a16="http://schemas.microsoft.com/office/drawing/2014/main" id="{7FFFA6F7-79AE-49FC-B94C-938C3202B4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0" y="200025"/>
            <a:ext cx="834548" cy="834548"/>
          </a:xfrm>
          <a:prstGeom prst="rect">
            <a:avLst/>
          </a:prstGeom>
        </p:spPr>
      </p:pic>
      <p:pic>
        <p:nvPicPr>
          <p:cNvPr id="11" name="Imagem 10">
            <a:hlinkClick r:id="rId5" action="ppaction://hlinksldjump"/>
            <a:extLst>
              <a:ext uri="{FF2B5EF4-FFF2-40B4-BE49-F238E27FC236}">
                <a16:creationId xmlns:a16="http://schemas.microsoft.com/office/drawing/2014/main" id="{9675B201-4730-4EA7-A417-89BC58989B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096" y="6559248"/>
            <a:ext cx="993304" cy="99330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368" y="210413"/>
            <a:ext cx="3552825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solidFill>
                  <a:srgbClr val="000000"/>
                </a:solidFill>
              </a:rPr>
              <a:t>Usuário:</a:t>
            </a:r>
            <a:r>
              <a:rPr sz="3700" spc="-85" dirty="0">
                <a:solidFill>
                  <a:srgbClr val="000000"/>
                </a:solidFill>
              </a:rPr>
              <a:t> </a:t>
            </a:r>
            <a:r>
              <a:rPr lang="pt-BR" sz="3700" dirty="0">
                <a:solidFill>
                  <a:srgbClr val="000000"/>
                </a:solidFill>
              </a:rPr>
              <a:t>xxxxxx</a:t>
            </a:r>
            <a:endParaRPr sz="3700" dirty="0"/>
          </a:p>
        </p:txBody>
      </p:sp>
      <p:sp>
        <p:nvSpPr>
          <p:cNvPr id="3" name="object 3"/>
          <p:cNvSpPr/>
          <p:nvPr/>
        </p:nvSpPr>
        <p:spPr>
          <a:xfrm>
            <a:off x="5202110" y="283591"/>
            <a:ext cx="85725" cy="6710680"/>
          </a:xfrm>
          <a:custGeom>
            <a:avLst/>
            <a:gdLst/>
            <a:ahLst/>
            <a:cxnLst/>
            <a:rect l="l" t="t" r="r" b="b"/>
            <a:pathLst>
              <a:path w="85725" h="6710680">
                <a:moveTo>
                  <a:pt x="42862" y="0"/>
                </a:moveTo>
                <a:lnTo>
                  <a:pt x="26221" y="3382"/>
                </a:lnTo>
                <a:lnTo>
                  <a:pt x="12592" y="12592"/>
                </a:lnTo>
                <a:lnTo>
                  <a:pt x="3382" y="26221"/>
                </a:lnTo>
                <a:lnTo>
                  <a:pt x="0" y="42862"/>
                </a:lnTo>
                <a:lnTo>
                  <a:pt x="0" y="6667722"/>
                </a:lnTo>
                <a:lnTo>
                  <a:pt x="3382" y="6684365"/>
                </a:lnTo>
                <a:lnTo>
                  <a:pt x="12592" y="6697994"/>
                </a:lnTo>
                <a:lnTo>
                  <a:pt x="26221" y="6707202"/>
                </a:lnTo>
                <a:lnTo>
                  <a:pt x="42862" y="6710584"/>
                </a:lnTo>
                <a:lnTo>
                  <a:pt x="59503" y="6707202"/>
                </a:lnTo>
                <a:lnTo>
                  <a:pt x="73132" y="6697994"/>
                </a:lnTo>
                <a:lnTo>
                  <a:pt x="82342" y="6684365"/>
                </a:lnTo>
                <a:lnTo>
                  <a:pt x="85725" y="6667722"/>
                </a:lnTo>
                <a:lnTo>
                  <a:pt x="85725" y="42862"/>
                </a:lnTo>
                <a:lnTo>
                  <a:pt x="82342" y="26221"/>
                </a:lnTo>
                <a:lnTo>
                  <a:pt x="73132" y="12592"/>
                </a:lnTo>
                <a:lnTo>
                  <a:pt x="59503" y="3382"/>
                </a:lnTo>
                <a:lnTo>
                  <a:pt x="42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5202110" y="283591"/>
            <a:ext cx="85725" cy="6710680"/>
          </a:xfrm>
          <a:custGeom>
            <a:avLst/>
            <a:gdLst/>
            <a:ahLst/>
            <a:cxnLst/>
            <a:rect l="l" t="t" r="r" b="b"/>
            <a:pathLst>
              <a:path w="85725" h="6710680">
                <a:moveTo>
                  <a:pt x="42862" y="0"/>
                </a:moveTo>
                <a:lnTo>
                  <a:pt x="59503" y="3382"/>
                </a:lnTo>
                <a:lnTo>
                  <a:pt x="73132" y="12592"/>
                </a:lnTo>
                <a:lnTo>
                  <a:pt x="82342" y="26221"/>
                </a:lnTo>
                <a:lnTo>
                  <a:pt x="85725" y="42862"/>
                </a:lnTo>
                <a:lnTo>
                  <a:pt x="85725" y="6667722"/>
                </a:lnTo>
                <a:lnTo>
                  <a:pt x="82342" y="6684365"/>
                </a:lnTo>
                <a:lnTo>
                  <a:pt x="73132" y="6697994"/>
                </a:lnTo>
                <a:lnTo>
                  <a:pt x="59503" y="6707202"/>
                </a:lnTo>
                <a:lnTo>
                  <a:pt x="42862" y="6710584"/>
                </a:lnTo>
                <a:lnTo>
                  <a:pt x="26221" y="6707202"/>
                </a:lnTo>
                <a:lnTo>
                  <a:pt x="12592" y="6697994"/>
                </a:lnTo>
                <a:lnTo>
                  <a:pt x="3382" y="6684365"/>
                </a:lnTo>
                <a:lnTo>
                  <a:pt x="0" y="6667722"/>
                </a:lnTo>
                <a:lnTo>
                  <a:pt x="0" y="42862"/>
                </a:lnTo>
                <a:lnTo>
                  <a:pt x="3382" y="26221"/>
                </a:lnTo>
                <a:lnTo>
                  <a:pt x="12592" y="12592"/>
                </a:lnTo>
                <a:lnTo>
                  <a:pt x="26221" y="3382"/>
                </a:lnTo>
                <a:lnTo>
                  <a:pt x="42862" y="0"/>
                </a:lnTo>
                <a:close/>
              </a:path>
            </a:pathLst>
          </a:custGeom>
          <a:ln w="7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>
            <a:hlinkClick r:id="rId2" action="ppaction://hlinksldjump"/>
          </p:cNvPr>
          <p:cNvSpPr/>
          <p:nvPr/>
        </p:nvSpPr>
        <p:spPr>
          <a:xfrm>
            <a:off x="479178" y="1945208"/>
            <a:ext cx="3915410" cy="563245"/>
          </a:xfrm>
          <a:custGeom>
            <a:avLst/>
            <a:gdLst/>
            <a:ahLst/>
            <a:cxnLst/>
            <a:rect l="l" t="t" r="r" b="b"/>
            <a:pathLst>
              <a:path w="3915410" h="563244">
                <a:moveTo>
                  <a:pt x="3682573" y="0"/>
                </a:moveTo>
                <a:lnTo>
                  <a:pt x="232630" y="0"/>
                </a:lnTo>
                <a:lnTo>
                  <a:pt x="185899" y="4747"/>
                </a:lnTo>
                <a:lnTo>
                  <a:pt x="142302" y="18354"/>
                </a:lnTo>
                <a:lnTo>
                  <a:pt x="102796" y="39866"/>
                </a:lnTo>
                <a:lnTo>
                  <a:pt x="68333" y="68330"/>
                </a:lnTo>
                <a:lnTo>
                  <a:pt x="39868" y="102792"/>
                </a:lnTo>
                <a:lnTo>
                  <a:pt x="18355" y="142298"/>
                </a:lnTo>
                <a:lnTo>
                  <a:pt x="4747" y="185893"/>
                </a:lnTo>
                <a:lnTo>
                  <a:pt x="0" y="232625"/>
                </a:lnTo>
                <a:lnTo>
                  <a:pt x="0" y="330542"/>
                </a:lnTo>
                <a:lnTo>
                  <a:pt x="4747" y="377275"/>
                </a:lnTo>
                <a:lnTo>
                  <a:pt x="18355" y="420872"/>
                </a:lnTo>
                <a:lnTo>
                  <a:pt x="39868" y="460380"/>
                </a:lnTo>
                <a:lnTo>
                  <a:pt x="68333" y="494844"/>
                </a:lnTo>
                <a:lnTo>
                  <a:pt x="102796" y="523310"/>
                </a:lnTo>
                <a:lnTo>
                  <a:pt x="142302" y="544825"/>
                </a:lnTo>
                <a:lnTo>
                  <a:pt x="185899" y="558433"/>
                </a:lnTo>
                <a:lnTo>
                  <a:pt x="232630" y="563181"/>
                </a:lnTo>
                <a:lnTo>
                  <a:pt x="3682573" y="563181"/>
                </a:lnTo>
                <a:lnTo>
                  <a:pt x="3729305" y="558433"/>
                </a:lnTo>
                <a:lnTo>
                  <a:pt x="3772901" y="544825"/>
                </a:lnTo>
                <a:lnTo>
                  <a:pt x="3812406" y="523310"/>
                </a:lnTo>
                <a:lnTo>
                  <a:pt x="3846868" y="494844"/>
                </a:lnTo>
                <a:lnTo>
                  <a:pt x="3875332" y="460380"/>
                </a:lnTo>
                <a:lnTo>
                  <a:pt x="3896844" y="420872"/>
                </a:lnTo>
                <a:lnTo>
                  <a:pt x="3910451" y="377275"/>
                </a:lnTo>
                <a:lnTo>
                  <a:pt x="3915199" y="330542"/>
                </a:lnTo>
                <a:lnTo>
                  <a:pt x="3915199" y="232625"/>
                </a:lnTo>
                <a:lnTo>
                  <a:pt x="3910451" y="185893"/>
                </a:lnTo>
                <a:lnTo>
                  <a:pt x="3896844" y="142298"/>
                </a:lnTo>
                <a:lnTo>
                  <a:pt x="3875332" y="102792"/>
                </a:lnTo>
                <a:lnTo>
                  <a:pt x="3846868" y="68330"/>
                </a:lnTo>
                <a:lnTo>
                  <a:pt x="3812406" y="39866"/>
                </a:lnTo>
                <a:lnTo>
                  <a:pt x="3772901" y="18354"/>
                </a:lnTo>
                <a:lnTo>
                  <a:pt x="3729305" y="4747"/>
                </a:lnTo>
                <a:lnTo>
                  <a:pt x="3682573" y="0"/>
                </a:lnTo>
                <a:close/>
              </a:path>
            </a:pathLst>
          </a:custGeom>
          <a:solidFill>
            <a:srgbClr val="E1027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>
            <a:hlinkClick r:id="rId3" action="ppaction://hlinksldjump"/>
          </p:cNvPr>
          <p:cNvSpPr/>
          <p:nvPr/>
        </p:nvSpPr>
        <p:spPr>
          <a:xfrm>
            <a:off x="479178" y="3493198"/>
            <a:ext cx="3915410" cy="563245"/>
          </a:xfrm>
          <a:custGeom>
            <a:avLst/>
            <a:gdLst/>
            <a:ahLst/>
            <a:cxnLst/>
            <a:rect l="l" t="t" r="r" b="b"/>
            <a:pathLst>
              <a:path w="3915410" h="563245">
                <a:moveTo>
                  <a:pt x="3682573" y="0"/>
                </a:moveTo>
                <a:lnTo>
                  <a:pt x="232630" y="0"/>
                </a:lnTo>
                <a:lnTo>
                  <a:pt x="185899" y="4748"/>
                </a:lnTo>
                <a:lnTo>
                  <a:pt x="142302" y="18356"/>
                </a:lnTo>
                <a:lnTo>
                  <a:pt x="102796" y="39870"/>
                </a:lnTo>
                <a:lnTo>
                  <a:pt x="68333" y="68337"/>
                </a:lnTo>
                <a:lnTo>
                  <a:pt x="39868" y="102801"/>
                </a:lnTo>
                <a:lnTo>
                  <a:pt x="18355" y="142308"/>
                </a:lnTo>
                <a:lnTo>
                  <a:pt x="4747" y="185906"/>
                </a:lnTo>
                <a:lnTo>
                  <a:pt x="0" y="232638"/>
                </a:lnTo>
                <a:lnTo>
                  <a:pt x="0" y="330555"/>
                </a:lnTo>
                <a:lnTo>
                  <a:pt x="4747" y="377287"/>
                </a:lnTo>
                <a:lnTo>
                  <a:pt x="18355" y="420883"/>
                </a:lnTo>
                <a:lnTo>
                  <a:pt x="39868" y="460389"/>
                </a:lnTo>
                <a:lnTo>
                  <a:pt x="68333" y="494850"/>
                </a:lnTo>
                <a:lnTo>
                  <a:pt x="102796" y="523314"/>
                </a:lnTo>
                <a:lnTo>
                  <a:pt x="142302" y="544827"/>
                </a:lnTo>
                <a:lnTo>
                  <a:pt x="185899" y="558433"/>
                </a:lnTo>
                <a:lnTo>
                  <a:pt x="232630" y="563181"/>
                </a:lnTo>
                <a:lnTo>
                  <a:pt x="3682573" y="563181"/>
                </a:lnTo>
                <a:lnTo>
                  <a:pt x="3729305" y="558433"/>
                </a:lnTo>
                <a:lnTo>
                  <a:pt x="3772901" y="544827"/>
                </a:lnTo>
                <a:lnTo>
                  <a:pt x="3812406" y="523314"/>
                </a:lnTo>
                <a:lnTo>
                  <a:pt x="3846868" y="494850"/>
                </a:lnTo>
                <a:lnTo>
                  <a:pt x="3875332" y="460389"/>
                </a:lnTo>
                <a:lnTo>
                  <a:pt x="3896844" y="420883"/>
                </a:lnTo>
                <a:lnTo>
                  <a:pt x="3910451" y="377287"/>
                </a:lnTo>
                <a:lnTo>
                  <a:pt x="3915199" y="330555"/>
                </a:lnTo>
                <a:lnTo>
                  <a:pt x="3915199" y="232638"/>
                </a:lnTo>
                <a:lnTo>
                  <a:pt x="3910451" y="185906"/>
                </a:lnTo>
                <a:lnTo>
                  <a:pt x="3896844" y="142308"/>
                </a:lnTo>
                <a:lnTo>
                  <a:pt x="3875332" y="102801"/>
                </a:lnTo>
                <a:lnTo>
                  <a:pt x="3846868" y="68337"/>
                </a:lnTo>
                <a:lnTo>
                  <a:pt x="3812406" y="39870"/>
                </a:lnTo>
                <a:lnTo>
                  <a:pt x="3772901" y="18356"/>
                </a:lnTo>
                <a:lnTo>
                  <a:pt x="3729305" y="4748"/>
                </a:lnTo>
                <a:lnTo>
                  <a:pt x="3682573" y="0"/>
                </a:lnTo>
                <a:close/>
              </a:path>
            </a:pathLst>
          </a:custGeom>
          <a:solidFill>
            <a:srgbClr val="E1027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>
            <a:hlinkClick r:id="rId4" action="ppaction://hlinksldjump"/>
          </p:cNvPr>
          <p:cNvSpPr/>
          <p:nvPr/>
        </p:nvSpPr>
        <p:spPr>
          <a:xfrm>
            <a:off x="479178" y="5005209"/>
            <a:ext cx="3915410" cy="563245"/>
          </a:xfrm>
          <a:custGeom>
            <a:avLst/>
            <a:gdLst/>
            <a:ahLst/>
            <a:cxnLst/>
            <a:rect l="l" t="t" r="r" b="b"/>
            <a:pathLst>
              <a:path w="3915410" h="563245">
                <a:moveTo>
                  <a:pt x="3682573" y="0"/>
                </a:moveTo>
                <a:lnTo>
                  <a:pt x="232630" y="0"/>
                </a:lnTo>
                <a:lnTo>
                  <a:pt x="185899" y="4747"/>
                </a:lnTo>
                <a:lnTo>
                  <a:pt x="142302" y="18354"/>
                </a:lnTo>
                <a:lnTo>
                  <a:pt x="102796" y="39866"/>
                </a:lnTo>
                <a:lnTo>
                  <a:pt x="68333" y="68330"/>
                </a:lnTo>
                <a:lnTo>
                  <a:pt x="39868" y="102792"/>
                </a:lnTo>
                <a:lnTo>
                  <a:pt x="18355" y="142298"/>
                </a:lnTo>
                <a:lnTo>
                  <a:pt x="4747" y="185893"/>
                </a:lnTo>
                <a:lnTo>
                  <a:pt x="0" y="232625"/>
                </a:lnTo>
                <a:lnTo>
                  <a:pt x="0" y="330542"/>
                </a:lnTo>
                <a:lnTo>
                  <a:pt x="4747" y="377274"/>
                </a:lnTo>
                <a:lnTo>
                  <a:pt x="18355" y="420870"/>
                </a:lnTo>
                <a:lnTo>
                  <a:pt x="39868" y="460376"/>
                </a:lnTo>
                <a:lnTo>
                  <a:pt x="68333" y="494838"/>
                </a:lnTo>
                <a:lnTo>
                  <a:pt x="102796" y="523301"/>
                </a:lnTo>
                <a:lnTo>
                  <a:pt x="142302" y="544814"/>
                </a:lnTo>
                <a:lnTo>
                  <a:pt x="185899" y="558421"/>
                </a:lnTo>
                <a:lnTo>
                  <a:pt x="232630" y="563168"/>
                </a:lnTo>
                <a:lnTo>
                  <a:pt x="3682573" y="563168"/>
                </a:lnTo>
                <a:lnTo>
                  <a:pt x="3729305" y="558421"/>
                </a:lnTo>
                <a:lnTo>
                  <a:pt x="3772901" y="544814"/>
                </a:lnTo>
                <a:lnTo>
                  <a:pt x="3812406" y="523301"/>
                </a:lnTo>
                <a:lnTo>
                  <a:pt x="3846868" y="494838"/>
                </a:lnTo>
                <a:lnTo>
                  <a:pt x="3875332" y="460376"/>
                </a:lnTo>
                <a:lnTo>
                  <a:pt x="3896844" y="420870"/>
                </a:lnTo>
                <a:lnTo>
                  <a:pt x="3910451" y="377274"/>
                </a:lnTo>
                <a:lnTo>
                  <a:pt x="3915199" y="330542"/>
                </a:lnTo>
                <a:lnTo>
                  <a:pt x="3915199" y="232625"/>
                </a:lnTo>
                <a:lnTo>
                  <a:pt x="3910451" y="185893"/>
                </a:lnTo>
                <a:lnTo>
                  <a:pt x="3896844" y="142298"/>
                </a:lnTo>
                <a:lnTo>
                  <a:pt x="3875332" y="102792"/>
                </a:lnTo>
                <a:lnTo>
                  <a:pt x="3846868" y="68330"/>
                </a:lnTo>
                <a:lnTo>
                  <a:pt x="3812406" y="39866"/>
                </a:lnTo>
                <a:lnTo>
                  <a:pt x="3772901" y="18354"/>
                </a:lnTo>
                <a:lnTo>
                  <a:pt x="3729305" y="4747"/>
                </a:lnTo>
                <a:lnTo>
                  <a:pt x="3682573" y="0"/>
                </a:lnTo>
                <a:close/>
              </a:path>
            </a:pathLst>
          </a:custGeom>
          <a:solidFill>
            <a:srgbClr val="E1027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086375" y="2014296"/>
            <a:ext cx="2688590" cy="382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-5" dirty="0">
                <a:solidFill>
                  <a:srgbClr val="FFFFFF"/>
                </a:solidFill>
                <a:latin typeface="Arial"/>
                <a:cs typeface="Arial"/>
              </a:rPr>
              <a:t>Relação de</a:t>
            </a:r>
            <a:r>
              <a:rPr sz="235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t-BR" sz="2350" spc="-5" dirty="0">
                <a:solidFill>
                  <a:srgbClr val="FFFFFF"/>
                </a:solidFill>
                <a:latin typeface="Arial"/>
                <a:cs typeface="Arial"/>
              </a:rPr>
              <a:t>OPs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9088" y="3562299"/>
            <a:ext cx="2902585" cy="382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-5" dirty="0">
                <a:solidFill>
                  <a:srgbClr val="FFFFFF"/>
                </a:solidFill>
                <a:latin typeface="Arial"/>
                <a:cs typeface="Arial"/>
              </a:rPr>
              <a:t>Relação</a:t>
            </a:r>
            <a:r>
              <a:rPr sz="235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Arial"/>
                <a:cs typeface="Arial"/>
              </a:rPr>
              <a:t>Funcionários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8231" y="5074297"/>
            <a:ext cx="1364615" cy="382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-5" dirty="0">
                <a:solidFill>
                  <a:srgbClr val="FFFFFF"/>
                </a:solidFill>
                <a:latin typeface="Arial"/>
                <a:cs typeface="Arial"/>
              </a:rPr>
              <a:t>Relatórios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60528" y="3183674"/>
            <a:ext cx="3048000" cy="563245"/>
          </a:xfrm>
          <a:custGeom>
            <a:avLst/>
            <a:gdLst/>
            <a:ahLst/>
            <a:cxnLst/>
            <a:rect l="l" t="t" r="r" b="b"/>
            <a:pathLst>
              <a:path w="3048000" h="563245">
                <a:moveTo>
                  <a:pt x="2815374" y="0"/>
                </a:moveTo>
                <a:lnTo>
                  <a:pt x="232638" y="0"/>
                </a:lnTo>
                <a:lnTo>
                  <a:pt x="185906" y="4748"/>
                </a:lnTo>
                <a:lnTo>
                  <a:pt x="142308" y="18356"/>
                </a:lnTo>
                <a:lnTo>
                  <a:pt x="102801" y="39870"/>
                </a:lnTo>
                <a:lnTo>
                  <a:pt x="68337" y="68337"/>
                </a:lnTo>
                <a:lnTo>
                  <a:pt x="39870" y="102801"/>
                </a:lnTo>
                <a:lnTo>
                  <a:pt x="18356" y="142308"/>
                </a:lnTo>
                <a:lnTo>
                  <a:pt x="4748" y="185906"/>
                </a:lnTo>
                <a:lnTo>
                  <a:pt x="0" y="232638"/>
                </a:lnTo>
                <a:lnTo>
                  <a:pt x="0" y="330542"/>
                </a:lnTo>
                <a:lnTo>
                  <a:pt x="4748" y="377275"/>
                </a:lnTo>
                <a:lnTo>
                  <a:pt x="18356" y="420872"/>
                </a:lnTo>
                <a:lnTo>
                  <a:pt x="39870" y="460380"/>
                </a:lnTo>
                <a:lnTo>
                  <a:pt x="68337" y="494844"/>
                </a:lnTo>
                <a:lnTo>
                  <a:pt x="102801" y="523310"/>
                </a:lnTo>
                <a:lnTo>
                  <a:pt x="142308" y="544825"/>
                </a:lnTo>
                <a:lnTo>
                  <a:pt x="185906" y="558433"/>
                </a:lnTo>
                <a:lnTo>
                  <a:pt x="232638" y="563181"/>
                </a:lnTo>
                <a:lnTo>
                  <a:pt x="2815374" y="563181"/>
                </a:lnTo>
                <a:lnTo>
                  <a:pt x="2862106" y="558433"/>
                </a:lnTo>
                <a:lnTo>
                  <a:pt x="2905701" y="544825"/>
                </a:lnTo>
                <a:lnTo>
                  <a:pt x="2945207" y="523310"/>
                </a:lnTo>
                <a:lnTo>
                  <a:pt x="2979669" y="494844"/>
                </a:lnTo>
                <a:lnTo>
                  <a:pt x="3008133" y="460380"/>
                </a:lnTo>
                <a:lnTo>
                  <a:pt x="3029645" y="420872"/>
                </a:lnTo>
                <a:lnTo>
                  <a:pt x="3043252" y="377275"/>
                </a:lnTo>
                <a:lnTo>
                  <a:pt x="3048000" y="330542"/>
                </a:lnTo>
                <a:lnTo>
                  <a:pt x="3048000" y="232638"/>
                </a:lnTo>
                <a:lnTo>
                  <a:pt x="3043252" y="185906"/>
                </a:lnTo>
                <a:lnTo>
                  <a:pt x="3029645" y="142308"/>
                </a:lnTo>
                <a:lnTo>
                  <a:pt x="3008133" y="102801"/>
                </a:lnTo>
                <a:lnTo>
                  <a:pt x="2979669" y="68337"/>
                </a:lnTo>
                <a:lnTo>
                  <a:pt x="2945207" y="39870"/>
                </a:lnTo>
                <a:lnTo>
                  <a:pt x="2905701" y="18356"/>
                </a:lnTo>
                <a:lnTo>
                  <a:pt x="2862106" y="4748"/>
                </a:lnTo>
                <a:lnTo>
                  <a:pt x="2815374" y="0"/>
                </a:lnTo>
                <a:close/>
              </a:path>
            </a:pathLst>
          </a:custGeom>
          <a:solidFill>
            <a:srgbClr val="E1027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7019150" y="3252761"/>
            <a:ext cx="2141855" cy="382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-25" dirty="0">
                <a:solidFill>
                  <a:srgbClr val="FFFFFF"/>
                </a:solidFill>
                <a:latin typeface="Arial"/>
                <a:cs typeface="Arial"/>
              </a:rPr>
              <a:t>Voltar</a:t>
            </a:r>
            <a:r>
              <a:rPr sz="235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Arial"/>
                <a:cs typeface="Arial"/>
              </a:rPr>
              <a:t>Microsiga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19150" y="4981085"/>
            <a:ext cx="2353513" cy="9522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8289264" y="5238122"/>
            <a:ext cx="8572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b="1" dirty="0">
                <a:latin typeface="Arial"/>
                <a:cs typeface="Arial"/>
              </a:rPr>
              <a:t>R</a:t>
            </a:r>
            <a:endParaRPr sz="65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446227" y="1284033"/>
            <a:ext cx="3276600" cy="16219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6" name="Imagem 15">
            <a:hlinkClick r:id="rId7" action="ppaction://hlinksldjump"/>
            <a:extLst>
              <a:ext uri="{FF2B5EF4-FFF2-40B4-BE49-F238E27FC236}">
                <a16:creationId xmlns:a16="http://schemas.microsoft.com/office/drawing/2014/main" id="{7FFFA6F7-79AE-49FC-B94C-938C3202B41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0" y="200025"/>
            <a:ext cx="834548" cy="834548"/>
          </a:xfrm>
          <a:prstGeom prst="rect">
            <a:avLst/>
          </a:prstGeom>
        </p:spPr>
      </p:pic>
      <p:pic>
        <p:nvPicPr>
          <p:cNvPr id="17" name="Imagem 16">
            <a:hlinkClick r:id="rId9" action="ppaction://hlinksldjump"/>
            <a:extLst>
              <a:ext uri="{FF2B5EF4-FFF2-40B4-BE49-F238E27FC236}">
                <a16:creationId xmlns:a16="http://schemas.microsoft.com/office/drawing/2014/main" id="{ABF16ADC-0A94-4958-B888-29FD7B459C8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096" y="6559248"/>
            <a:ext cx="993304" cy="99330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hlinkClick r:id="rId2" action="ppaction://hlinksldjump"/>
          </p:cNvPr>
          <p:cNvSpPr/>
          <p:nvPr/>
        </p:nvSpPr>
        <p:spPr>
          <a:xfrm>
            <a:off x="417478" y="1177925"/>
            <a:ext cx="4714908" cy="1124026"/>
          </a:xfrm>
          <a:custGeom>
            <a:avLst/>
            <a:gdLst/>
            <a:ahLst/>
            <a:cxnLst/>
            <a:rect l="l" t="t" r="r" b="b"/>
            <a:pathLst>
              <a:path w="4188459" h="1172845">
                <a:moveTo>
                  <a:pt x="3703840" y="0"/>
                </a:moveTo>
                <a:lnTo>
                  <a:pt x="484365" y="0"/>
                </a:lnTo>
                <a:lnTo>
                  <a:pt x="437889" y="2228"/>
                </a:lnTo>
                <a:lnTo>
                  <a:pt x="392626" y="8774"/>
                </a:lnTo>
                <a:lnTo>
                  <a:pt x="348783" y="19431"/>
                </a:lnTo>
                <a:lnTo>
                  <a:pt x="306567" y="33992"/>
                </a:lnTo>
                <a:lnTo>
                  <a:pt x="266185" y="52250"/>
                </a:lnTo>
                <a:lnTo>
                  <a:pt x="227844" y="73998"/>
                </a:lnTo>
                <a:lnTo>
                  <a:pt x="191751" y="99029"/>
                </a:lnTo>
                <a:lnTo>
                  <a:pt x="158113" y="127135"/>
                </a:lnTo>
                <a:lnTo>
                  <a:pt x="127137" y="158111"/>
                </a:lnTo>
                <a:lnTo>
                  <a:pt x="99030" y="191749"/>
                </a:lnTo>
                <a:lnTo>
                  <a:pt x="73998" y="227841"/>
                </a:lnTo>
                <a:lnTo>
                  <a:pt x="52250" y="266181"/>
                </a:lnTo>
                <a:lnTo>
                  <a:pt x="33992" y="306562"/>
                </a:lnTo>
                <a:lnTo>
                  <a:pt x="19431" y="348776"/>
                </a:lnTo>
                <a:lnTo>
                  <a:pt x="8774" y="392618"/>
                </a:lnTo>
                <a:lnTo>
                  <a:pt x="2228" y="437879"/>
                </a:lnTo>
                <a:lnTo>
                  <a:pt x="0" y="484352"/>
                </a:lnTo>
                <a:lnTo>
                  <a:pt x="0" y="688213"/>
                </a:lnTo>
                <a:lnTo>
                  <a:pt x="2228" y="734688"/>
                </a:lnTo>
                <a:lnTo>
                  <a:pt x="8774" y="779951"/>
                </a:lnTo>
                <a:lnTo>
                  <a:pt x="19431" y="823794"/>
                </a:lnTo>
                <a:lnTo>
                  <a:pt x="33992" y="866010"/>
                </a:lnTo>
                <a:lnTo>
                  <a:pt x="52250" y="906392"/>
                </a:lnTo>
                <a:lnTo>
                  <a:pt x="73998" y="944733"/>
                </a:lnTo>
                <a:lnTo>
                  <a:pt x="99030" y="980826"/>
                </a:lnTo>
                <a:lnTo>
                  <a:pt x="127137" y="1014464"/>
                </a:lnTo>
                <a:lnTo>
                  <a:pt x="158113" y="1045441"/>
                </a:lnTo>
                <a:lnTo>
                  <a:pt x="191751" y="1073548"/>
                </a:lnTo>
                <a:lnTo>
                  <a:pt x="227844" y="1098579"/>
                </a:lnTo>
                <a:lnTo>
                  <a:pt x="266185" y="1120327"/>
                </a:lnTo>
                <a:lnTo>
                  <a:pt x="306567" y="1138585"/>
                </a:lnTo>
                <a:lnTo>
                  <a:pt x="348783" y="1153147"/>
                </a:lnTo>
                <a:lnTo>
                  <a:pt x="392626" y="1163804"/>
                </a:lnTo>
                <a:lnTo>
                  <a:pt x="437889" y="1170350"/>
                </a:lnTo>
                <a:lnTo>
                  <a:pt x="484365" y="1172578"/>
                </a:lnTo>
                <a:lnTo>
                  <a:pt x="3703840" y="1172578"/>
                </a:lnTo>
                <a:lnTo>
                  <a:pt x="3750316" y="1170350"/>
                </a:lnTo>
                <a:lnTo>
                  <a:pt x="3795579" y="1163804"/>
                </a:lnTo>
                <a:lnTo>
                  <a:pt x="3839422" y="1153147"/>
                </a:lnTo>
                <a:lnTo>
                  <a:pt x="3881638" y="1138585"/>
                </a:lnTo>
                <a:lnTo>
                  <a:pt x="3922020" y="1120327"/>
                </a:lnTo>
                <a:lnTo>
                  <a:pt x="3960361" y="1098579"/>
                </a:lnTo>
                <a:lnTo>
                  <a:pt x="3996454" y="1073548"/>
                </a:lnTo>
                <a:lnTo>
                  <a:pt x="4030092" y="1045441"/>
                </a:lnTo>
                <a:lnTo>
                  <a:pt x="4061068" y="1014464"/>
                </a:lnTo>
                <a:lnTo>
                  <a:pt x="4089175" y="980826"/>
                </a:lnTo>
                <a:lnTo>
                  <a:pt x="4114207" y="944733"/>
                </a:lnTo>
                <a:lnTo>
                  <a:pt x="4135955" y="906392"/>
                </a:lnTo>
                <a:lnTo>
                  <a:pt x="4154213" y="866010"/>
                </a:lnTo>
                <a:lnTo>
                  <a:pt x="4168774" y="823794"/>
                </a:lnTo>
                <a:lnTo>
                  <a:pt x="4179431" y="779951"/>
                </a:lnTo>
                <a:lnTo>
                  <a:pt x="4185977" y="734688"/>
                </a:lnTo>
                <a:lnTo>
                  <a:pt x="4188205" y="688213"/>
                </a:lnTo>
                <a:lnTo>
                  <a:pt x="4188205" y="484352"/>
                </a:lnTo>
                <a:lnTo>
                  <a:pt x="4185977" y="437879"/>
                </a:lnTo>
                <a:lnTo>
                  <a:pt x="4179431" y="392618"/>
                </a:lnTo>
                <a:lnTo>
                  <a:pt x="4168774" y="348776"/>
                </a:lnTo>
                <a:lnTo>
                  <a:pt x="4154213" y="306562"/>
                </a:lnTo>
                <a:lnTo>
                  <a:pt x="4135955" y="266181"/>
                </a:lnTo>
                <a:lnTo>
                  <a:pt x="4114207" y="227841"/>
                </a:lnTo>
                <a:lnTo>
                  <a:pt x="4089175" y="191749"/>
                </a:lnTo>
                <a:lnTo>
                  <a:pt x="4061068" y="158111"/>
                </a:lnTo>
                <a:lnTo>
                  <a:pt x="4030092" y="127135"/>
                </a:lnTo>
                <a:lnTo>
                  <a:pt x="3996454" y="99029"/>
                </a:lnTo>
                <a:lnTo>
                  <a:pt x="3960361" y="73998"/>
                </a:lnTo>
                <a:lnTo>
                  <a:pt x="3922020" y="52250"/>
                </a:lnTo>
                <a:lnTo>
                  <a:pt x="3881638" y="33992"/>
                </a:lnTo>
                <a:lnTo>
                  <a:pt x="3839422" y="19431"/>
                </a:lnTo>
                <a:lnTo>
                  <a:pt x="3795579" y="8774"/>
                </a:lnTo>
                <a:lnTo>
                  <a:pt x="3750316" y="2228"/>
                </a:lnTo>
                <a:lnTo>
                  <a:pt x="3703840" y="0"/>
                </a:lnTo>
                <a:close/>
              </a:path>
            </a:pathLst>
          </a:custGeom>
          <a:solidFill>
            <a:srgbClr val="E1027A"/>
          </a:solidFill>
        </p:spPr>
        <p:txBody>
          <a:bodyPr wrap="square" lIns="0" tIns="0" rIns="0" bIns="0" rtlCol="0"/>
          <a:lstStyle/>
          <a:p>
            <a:endParaRPr sz="1400" dirty="0"/>
          </a:p>
        </p:txBody>
      </p:sp>
      <p:sp>
        <p:nvSpPr>
          <p:cNvPr id="7" name="object 7"/>
          <p:cNvSpPr txBox="1"/>
          <p:nvPr/>
        </p:nvSpPr>
        <p:spPr>
          <a:xfrm>
            <a:off x="690107" y="1162600"/>
            <a:ext cx="4169650" cy="113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pt-BR" sz="3600" spc="10" dirty="0">
                <a:solidFill>
                  <a:srgbClr val="FFFFFF"/>
                </a:solidFill>
                <a:latin typeface="Arial"/>
                <a:cs typeface="Arial"/>
              </a:rPr>
              <a:t>Apontamento</a:t>
            </a:r>
          </a:p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pt-BR" sz="3600" spc="10" dirty="0">
                <a:solidFill>
                  <a:srgbClr val="FFFFFF"/>
                </a:solidFill>
                <a:latin typeface="Arial"/>
                <a:cs typeface="Arial"/>
              </a:rPr>
              <a:t> 2017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21" name="object 6">
            <a:hlinkClick r:id="rId3" action="ppaction://hlinksldjump"/>
          </p:cNvPr>
          <p:cNvSpPr/>
          <p:nvPr/>
        </p:nvSpPr>
        <p:spPr>
          <a:xfrm>
            <a:off x="417478" y="2892437"/>
            <a:ext cx="4714908" cy="1124026"/>
          </a:xfrm>
          <a:custGeom>
            <a:avLst/>
            <a:gdLst/>
            <a:ahLst/>
            <a:cxnLst/>
            <a:rect l="l" t="t" r="r" b="b"/>
            <a:pathLst>
              <a:path w="4188459" h="1172845">
                <a:moveTo>
                  <a:pt x="3703840" y="0"/>
                </a:moveTo>
                <a:lnTo>
                  <a:pt x="484365" y="0"/>
                </a:lnTo>
                <a:lnTo>
                  <a:pt x="437889" y="2228"/>
                </a:lnTo>
                <a:lnTo>
                  <a:pt x="392626" y="8774"/>
                </a:lnTo>
                <a:lnTo>
                  <a:pt x="348783" y="19431"/>
                </a:lnTo>
                <a:lnTo>
                  <a:pt x="306567" y="33992"/>
                </a:lnTo>
                <a:lnTo>
                  <a:pt x="266185" y="52250"/>
                </a:lnTo>
                <a:lnTo>
                  <a:pt x="227844" y="73998"/>
                </a:lnTo>
                <a:lnTo>
                  <a:pt x="191751" y="99029"/>
                </a:lnTo>
                <a:lnTo>
                  <a:pt x="158113" y="127135"/>
                </a:lnTo>
                <a:lnTo>
                  <a:pt x="127137" y="158111"/>
                </a:lnTo>
                <a:lnTo>
                  <a:pt x="99030" y="191749"/>
                </a:lnTo>
                <a:lnTo>
                  <a:pt x="73998" y="227841"/>
                </a:lnTo>
                <a:lnTo>
                  <a:pt x="52250" y="266181"/>
                </a:lnTo>
                <a:lnTo>
                  <a:pt x="33992" y="306562"/>
                </a:lnTo>
                <a:lnTo>
                  <a:pt x="19431" y="348776"/>
                </a:lnTo>
                <a:lnTo>
                  <a:pt x="8774" y="392618"/>
                </a:lnTo>
                <a:lnTo>
                  <a:pt x="2228" y="437879"/>
                </a:lnTo>
                <a:lnTo>
                  <a:pt x="0" y="484352"/>
                </a:lnTo>
                <a:lnTo>
                  <a:pt x="0" y="688213"/>
                </a:lnTo>
                <a:lnTo>
                  <a:pt x="2228" y="734688"/>
                </a:lnTo>
                <a:lnTo>
                  <a:pt x="8774" y="779951"/>
                </a:lnTo>
                <a:lnTo>
                  <a:pt x="19431" y="823794"/>
                </a:lnTo>
                <a:lnTo>
                  <a:pt x="33992" y="866010"/>
                </a:lnTo>
                <a:lnTo>
                  <a:pt x="52250" y="906392"/>
                </a:lnTo>
                <a:lnTo>
                  <a:pt x="73998" y="944733"/>
                </a:lnTo>
                <a:lnTo>
                  <a:pt x="99030" y="980826"/>
                </a:lnTo>
                <a:lnTo>
                  <a:pt x="127137" y="1014464"/>
                </a:lnTo>
                <a:lnTo>
                  <a:pt x="158113" y="1045441"/>
                </a:lnTo>
                <a:lnTo>
                  <a:pt x="191751" y="1073548"/>
                </a:lnTo>
                <a:lnTo>
                  <a:pt x="227844" y="1098579"/>
                </a:lnTo>
                <a:lnTo>
                  <a:pt x="266185" y="1120327"/>
                </a:lnTo>
                <a:lnTo>
                  <a:pt x="306567" y="1138585"/>
                </a:lnTo>
                <a:lnTo>
                  <a:pt x="348783" y="1153147"/>
                </a:lnTo>
                <a:lnTo>
                  <a:pt x="392626" y="1163804"/>
                </a:lnTo>
                <a:lnTo>
                  <a:pt x="437889" y="1170350"/>
                </a:lnTo>
                <a:lnTo>
                  <a:pt x="484365" y="1172578"/>
                </a:lnTo>
                <a:lnTo>
                  <a:pt x="3703840" y="1172578"/>
                </a:lnTo>
                <a:lnTo>
                  <a:pt x="3750316" y="1170350"/>
                </a:lnTo>
                <a:lnTo>
                  <a:pt x="3795579" y="1163804"/>
                </a:lnTo>
                <a:lnTo>
                  <a:pt x="3839422" y="1153147"/>
                </a:lnTo>
                <a:lnTo>
                  <a:pt x="3881638" y="1138585"/>
                </a:lnTo>
                <a:lnTo>
                  <a:pt x="3922020" y="1120327"/>
                </a:lnTo>
                <a:lnTo>
                  <a:pt x="3960361" y="1098579"/>
                </a:lnTo>
                <a:lnTo>
                  <a:pt x="3996454" y="1073548"/>
                </a:lnTo>
                <a:lnTo>
                  <a:pt x="4030092" y="1045441"/>
                </a:lnTo>
                <a:lnTo>
                  <a:pt x="4061068" y="1014464"/>
                </a:lnTo>
                <a:lnTo>
                  <a:pt x="4089175" y="980826"/>
                </a:lnTo>
                <a:lnTo>
                  <a:pt x="4114207" y="944733"/>
                </a:lnTo>
                <a:lnTo>
                  <a:pt x="4135955" y="906392"/>
                </a:lnTo>
                <a:lnTo>
                  <a:pt x="4154213" y="866010"/>
                </a:lnTo>
                <a:lnTo>
                  <a:pt x="4168774" y="823794"/>
                </a:lnTo>
                <a:lnTo>
                  <a:pt x="4179431" y="779951"/>
                </a:lnTo>
                <a:lnTo>
                  <a:pt x="4185977" y="734688"/>
                </a:lnTo>
                <a:lnTo>
                  <a:pt x="4188205" y="688213"/>
                </a:lnTo>
                <a:lnTo>
                  <a:pt x="4188205" y="484352"/>
                </a:lnTo>
                <a:lnTo>
                  <a:pt x="4185977" y="437879"/>
                </a:lnTo>
                <a:lnTo>
                  <a:pt x="4179431" y="392618"/>
                </a:lnTo>
                <a:lnTo>
                  <a:pt x="4168774" y="348776"/>
                </a:lnTo>
                <a:lnTo>
                  <a:pt x="4154213" y="306562"/>
                </a:lnTo>
                <a:lnTo>
                  <a:pt x="4135955" y="266181"/>
                </a:lnTo>
                <a:lnTo>
                  <a:pt x="4114207" y="227841"/>
                </a:lnTo>
                <a:lnTo>
                  <a:pt x="4089175" y="191749"/>
                </a:lnTo>
                <a:lnTo>
                  <a:pt x="4061068" y="158111"/>
                </a:lnTo>
                <a:lnTo>
                  <a:pt x="4030092" y="127135"/>
                </a:lnTo>
                <a:lnTo>
                  <a:pt x="3996454" y="99029"/>
                </a:lnTo>
                <a:lnTo>
                  <a:pt x="3960361" y="73998"/>
                </a:lnTo>
                <a:lnTo>
                  <a:pt x="3922020" y="52250"/>
                </a:lnTo>
                <a:lnTo>
                  <a:pt x="3881638" y="33992"/>
                </a:lnTo>
                <a:lnTo>
                  <a:pt x="3839422" y="19431"/>
                </a:lnTo>
                <a:lnTo>
                  <a:pt x="3795579" y="8774"/>
                </a:lnTo>
                <a:lnTo>
                  <a:pt x="3750316" y="2228"/>
                </a:lnTo>
                <a:lnTo>
                  <a:pt x="3703840" y="0"/>
                </a:lnTo>
                <a:close/>
              </a:path>
            </a:pathLst>
          </a:custGeom>
          <a:solidFill>
            <a:srgbClr val="E1027A"/>
          </a:solidFill>
        </p:spPr>
        <p:txBody>
          <a:bodyPr wrap="square" lIns="0" tIns="0" rIns="0" bIns="0" rtlCol="0"/>
          <a:lstStyle/>
          <a:p>
            <a:endParaRPr sz="1400" dirty="0"/>
          </a:p>
        </p:txBody>
      </p:sp>
      <p:sp>
        <p:nvSpPr>
          <p:cNvPr id="22" name="object 7"/>
          <p:cNvSpPr txBox="1"/>
          <p:nvPr/>
        </p:nvSpPr>
        <p:spPr>
          <a:xfrm>
            <a:off x="698370" y="2980729"/>
            <a:ext cx="4169650" cy="10009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pt-BR" sz="3200" spc="10" dirty="0">
                <a:solidFill>
                  <a:srgbClr val="FFFFFF"/>
                </a:solidFill>
                <a:latin typeface="Arial"/>
                <a:cs typeface="Arial"/>
              </a:rPr>
              <a:t>Apontamento por colaborador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4" name="object 6">
            <a:hlinkClick r:id="rId2" action="ppaction://hlinksldjump"/>
          </p:cNvPr>
          <p:cNvSpPr/>
          <p:nvPr/>
        </p:nvSpPr>
        <p:spPr>
          <a:xfrm>
            <a:off x="417478" y="4606949"/>
            <a:ext cx="4714908" cy="1124026"/>
          </a:xfrm>
          <a:custGeom>
            <a:avLst/>
            <a:gdLst/>
            <a:ahLst/>
            <a:cxnLst/>
            <a:rect l="l" t="t" r="r" b="b"/>
            <a:pathLst>
              <a:path w="4188459" h="1172845">
                <a:moveTo>
                  <a:pt x="3703840" y="0"/>
                </a:moveTo>
                <a:lnTo>
                  <a:pt x="484365" y="0"/>
                </a:lnTo>
                <a:lnTo>
                  <a:pt x="437889" y="2228"/>
                </a:lnTo>
                <a:lnTo>
                  <a:pt x="392626" y="8774"/>
                </a:lnTo>
                <a:lnTo>
                  <a:pt x="348783" y="19431"/>
                </a:lnTo>
                <a:lnTo>
                  <a:pt x="306567" y="33992"/>
                </a:lnTo>
                <a:lnTo>
                  <a:pt x="266185" y="52250"/>
                </a:lnTo>
                <a:lnTo>
                  <a:pt x="227844" y="73998"/>
                </a:lnTo>
                <a:lnTo>
                  <a:pt x="191751" y="99029"/>
                </a:lnTo>
                <a:lnTo>
                  <a:pt x="158113" y="127135"/>
                </a:lnTo>
                <a:lnTo>
                  <a:pt x="127137" y="158111"/>
                </a:lnTo>
                <a:lnTo>
                  <a:pt x="99030" y="191749"/>
                </a:lnTo>
                <a:lnTo>
                  <a:pt x="73998" y="227841"/>
                </a:lnTo>
                <a:lnTo>
                  <a:pt x="52250" y="266181"/>
                </a:lnTo>
                <a:lnTo>
                  <a:pt x="33992" y="306562"/>
                </a:lnTo>
                <a:lnTo>
                  <a:pt x="19431" y="348776"/>
                </a:lnTo>
                <a:lnTo>
                  <a:pt x="8774" y="392618"/>
                </a:lnTo>
                <a:lnTo>
                  <a:pt x="2228" y="437879"/>
                </a:lnTo>
                <a:lnTo>
                  <a:pt x="0" y="484352"/>
                </a:lnTo>
                <a:lnTo>
                  <a:pt x="0" y="688213"/>
                </a:lnTo>
                <a:lnTo>
                  <a:pt x="2228" y="734688"/>
                </a:lnTo>
                <a:lnTo>
                  <a:pt x="8774" y="779951"/>
                </a:lnTo>
                <a:lnTo>
                  <a:pt x="19431" y="823794"/>
                </a:lnTo>
                <a:lnTo>
                  <a:pt x="33992" y="866010"/>
                </a:lnTo>
                <a:lnTo>
                  <a:pt x="52250" y="906392"/>
                </a:lnTo>
                <a:lnTo>
                  <a:pt x="73998" y="944733"/>
                </a:lnTo>
                <a:lnTo>
                  <a:pt x="99030" y="980826"/>
                </a:lnTo>
                <a:lnTo>
                  <a:pt x="127137" y="1014464"/>
                </a:lnTo>
                <a:lnTo>
                  <a:pt x="158113" y="1045441"/>
                </a:lnTo>
                <a:lnTo>
                  <a:pt x="191751" y="1073548"/>
                </a:lnTo>
                <a:lnTo>
                  <a:pt x="227844" y="1098579"/>
                </a:lnTo>
                <a:lnTo>
                  <a:pt x="266185" y="1120327"/>
                </a:lnTo>
                <a:lnTo>
                  <a:pt x="306567" y="1138585"/>
                </a:lnTo>
                <a:lnTo>
                  <a:pt x="348783" y="1153147"/>
                </a:lnTo>
                <a:lnTo>
                  <a:pt x="392626" y="1163804"/>
                </a:lnTo>
                <a:lnTo>
                  <a:pt x="437889" y="1170350"/>
                </a:lnTo>
                <a:lnTo>
                  <a:pt x="484365" y="1172578"/>
                </a:lnTo>
                <a:lnTo>
                  <a:pt x="3703840" y="1172578"/>
                </a:lnTo>
                <a:lnTo>
                  <a:pt x="3750316" y="1170350"/>
                </a:lnTo>
                <a:lnTo>
                  <a:pt x="3795579" y="1163804"/>
                </a:lnTo>
                <a:lnTo>
                  <a:pt x="3839422" y="1153147"/>
                </a:lnTo>
                <a:lnTo>
                  <a:pt x="3881638" y="1138585"/>
                </a:lnTo>
                <a:lnTo>
                  <a:pt x="3922020" y="1120327"/>
                </a:lnTo>
                <a:lnTo>
                  <a:pt x="3960361" y="1098579"/>
                </a:lnTo>
                <a:lnTo>
                  <a:pt x="3996454" y="1073548"/>
                </a:lnTo>
                <a:lnTo>
                  <a:pt x="4030092" y="1045441"/>
                </a:lnTo>
                <a:lnTo>
                  <a:pt x="4061068" y="1014464"/>
                </a:lnTo>
                <a:lnTo>
                  <a:pt x="4089175" y="980826"/>
                </a:lnTo>
                <a:lnTo>
                  <a:pt x="4114207" y="944733"/>
                </a:lnTo>
                <a:lnTo>
                  <a:pt x="4135955" y="906392"/>
                </a:lnTo>
                <a:lnTo>
                  <a:pt x="4154213" y="866010"/>
                </a:lnTo>
                <a:lnTo>
                  <a:pt x="4168774" y="823794"/>
                </a:lnTo>
                <a:lnTo>
                  <a:pt x="4179431" y="779951"/>
                </a:lnTo>
                <a:lnTo>
                  <a:pt x="4185977" y="734688"/>
                </a:lnTo>
                <a:lnTo>
                  <a:pt x="4188205" y="688213"/>
                </a:lnTo>
                <a:lnTo>
                  <a:pt x="4188205" y="484352"/>
                </a:lnTo>
                <a:lnTo>
                  <a:pt x="4185977" y="437879"/>
                </a:lnTo>
                <a:lnTo>
                  <a:pt x="4179431" y="392618"/>
                </a:lnTo>
                <a:lnTo>
                  <a:pt x="4168774" y="348776"/>
                </a:lnTo>
                <a:lnTo>
                  <a:pt x="4154213" y="306562"/>
                </a:lnTo>
                <a:lnTo>
                  <a:pt x="4135955" y="266181"/>
                </a:lnTo>
                <a:lnTo>
                  <a:pt x="4114207" y="227841"/>
                </a:lnTo>
                <a:lnTo>
                  <a:pt x="4089175" y="191749"/>
                </a:lnTo>
                <a:lnTo>
                  <a:pt x="4061068" y="158111"/>
                </a:lnTo>
                <a:lnTo>
                  <a:pt x="4030092" y="127135"/>
                </a:lnTo>
                <a:lnTo>
                  <a:pt x="3996454" y="99029"/>
                </a:lnTo>
                <a:lnTo>
                  <a:pt x="3960361" y="73998"/>
                </a:lnTo>
                <a:lnTo>
                  <a:pt x="3922020" y="52250"/>
                </a:lnTo>
                <a:lnTo>
                  <a:pt x="3881638" y="33992"/>
                </a:lnTo>
                <a:lnTo>
                  <a:pt x="3839422" y="19431"/>
                </a:lnTo>
                <a:lnTo>
                  <a:pt x="3795579" y="8774"/>
                </a:lnTo>
                <a:lnTo>
                  <a:pt x="3750316" y="2228"/>
                </a:lnTo>
                <a:lnTo>
                  <a:pt x="3703840" y="0"/>
                </a:lnTo>
                <a:close/>
              </a:path>
            </a:pathLst>
          </a:custGeom>
          <a:solidFill>
            <a:srgbClr val="E1027A"/>
          </a:solidFill>
        </p:spPr>
        <p:txBody>
          <a:bodyPr wrap="square" lIns="0" tIns="0" rIns="0" bIns="0" rtlCol="0"/>
          <a:lstStyle/>
          <a:p>
            <a:endParaRPr sz="1400" dirty="0"/>
          </a:p>
        </p:txBody>
      </p:sp>
      <p:sp>
        <p:nvSpPr>
          <p:cNvPr id="27" name="object 6">
            <a:hlinkClick r:id="rId3" action="ppaction://hlinksldjump"/>
          </p:cNvPr>
          <p:cNvSpPr/>
          <p:nvPr/>
        </p:nvSpPr>
        <p:spPr>
          <a:xfrm>
            <a:off x="5632452" y="1177924"/>
            <a:ext cx="4714908" cy="1124025"/>
          </a:xfrm>
          <a:custGeom>
            <a:avLst/>
            <a:gdLst/>
            <a:ahLst/>
            <a:cxnLst/>
            <a:rect l="l" t="t" r="r" b="b"/>
            <a:pathLst>
              <a:path w="4188459" h="1172845">
                <a:moveTo>
                  <a:pt x="3703840" y="0"/>
                </a:moveTo>
                <a:lnTo>
                  <a:pt x="484365" y="0"/>
                </a:lnTo>
                <a:lnTo>
                  <a:pt x="437889" y="2228"/>
                </a:lnTo>
                <a:lnTo>
                  <a:pt x="392626" y="8774"/>
                </a:lnTo>
                <a:lnTo>
                  <a:pt x="348783" y="19431"/>
                </a:lnTo>
                <a:lnTo>
                  <a:pt x="306567" y="33992"/>
                </a:lnTo>
                <a:lnTo>
                  <a:pt x="266185" y="52250"/>
                </a:lnTo>
                <a:lnTo>
                  <a:pt x="227844" y="73998"/>
                </a:lnTo>
                <a:lnTo>
                  <a:pt x="191751" y="99029"/>
                </a:lnTo>
                <a:lnTo>
                  <a:pt x="158113" y="127135"/>
                </a:lnTo>
                <a:lnTo>
                  <a:pt x="127137" y="158111"/>
                </a:lnTo>
                <a:lnTo>
                  <a:pt x="99030" y="191749"/>
                </a:lnTo>
                <a:lnTo>
                  <a:pt x="73998" y="227841"/>
                </a:lnTo>
                <a:lnTo>
                  <a:pt x="52250" y="266181"/>
                </a:lnTo>
                <a:lnTo>
                  <a:pt x="33992" y="306562"/>
                </a:lnTo>
                <a:lnTo>
                  <a:pt x="19431" y="348776"/>
                </a:lnTo>
                <a:lnTo>
                  <a:pt x="8774" y="392618"/>
                </a:lnTo>
                <a:lnTo>
                  <a:pt x="2228" y="437879"/>
                </a:lnTo>
                <a:lnTo>
                  <a:pt x="0" y="484352"/>
                </a:lnTo>
                <a:lnTo>
                  <a:pt x="0" y="688213"/>
                </a:lnTo>
                <a:lnTo>
                  <a:pt x="2228" y="734688"/>
                </a:lnTo>
                <a:lnTo>
                  <a:pt x="8774" y="779951"/>
                </a:lnTo>
                <a:lnTo>
                  <a:pt x="19431" y="823794"/>
                </a:lnTo>
                <a:lnTo>
                  <a:pt x="33992" y="866010"/>
                </a:lnTo>
                <a:lnTo>
                  <a:pt x="52250" y="906392"/>
                </a:lnTo>
                <a:lnTo>
                  <a:pt x="73998" y="944733"/>
                </a:lnTo>
                <a:lnTo>
                  <a:pt x="99030" y="980826"/>
                </a:lnTo>
                <a:lnTo>
                  <a:pt x="127137" y="1014464"/>
                </a:lnTo>
                <a:lnTo>
                  <a:pt x="158113" y="1045441"/>
                </a:lnTo>
                <a:lnTo>
                  <a:pt x="191751" y="1073548"/>
                </a:lnTo>
                <a:lnTo>
                  <a:pt x="227844" y="1098579"/>
                </a:lnTo>
                <a:lnTo>
                  <a:pt x="266185" y="1120327"/>
                </a:lnTo>
                <a:lnTo>
                  <a:pt x="306567" y="1138585"/>
                </a:lnTo>
                <a:lnTo>
                  <a:pt x="348783" y="1153147"/>
                </a:lnTo>
                <a:lnTo>
                  <a:pt x="392626" y="1163804"/>
                </a:lnTo>
                <a:lnTo>
                  <a:pt x="437889" y="1170350"/>
                </a:lnTo>
                <a:lnTo>
                  <a:pt x="484365" y="1172578"/>
                </a:lnTo>
                <a:lnTo>
                  <a:pt x="3703840" y="1172578"/>
                </a:lnTo>
                <a:lnTo>
                  <a:pt x="3750316" y="1170350"/>
                </a:lnTo>
                <a:lnTo>
                  <a:pt x="3795579" y="1163804"/>
                </a:lnTo>
                <a:lnTo>
                  <a:pt x="3839422" y="1153147"/>
                </a:lnTo>
                <a:lnTo>
                  <a:pt x="3881638" y="1138585"/>
                </a:lnTo>
                <a:lnTo>
                  <a:pt x="3922020" y="1120327"/>
                </a:lnTo>
                <a:lnTo>
                  <a:pt x="3960361" y="1098579"/>
                </a:lnTo>
                <a:lnTo>
                  <a:pt x="3996454" y="1073548"/>
                </a:lnTo>
                <a:lnTo>
                  <a:pt x="4030092" y="1045441"/>
                </a:lnTo>
                <a:lnTo>
                  <a:pt x="4061068" y="1014464"/>
                </a:lnTo>
                <a:lnTo>
                  <a:pt x="4089175" y="980826"/>
                </a:lnTo>
                <a:lnTo>
                  <a:pt x="4114207" y="944733"/>
                </a:lnTo>
                <a:lnTo>
                  <a:pt x="4135955" y="906392"/>
                </a:lnTo>
                <a:lnTo>
                  <a:pt x="4154213" y="866010"/>
                </a:lnTo>
                <a:lnTo>
                  <a:pt x="4168774" y="823794"/>
                </a:lnTo>
                <a:lnTo>
                  <a:pt x="4179431" y="779951"/>
                </a:lnTo>
                <a:lnTo>
                  <a:pt x="4185977" y="734688"/>
                </a:lnTo>
                <a:lnTo>
                  <a:pt x="4188205" y="688213"/>
                </a:lnTo>
                <a:lnTo>
                  <a:pt x="4188205" y="484352"/>
                </a:lnTo>
                <a:lnTo>
                  <a:pt x="4185977" y="437879"/>
                </a:lnTo>
                <a:lnTo>
                  <a:pt x="4179431" y="392618"/>
                </a:lnTo>
                <a:lnTo>
                  <a:pt x="4168774" y="348776"/>
                </a:lnTo>
                <a:lnTo>
                  <a:pt x="4154213" y="306562"/>
                </a:lnTo>
                <a:lnTo>
                  <a:pt x="4135955" y="266181"/>
                </a:lnTo>
                <a:lnTo>
                  <a:pt x="4114207" y="227841"/>
                </a:lnTo>
                <a:lnTo>
                  <a:pt x="4089175" y="191749"/>
                </a:lnTo>
                <a:lnTo>
                  <a:pt x="4061068" y="158111"/>
                </a:lnTo>
                <a:lnTo>
                  <a:pt x="4030092" y="127135"/>
                </a:lnTo>
                <a:lnTo>
                  <a:pt x="3996454" y="99029"/>
                </a:lnTo>
                <a:lnTo>
                  <a:pt x="3960361" y="73998"/>
                </a:lnTo>
                <a:lnTo>
                  <a:pt x="3922020" y="52250"/>
                </a:lnTo>
                <a:lnTo>
                  <a:pt x="3881638" y="33992"/>
                </a:lnTo>
                <a:lnTo>
                  <a:pt x="3839422" y="19431"/>
                </a:lnTo>
                <a:lnTo>
                  <a:pt x="3795579" y="8774"/>
                </a:lnTo>
                <a:lnTo>
                  <a:pt x="3750316" y="2228"/>
                </a:lnTo>
                <a:lnTo>
                  <a:pt x="3703840" y="0"/>
                </a:lnTo>
                <a:close/>
              </a:path>
            </a:pathLst>
          </a:custGeom>
          <a:solidFill>
            <a:srgbClr val="E1027A"/>
          </a:solidFill>
        </p:spPr>
        <p:txBody>
          <a:bodyPr wrap="square" lIns="0" tIns="0" rIns="0" bIns="0" rtlCol="0"/>
          <a:lstStyle/>
          <a:p>
            <a:endParaRPr sz="1400" dirty="0"/>
          </a:p>
        </p:txBody>
      </p:sp>
      <p:sp>
        <p:nvSpPr>
          <p:cNvPr id="28" name="object 7"/>
          <p:cNvSpPr txBox="1"/>
          <p:nvPr/>
        </p:nvSpPr>
        <p:spPr>
          <a:xfrm>
            <a:off x="5905081" y="1193984"/>
            <a:ext cx="4169650" cy="112402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pt-BR" sz="3600" spc="10" dirty="0">
                <a:solidFill>
                  <a:srgbClr val="FFFFFF"/>
                </a:solidFill>
                <a:latin typeface="Arial"/>
                <a:cs typeface="Arial"/>
              </a:rPr>
              <a:t>Tempo total por código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0" name="object 6">
            <a:hlinkClick r:id="rId3" action="ppaction://hlinksldjump"/>
          </p:cNvPr>
          <p:cNvSpPr/>
          <p:nvPr/>
        </p:nvSpPr>
        <p:spPr>
          <a:xfrm>
            <a:off x="5632452" y="2924169"/>
            <a:ext cx="4714908" cy="1092294"/>
          </a:xfrm>
          <a:custGeom>
            <a:avLst/>
            <a:gdLst/>
            <a:ahLst/>
            <a:cxnLst/>
            <a:rect l="l" t="t" r="r" b="b"/>
            <a:pathLst>
              <a:path w="4188459" h="1172845">
                <a:moveTo>
                  <a:pt x="3703840" y="0"/>
                </a:moveTo>
                <a:lnTo>
                  <a:pt x="484365" y="0"/>
                </a:lnTo>
                <a:lnTo>
                  <a:pt x="437889" y="2228"/>
                </a:lnTo>
                <a:lnTo>
                  <a:pt x="392626" y="8774"/>
                </a:lnTo>
                <a:lnTo>
                  <a:pt x="348783" y="19431"/>
                </a:lnTo>
                <a:lnTo>
                  <a:pt x="306567" y="33992"/>
                </a:lnTo>
                <a:lnTo>
                  <a:pt x="266185" y="52250"/>
                </a:lnTo>
                <a:lnTo>
                  <a:pt x="227844" y="73998"/>
                </a:lnTo>
                <a:lnTo>
                  <a:pt x="191751" y="99029"/>
                </a:lnTo>
                <a:lnTo>
                  <a:pt x="158113" y="127135"/>
                </a:lnTo>
                <a:lnTo>
                  <a:pt x="127137" y="158111"/>
                </a:lnTo>
                <a:lnTo>
                  <a:pt x="99030" y="191749"/>
                </a:lnTo>
                <a:lnTo>
                  <a:pt x="73998" y="227841"/>
                </a:lnTo>
                <a:lnTo>
                  <a:pt x="52250" y="266181"/>
                </a:lnTo>
                <a:lnTo>
                  <a:pt x="33992" y="306562"/>
                </a:lnTo>
                <a:lnTo>
                  <a:pt x="19431" y="348776"/>
                </a:lnTo>
                <a:lnTo>
                  <a:pt x="8774" y="392618"/>
                </a:lnTo>
                <a:lnTo>
                  <a:pt x="2228" y="437879"/>
                </a:lnTo>
                <a:lnTo>
                  <a:pt x="0" y="484352"/>
                </a:lnTo>
                <a:lnTo>
                  <a:pt x="0" y="688213"/>
                </a:lnTo>
                <a:lnTo>
                  <a:pt x="2228" y="734688"/>
                </a:lnTo>
                <a:lnTo>
                  <a:pt x="8774" y="779951"/>
                </a:lnTo>
                <a:lnTo>
                  <a:pt x="19431" y="823794"/>
                </a:lnTo>
                <a:lnTo>
                  <a:pt x="33992" y="866010"/>
                </a:lnTo>
                <a:lnTo>
                  <a:pt x="52250" y="906392"/>
                </a:lnTo>
                <a:lnTo>
                  <a:pt x="73998" y="944733"/>
                </a:lnTo>
                <a:lnTo>
                  <a:pt x="99030" y="980826"/>
                </a:lnTo>
                <a:lnTo>
                  <a:pt x="127137" y="1014464"/>
                </a:lnTo>
                <a:lnTo>
                  <a:pt x="158113" y="1045441"/>
                </a:lnTo>
                <a:lnTo>
                  <a:pt x="191751" y="1073548"/>
                </a:lnTo>
                <a:lnTo>
                  <a:pt x="227844" y="1098579"/>
                </a:lnTo>
                <a:lnTo>
                  <a:pt x="266185" y="1120327"/>
                </a:lnTo>
                <a:lnTo>
                  <a:pt x="306567" y="1138585"/>
                </a:lnTo>
                <a:lnTo>
                  <a:pt x="348783" y="1153147"/>
                </a:lnTo>
                <a:lnTo>
                  <a:pt x="392626" y="1163804"/>
                </a:lnTo>
                <a:lnTo>
                  <a:pt x="437889" y="1170350"/>
                </a:lnTo>
                <a:lnTo>
                  <a:pt x="484365" y="1172578"/>
                </a:lnTo>
                <a:lnTo>
                  <a:pt x="3703840" y="1172578"/>
                </a:lnTo>
                <a:lnTo>
                  <a:pt x="3750316" y="1170350"/>
                </a:lnTo>
                <a:lnTo>
                  <a:pt x="3795579" y="1163804"/>
                </a:lnTo>
                <a:lnTo>
                  <a:pt x="3839422" y="1153147"/>
                </a:lnTo>
                <a:lnTo>
                  <a:pt x="3881638" y="1138585"/>
                </a:lnTo>
                <a:lnTo>
                  <a:pt x="3922020" y="1120327"/>
                </a:lnTo>
                <a:lnTo>
                  <a:pt x="3960361" y="1098579"/>
                </a:lnTo>
                <a:lnTo>
                  <a:pt x="3996454" y="1073548"/>
                </a:lnTo>
                <a:lnTo>
                  <a:pt x="4030092" y="1045441"/>
                </a:lnTo>
                <a:lnTo>
                  <a:pt x="4061068" y="1014464"/>
                </a:lnTo>
                <a:lnTo>
                  <a:pt x="4089175" y="980826"/>
                </a:lnTo>
                <a:lnTo>
                  <a:pt x="4114207" y="944733"/>
                </a:lnTo>
                <a:lnTo>
                  <a:pt x="4135955" y="906392"/>
                </a:lnTo>
                <a:lnTo>
                  <a:pt x="4154213" y="866010"/>
                </a:lnTo>
                <a:lnTo>
                  <a:pt x="4168774" y="823794"/>
                </a:lnTo>
                <a:lnTo>
                  <a:pt x="4179431" y="779951"/>
                </a:lnTo>
                <a:lnTo>
                  <a:pt x="4185977" y="734688"/>
                </a:lnTo>
                <a:lnTo>
                  <a:pt x="4188205" y="688213"/>
                </a:lnTo>
                <a:lnTo>
                  <a:pt x="4188205" y="484352"/>
                </a:lnTo>
                <a:lnTo>
                  <a:pt x="4185977" y="437879"/>
                </a:lnTo>
                <a:lnTo>
                  <a:pt x="4179431" y="392618"/>
                </a:lnTo>
                <a:lnTo>
                  <a:pt x="4168774" y="348776"/>
                </a:lnTo>
                <a:lnTo>
                  <a:pt x="4154213" y="306562"/>
                </a:lnTo>
                <a:lnTo>
                  <a:pt x="4135955" y="266181"/>
                </a:lnTo>
                <a:lnTo>
                  <a:pt x="4114207" y="227841"/>
                </a:lnTo>
                <a:lnTo>
                  <a:pt x="4089175" y="191749"/>
                </a:lnTo>
                <a:lnTo>
                  <a:pt x="4061068" y="158111"/>
                </a:lnTo>
                <a:lnTo>
                  <a:pt x="4030092" y="127135"/>
                </a:lnTo>
                <a:lnTo>
                  <a:pt x="3996454" y="99029"/>
                </a:lnTo>
                <a:lnTo>
                  <a:pt x="3960361" y="73998"/>
                </a:lnTo>
                <a:lnTo>
                  <a:pt x="3922020" y="52250"/>
                </a:lnTo>
                <a:lnTo>
                  <a:pt x="3881638" y="33992"/>
                </a:lnTo>
                <a:lnTo>
                  <a:pt x="3839422" y="19431"/>
                </a:lnTo>
                <a:lnTo>
                  <a:pt x="3795579" y="8774"/>
                </a:lnTo>
                <a:lnTo>
                  <a:pt x="3750316" y="2228"/>
                </a:lnTo>
                <a:lnTo>
                  <a:pt x="3703840" y="0"/>
                </a:lnTo>
                <a:close/>
              </a:path>
            </a:pathLst>
          </a:custGeom>
          <a:solidFill>
            <a:srgbClr val="E1027A"/>
          </a:solidFill>
        </p:spPr>
        <p:txBody>
          <a:bodyPr wrap="square" lIns="0" tIns="0" rIns="0" bIns="0" rtlCol="0"/>
          <a:lstStyle/>
          <a:p>
            <a:pPr algn="ctr"/>
            <a:endParaRPr sz="1400" dirty="0"/>
          </a:p>
        </p:txBody>
      </p:sp>
      <p:sp>
        <p:nvSpPr>
          <p:cNvPr id="31" name="object 7"/>
          <p:cNvSpPr txBox="1"/>
          <p:nvPr/>
        </p:nvSpPr>
        <p:spPr>
          <a:xfrm>
            <a:off x="5905081" y="2925524"/>
            <a:ext cx="4169650" cy="113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pt-BR" sz="3600" spc="10" dirty="0">
                <a:solidFill>
                  <a:srgbClr val="FFFFFF"/>
                </a:solidFill>
                <a:latin typeface="Arial"/>
                <a:cs typeface="Arial"/>
              </a:rPr>
              <a:t>Tempo Total </a:t>
            </a:r>
          </a:p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pt-BR" sz="3600" spc="10" dirty="0">
                <a:solidFill>
                  <a:srgbClr val="FFFFFF"/>
                </a:solidFill>
                <a:latin typeface="Arial"/>
                <a:cs typeface="Arial"/>
              </a:rPr>
              <a:t>Mensal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3" name="object 6">
            <a:hlinkClick r:id="rId3" action="ppaction://hlinksldjump"/>
          </p:cNvPr>
          <p:cNvSpPr/>
          <p:nvPr/>
        </p:nvSpPr>
        <p:spPr>
          <a:xfrm>
            <a:off x="5632452" y="4638681"/>
            <a:ext cx="4714908" cy="1092294"/>
          </a:xfrm>
          <a:custGeom>
            <a:avLst/>
            <a:gdLst/>
            <a:ahLst/>
            <a:cxnLst/>
            <a:rect l="l" t="t" r="r" b="b"/>
            <a:pathLst>
              <a:path w="4188459" h="1172845">
                <a:moveTo>
                  <a:pt x="3703840" y="0"/>
                </a:moveTo>
                <a:lnTo>
                  <a:pt x="484365" y="0"/>
                </a:lnTo>
                <a:lnTo>
                  <a:pt x="437889" y="2228"/>
                </a:lnTo>
                <a:lnTo>
                  <a:pt x="392626" y="8774"/>
                </a:lnTo>
                <a:lnTo>
                  <a:pt x="348783" y="19431"/>
                </a:lnTo>
                <a:lnTo>
                  <a:pt x="306567" y="33992"/>
                </a:lnTo>
                <a:lnTo>
                  <a:pt x="266185" y="52250"/>
                </a:lnTo>
                <a:lnTo>
                  <a:pt x="227844" y="73998"/>
                </a:lnTo>
                <a:lnTo>
                  <a:pt x="191751" y="99029"/>
                </a:lnTo>
                <a:lnTo>
                  <a:pt x="158113" y="127135"/>
                </a:lnTo>
                <a:lnTo>
                  <a:pt x="127137" y="158111"/>
                </a:lnTo>
                <a:lnTo>
                  <a:pt x="99030" y="191749"/>
                </a:lnTo>
                <a:lnTo>
                  <a:pt x="73998" y="227841"/>
                </a:lnTo>
                <a:lnTo>
                  <a:pt x="52250" y="266181"/>
                </a:lnTo>
                <a:lnTo>
                  <a:pt x="33992" y="306562"/>
                </a:lnTo>
                <a:lnTo>
                  <a:pt x="19431" y="348776"/>
                </a:lnTo>
                <a:lnTo>
                  <a:pt x="8774" y="392618"/>
                </a:lnTo>
                <a:lnTo>
                  <a:pt x="2228" y="437879"/>
                </a:lnTo>
                <a:lnTo>
                  <a:pt x="0" y="484352"/>
                </a:lnTo>
                <a:lnTo>
                  <a:pt x="0" y="688213"/>
                </a:lnTo>
                <a:lnTo>
                  <a:pt x="2228" y="734688"/>
                </a:lnTo>
                <a:lnTo>
                  <a:pt x="8774" y="779951"/>
                </a:lnTo>
                <a:lnTo>
                  <a:pt x="19431" y="823794"/>
                </a:lnTo>
                <a:lnTo>
                  <a:pt x="33992" y="866010"/>
                </a:lnTo>
                <a:lnTo>
                  <a:pt x="52250" y="906392"/>
                </a:lnTo>
                <a:lnTo>
                  <a:pt x="73998" y="944733"/>
                </a:lnTo>
                <a:lnTo>
                  <a:pt x="99030" y="980826"/>
                </a:lnTo>
                <a:lnTo>
                  <a:pt x="127137" y="1014464"/>
                </a:lnTo>
                <a:lnTo>
                  <a:pt x="158113" y="1045441"/>
                </a:lnTo>
                <a:lnTo>
                  <a:pt x="191751" y="1073548"/>
                </a:lnTo>
                <a:lnTo>
                  <a:pt x="227844" y="1098579"/>
                </a:lnTo>
                <a:lnTo>
                  <a:pt x="266185" y="1120327"/>
                </a:lnTo>
                <a:lnTo>
                  <a:pt x="306567" y="1138585"/>
                </a:lnTo>
                <a:lnTo>
                  <a:pt x="348783" y="1153147"/>
                </a:lnTo>
                <a:lnTo>
                  <a:pt x="392626" y="1163804"/>
                </a:lnTo>
                <a:lnTo>
                  <a:pt x="437889" y="1170350"/>
                </a:lnTo>
                <a:lnTo>
                  <a:pt x="484365" y="1172578"/>
                </a:lnTo>
                <a:lnTo>
                  <a:pt x="3703840" y="1172578"/>
                </a:lnTo>
                <a:lnTo>
                  <a:pt x="3750316" y="1170350"/>
                </a:lnTo>
                <a:lnTo>
                  <a:pt x="3795579" y="1163804"/>
                </a:lnTo>
                <a:lnTo>
                  <a:pt x="3839422" y="1153147"/>
                </a:lnTo>
                <a:lnTo>
                  <a:pt x="3881638" y="1138585"/>
                </a:lnTo>
                <a:lnTo>
                  <a:pt x="3922020" y="1120327"/>
                </a:lnTo>
                <a:lnTo>
                  <a:pt x="3960361" y="1098579"/>
                </a:lnTo>
                <a:lnTo>
                  <a:pt x="3996454" y="1073548"/>
                </a:lnTo>
                <a:lnTo>
                  <a:pt x="4030092" y="1045441"/>
                </a:lnTo>
                <a:lnTo>
                  <a:pt x="4061068" y="1014464"/>
                </a:lnTo>
                <a:lnTo>
                  <a:pt x="4089175" y="980826"/>
                </a:lnTo>
                <a:lnTo>
                  <a:pt x="4114207" y="944733"/>
                </a:lnTo>
                <a:lnTo>
                  <a:pt x="4135955" y="906392"/>
                </a:lnTo>
                <a:lnTo>
                  <a:pt x="4154213" y="866010"/>
                </a:lnTo>
                <a:lnTo>
                  <a:pt x="4168774" y="823794"/>
                </a:lnTo>
                <a:lnTo>
                  <a:pt x="4179431" y="779951"/>
                </a:lnTo>
                <a:lnTo>
                  <a:pt x="4185977" y="734688"/>
                </a:lnTo>
                <a:lnTo>
                  <a:pt x="4188205" y="688213"/>
                </a:lnTo>
                <a:lnTo>
                  <a:pt x="4188205" y="484352"/>
                </a:lnTo>
                <a:lnTo>
                  <a:pt x="4185977" y="437879"/>
                </a:lnTo>
                <a:lnTo>
                  <a:pt x="4179431" y="392618"/>
                </a:lnTo>
                <a:lnTo>
                  <a:pt x="4168774" y="348776"/>
                </a:lnTo>
                <a:lnTo>
                  <a:pt x="4154213" y="306562"/>
                </a:lnTo>
                <a:lnTo>
                  <a:pt x="4135955" y="266181"/>
                </a:lnTo>
                <a:lnTo>
                  <a:pt x="4114207" y="227841"/>
                </a:lnTo>
                <a:lnTo>
                  <a:pt x="4089175" y="191749"/>
                </a:lnTo>
                <a:lnTo>
                  <a:pt x="4061068" y="158111"/>
                </a:lnTo>
                <a:lnTo>
                  <a:pt x="4030092" y="127135"/>
                </a:lnTo>
                <a:lnTo>
                  <a:pt x="3996454" y="99029"/>
                </a:lnTo>
                <a:lnTo>
                  <a:pt x="3960361" y="73998"/>
                </a:lnTo>
                <a:lnTo>
                  <a:pt x="3922020" y="52250"/>
                </a:lnTo>
                <a:lnTo>
                  <a:pt x="3881638" y="33992"/>
                </a:lnTo>
                <a:lnTo>
                  <a:pt x="3839422" y="19431"/>
                </a:lnTo>
                <a:lnTo>
                  <a:pt x="3795579" y="8774"/>
                </a:lnTo>
                <a:lnTo>
                  <a:pt x="3750316" y="2228"/>
                </a:lnTo>
                <a:lnTo>
                  <a:pt x="3703840" y="0"/>
                </a:lnTo>
                <a:close/>
              </a:path>
            </a:pathLst>
          </a:custGeom>
          <a:solidFill>
            <a:srgbClr val="E1027A"/>
          </a:solidFill>
        </p:spPr>
        <p:txBody>
          <a:bodyPr wrap="square" lIns="0" tIns="0" rIns="0" bIns="0" rtlCol="0"/>
          <a:lstStyle/>
          <a:p>
            <a:endParaRPr sz="1400" dirty="0"/>
          </a:p>
        </p:txBody>
      </p:sp>
      <p:sp>
        <p:nvSpPr>
          <p:cNvPr id="34" name="object 7"/>
          <p:cNvSpPr txBox="1"/>
          <p:nvPr/>
        </p:nvSpPr>
        <p:spPr>
          <a:xfrm>
            <a:off x="5772898" y="4695241"/>
            <a:ext cx="4434016" cy="101373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pt-BR" sz="3200" spc="10" dirty="0">
                <a:solidFill>
                  <a:srgbClr val="FFFFFF"/>
                </a:solidFill>
                <a:latin typeface="Arial"/>
                <a:cs typeface="Arial"/>
              </a:rPr>
              <a:t>Tempo Total </a:t>
            </a:r>
          </a:p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pt-BR" sz="3200" spc="10" dirty="0">
                <a:solidFill>
                  <a:srgbClr val="FFFFFF"/>
                </a:solidFill>
                <a:latin typeface="Arial"/>
                <a:cs typeface="Arial"/>
              </a:rPr>
              <a:t>Acumulado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14" name="Imagem 13">
            <a:hlinkClick r:id="rId4" action="ppaction://hlinksldjump"/>
            <a:extLst>
              <a:ext uri="{FF2B5EF4-FFF2-40B4-BE49-F238E27FC236}">
                <a16:creationId xmlns:a16="http://schemas.microsoft.com/office/drawing/2014/main" id="{947600C2-259C-4F29-BF92-FE76C71907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096" y="6559248"/>
            <a:ext cx="993304" cy="993304"/>
          </a:xfrm>
          <a:prstGeom prst="rect">
            <a:avLst/>
          </a:prstGeom>
        </p:spPr>
      </p:pic>
      <p:pic>
        <p:nvPicPr>
          <p:cNvPr id="15" name="Imagem 14">
            <a:hlinkClick r:id="rId3" action="ppaction://hlinksldjump"/>
            <a:extLst>
              <a:ext uri="{FF2B5EF4-FFF2-40B4-BE49-F238E27FC236}">
                <a16:creationId xmlns:a16="http://schemas.microsoft.com/office/drawing/2014/main" id="{6DA0765A-F042-4806-B94F-21E765ACD3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0" y="200025"/>
            <a:ext cx="834548" cy="834548"/>
          </a:xfrm>
          <a:prstGeom prst="rect">
            <a:avLst/>
          </a:prstGeom>
        </p:spPr>
      </p:pic>
      <p:sp>
        <p:nvSpPr>
          <p:cNvPr id="16" name="object 6">
            <a:hlinkClick r:id="rId3" action="ppaction://hlinksldjump"/>
            <a:extLst>
              <a:ext uri="{FF2B5EF4-FFF2-40B4-BE49-F238E27FC236}">
                <a16:creationId xmlns:a16="http://schemas.microsoft.com/office/drawing/2014/main" id="{7E251459-4725-413C-AB10-959DEE704F1D}"/>
              </a:ext>
            </a:extLst>
          </p:cNvPr>
          <p:cNvSpPr/>
          <p:nvPr/>
        </p:nvSpPr>
        <p:spPr>
          <a:xfrm>
            <a:off x="2989246" y="6307282"/>
            <a:ext cx="4714908" cy="1124026"/>
          </a:xfrm>
          <a:custGeom>
            <a:avLst/>
            <a:gdLst/>
            <a:ahLst/>
            <a:cxnLst/>
            <a:rect l="l" t="t" r="r" b="b"/>
            <a:pathLst>
              <a:path w="4188459" h="1172845">
                <a:moveTo>
                  <a:pt x="3703840" y="0"/>
                </a:moveTo>
                <a:lnTo>
                  <a:pt x="484365" y="0"/>
                </a:lnTo>
                <a:lnTo>
                  <a:pt x="437889" y="2228"/>
                </a:lnTo>
                <a:lnTo>
                  <a:pt x="392626" y="8774"/>
                </a:lnTo>
                <a:lnTo>
                  <a:pt x="348783" y="19431"/>
                </a:lnTo>
                <a:lnTo>
                  <a:pt x="306567" y="33992"/>
                </a:lnTo>
                <a:lnTo>
                  <a:pt x="266185" y="52250"/>
                </a:lnTo>
                <a:lnTo>
                  <a:pt x="227844" y="73998"/>
                </a:lnTo>
                <a:lnTo>
                  <a:pt x="191751" y="99029"/>
                </a:lnTo>
                <a:lnTo>
                  <a:pt x="158113" y="127135"/>
                </a:lnTo>
                <a:lnTo>
                  <a:pt x="127137" y="158111"/>
                </a:lnTo>
                <a:lnTo>
                  <a:pt x="99030" y="191749"/>
                </a:lnTo>
                <a:lnTo>
                  <a:pt x="73998" y="227841"/>
                </a:lnTo>
                <a:lnTo>
                  <a:pt x="52250" y="266181"/>
                </a:lnTo>
                <a:lnTo>
                  <a:pt x="33992" y="306562"/>
                </a:lnTo>
                <a:lnTo>
                  <a:pt x="19431" y="348776"/>
                </a:lnTo>
                <a:lnTo>
                  <a:pt x="8774" y="392618"/>
                </a:lnTo>
                <a:lnTo>
                  <a:pt x="2228" y="437879"/>
                </a:lnTo>
                <a:lnTo>
                  <a:pt x="0" y="484352"/>
                </a:lnTo>
                <a:lnTo>
                  <a:pt x="0" y="688213"/>
                </a:lnTo>
                <a:lnTo>
                  <a:pt x="2228" y="734688"/>
                </a:lnTo>
                <a:lnTo>
                  <a:pt x="8774" y="779951"/>
                </a:lnTo>
                <a:lnTo>
                  <a:pt x="19431" y="823794"/>
                </a:lnTo>
                <a:lnTo>
                  <a:pt x="33992" y="866010"/>
                </a:lnTo>
                <a:lnTo>
                  <a:pt x="52250" y="906392"/>
                </a:lnTo>
                <a:lnTo>
                  <a:pt x="73998" y="944733"/>
                </a:lnTo>
                <a:lnTo>
                  <a:pt x="99030" y="980826"/>
                </a:lnTo>
                <a:lnTo>
                  <a:pt x="127137" y="1014464"/>
                </a:lnTo>
                <a:lnTo>
                  <a:pt x="158113" y="1045441"/>
                </a:lnTo>
                <a:lnTo>
                  <a:pt x="191751" y="1073548"/>
                </a:lnTo>
                <a:lnTo>
                  <a:pt x="227844" y="1098579"/>
                </a:lnTo>
                <a:lnTo>
                  <a:pt x="266185" y="1120327"/>
                </a:lnTo>
                <a:lnTo>
                  <a:pt x="306567" y="1138585"/>
                </a:lnTo>
                <a:lnTo>
                  <a:pt x="348783" y="1153147"/>
                </a:lnTo>
                <a:lnTo>
                  <a:pt x="392626" y="1163804"/>
                </a:lnTo>
                <a:lnTo>
                  <a:pt x="437889" y="1170350"/>
                </a:lnTo>
                <a:lnTo>
                  <a:pt x="484365" y="1172578"/>
                </a:lnTo>
                <a:lnTo>
                  <a:pt x="3703840" y="1172578"/>
                </a:lnTo>
                <a:lnTo>
                  <a:pt x="3750316" y="1170350"/>
                </a:lnTo>
                <a:lnTo>
                  <a:pt x="3795579" y="1163804"/>
                </a:lnTo>
                <a:lnTo>
                  <a:pt x="3839422" y="1153147"/>
                </a:lnTo>
                <a:lnTo>
                  <a:pt x="3881638" y="1138585"/>
                </a:lnTo>
                <a:lnTo>
                  <a:pt x="3922020" y="1120327"/>
                </a:lnTo>
                <a:lnTo>
                  <a:pt x="3960361" y="1098579"/>
                </a:lnTo>
                <a:lnTo>
                  <a:pt x="3996454" y="1073548"/>
                </a:lnTo>
                <a:lnTo>
                  <a:pt x="4030092" y="1045441"/>
                </a:lnTo>
                <a:lnTo>
                  <a:pt x="4061068" y="1014464"/>
                </a:lnTo>
                <a:lnTo>
                  <a:pt x="4089175" y="980826"/>
                </a:lnTo>
                <a:lnTo>
                  <a:pt x="4114207" y="944733"/>
                </a:lnTo>
                <a:lnTo>
                  <a:pt x="4135955" y="906392"/>
                </a:lnTo>
                <a:lnTo>
                  <a:pt x="4154213" y="866010"/>
                </a:lnTo>
                <a:lnTo>
                  <a:pt x="4168774" y="823794"/>
                </a:lnTo>
                <a:lnTo>
                  <a:pt x="4179431" y="779951"/>
                </a:lnTo>
                <a:lnTo>
                  <a:pt x="4185977" y="734688"/>
                </a:lnTo>
                <a:lnTo>
                  <a:pt x="4188205" y="688213"/>
                </a:lnTo>
                <a:lnTo>
                  <a:pt x="4188205" y="484352"/>
                </a:lnTo>
                <a:lnTo>
                  <a:pt x="4185977" y="437879"/>
                </a:lnTo>
                <a:lnTo>
                  <a:pt x="4179431" y="392618"/>
                </a:lnTo>
                <a:lnTo>
                  <a:pt x="4168774" y="348776"/>
                </a:lnTo>
                <a:lnTo>
                  <a:pt x="4154213" y="306562"/>
                </a:lnTo>
                <a:lnTo>
                  <a:pt x="4135955" y="266181"/>
                </a:lnTo>
                <a:lnTo>
                  <a:pt x="4114207" y="227841"/>
                </a:lnTo>
                <a:lnTo>
                  <a:pt x="4089175" y="191749"/>
                </a:lnTo>
                <a:lnTo>
                  <a:pt x="4061068" y="158111"/>
                </a:lnTo>
                <a:lnTo>
                  <a:pt x="4030092" y="127135"/>
                </a:lnTo>
                <a:lnTo>
                  <a:pt x="3996454" y="99029"/>
                </a:lnTo>
                <a:lnTo>
                  <a:pt x="3960361" y="73998"/>
                </a:lnTo>
                <a:lnTo>
                  <a:pt x="3922020" y="52250"/>
                </a:lnTo>
                <a:lnTo>
                  <a:pt x="3881638" y="33992"/>
                </a:lnTo>
                <a:lnTo>
                  <a:pt x="3839422" y="19431"/>
                </a:lnTo>
                <a:lnTo>
                  <a:pt x="3795579" y="8774"/>
                </a:lnTo>
                <a:lnTo>
                  <a:pt x="3750316" y="2228"/>
                </a:lnTo>
                <a:lnTo>
                  <a:pt x="3703840" y="0"/>
                </a:lnTo>
                <a:close/>
              </a:path>
            </a:pathLst>
          </a:custGeom>
          <a:solidFill>
            <a:srgbClr val="E1027A"/>
          </a:solidFill>
        </p:spPr>
        <p:txBody>
          <a:bodyPr wrap="square" lIns="0" tIns="0" rIns="0" bIns="0" rtlCol="0"/>
          <a:lstStyle/>
          <a:p>
            <a:endParaRPr sz="1400" dirty="0"/>
          </a:p>
        </p:txBody>
      </p:sp>
      <p:sp>
        <p:nvSpPr>
          <p:cNvPr id="25" name="object 7"/>
          <p:cNvSpPr txBox="1"/>
          <p:nvPr/>
        </p:nvSpPr>
        <p:spPr>
          <a:xfrm>
            <a:off x="3261875" y="6307282"/>
            <a:ext cx="4169650" cy="113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pt-BR" sz="3600" spc="10" dirty="0">
                <a:solidFill>
                  <a:srgbClr val="FFFFFF"/>
                </a:solidFill>
                <a:latin typeface="Arial"/>
                <a:cs typeface="Arial"/>
              </a:rPr>
              <a:t>OLE</a:t>
            </a:r>
          </a:p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pt-BR" sz="3600" spc="10" dirty="0">
                <a:solidFill>
                  <a:srgbClr val="FFFFFF"/>
                </a:solidFill>
                <a:latin typeface="Arial"/>
                <a:cs typeface="Arial"/>
              </a:rPr>
              <a:t>Montagem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2739E8D7-5A2C-4DB0-9CE9-0CB0052FE261}"/>
              </a:ext>
            </a:extLst>
          </p:cNvPr>
          <p:cNvSpPr txBox="1"/>
          <p:nvPr/>
        </p:nvSpPr>
        <p:spPr>
          <a:xfrm>
            <a:off x="690107" y="4600537"/>
            <a:ext cx="4169650" cy="112402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pt-BR" sz="3600" spc="10" dirty="0">
                <a:solidFill>
                  <a:srgbClr val="FFFFFF"/>
                </a:solidFill>
                <a:latin typeface="Arial"/>
                <a:cs typeface="Arial"/>
              </a:rPr>
              <a:t>Apontamento do Mês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BCB0712-9B07-4F8D-ABE2-2F2358D34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383402"/>
              </p:ext>
            </p:extLst>
          </p:nvPr>
        </p:nvGraphicFramePr>
        <p:xfrm>
          <a:off x="0" y="0"/>
          <a:ext cx="10693400" cy="7641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9943">
                  <a:extLst>
                    <a:ext uri="{9D8B030D-6E8A-4147-A177-3AD203B41FA5}">
                      <a16:colId xmlns:a16="http://schemas.microsoft.com/office/drawing/2014/main" val="4091559523"/>
                    </a:ext>
                  </a:extLst>
                </a:gridCol>
                <a:gridCol w="516187">
                  <a:extLst>
                    <a:ext uri="{9D8B030D-6E8A-4147-A177-3AD203B41FA5}">
                      <a16:colId xmlns:a16="http://schemas.microsoft.com/office/drawing/2014/main" val="2324292786"/>
                    </a:ext>
                  </a:extLst>
                </a:gridCol>
                <a:gridCol w="464780">
                  <a:extLst>
                    <a:ext uri="{9D8B030D-6E8A-4147-A177-3AD203B41FA5}">
                      <a16:colId xmlns:a16="http://schemas.microsoft.com/office/drawing/2014/main" val="2292123589"/>
                    </a:ext>
                  </a:extLst>
                </a:gridCol>
                <a:gridCol w="1433721">
                  <a:extLst>
                    <a:ext uri="{9D8B030D-6E8A-4147-A177-3AD203B41FA5}">
                      <a16:colId xmlns:a16="http://schemas.microsoft.com/office/drawing/2014/main" val="3072218903"/>
                    </a:ext>
                  </a:extLst>
                </a:gridCol>
                <a:gridCol w="603672">
                  <a:extLst>
                    <a:ext uri="{9D8B030D-6E8A-4147-A177-3AD203B41FA5}">
                      <a16:colId xmlns:a16="http://schemas.microsoft.com/office/drawing/2014/main" val="587279312"/>
                    </a:ext>
                  </a:extLst>
                </a:gridCol>
                <a:gridCol w="754590">
                  <a:extLst>
                    <a:ext uri="{9D8B030D-6E8A-4147-A177-3AD203B41FA5}">
                      <a16:colId xmlns:a16="http://schemas.microsoft.com/office/drawing/2014/main" val="3301985505"/>
                    </a:ext>
                  </a:extLst>
                </a:gridCol>
                <a:gridCol w="2188311">
                  <a:extLst>
                    <a:ext uri="{9D8B030D-6E8A-4147-A177-3AD203B41FA5}">
                      <a16:colId xmlns:a16="http://schemas.microsoft.com/office/drawing/2014/main" val="942454628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161764903"/>
                    </a:ext>
                  </a:extLst>
                </a:gridCol>
                <a:gridCol w="603672">
                  <a:extLst>
                    <a:ext uri="{9D8B030D-6E8A-4147-A177-3AD203B41FA5}">
                      <a16:colId xmlns:a16="http://schemas.microsoft.com/office/drawing/2014/main" val="2251524008"/>
                    </a:ext>
                  </a:extLst>
                </a:gridCol>
                <a:gridCol w="470628">
                  <a:extLst>
                    <a:ext uri="{9D8B030D-6E8A-4147-A177-3AD203B41FA5}">
                      <a16:colId xmlns:a16="http://schemas.microsoft.com/office/drawing/2014/main" val="3578542984"/>
                    </a:ext>
                  </a:extLst>
                </a:gridCol>
                <a:gridCol w="434881">
                  <a:extLst>
                    <a:ext uri="{9D8B030D-6E8A-4147-A177-3AD203B41FA5}">
                      <a16:colId xmlns:a16="http://schemas.microsoft.com/office/drawing/2014/main" val="1201226486"/>
                    </a:ext>
                  </a:extLst>
                </a:gridCol>
                <a:gridCol w="435651">
                  <a:extLst>
                    <a:ext uri="{9D8B030D-6E8A-4147-A177-3AD203B41FA5}">
                      <a16:colId xmlns:a16="http://schemas.microsoft.com/office/drawing/2014/main" val="3962005466"/>
                    </a:ext>
                  </a:extLst>
                </a:gridCol>
                <a:gridCol w="525545">
                  <a:extLst>
                    <a:ext uri="{9D8B030D-6E8A-4147-A177-3AD203B41FA5}">
                      <a16:colId xmlns:a16="http://schemas.microsoft.com/office/drawing/2014/main" val="4204300996"/>
                    </a:ext>
                  </a:extLst>
                </a:gridCol>
                <a:gridCol w="380330">
                  <a:extLst>
                    <a:ext uri="{9D8B030D-6E8A-4147-A177-3AD203B41FA5}">
                      <a16:colId xmlns:a16="http://schemas.microsoft.com/office/drawing/2014/main" val="4208814843"/>
                    </a:ext>
                  </a:extLst>
                </a:gridCol>
                <a:gridCol w="428735">
                  <a:extLst>
                    <a:ext uri="{9D8B030D-6E8A-4147-A177-3AD203B41FA5}">
                      <a16:colId xmlns:a16="http://schemas.microsoft.com/office/drawing/2014/main" val="3102460214"/>
                    </a:ext>
                  </a:extLst>
                </a:gridCol>
              </a:tblGrid>
              <a:tr h="325041"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u="none" strike="noStrike" dirty="0">
                          <a:effectLst/>
                        </a:rPr>
                        <a:t>COLABORADOR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u="none" strike="noStrike" dirty="0">
                          <a:effectLst/>
                        </a:rPr>
                        <a:t>DATA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u="none" strike="noStrike" dirty="0">
                          <a:effectLst/>
                        </a:rPr>
                        <a:t>CÓD. APONT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u="none" strike="noStrike" dirty="0">
                          <a:effectLst/>
                        </a:rPr>
                        <a:t>DESC. APONT.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u="none" strike="noStrike" dirty="0">
                          <a:effectLst/>
                        </a:rPr>
                        <a:t>Nº DA OP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u="none" strike="noStrike" dirty="0">
                          <a:effectLst/>
                        </a:rPr>
                        <a:t>CÓDIGO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u="none" strike="noStrike" dirty="0">
                          <a:effectLst/>
                        </a:rPr>
                        <a:t>DESCRIÇÃO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u="none" strike="noStrike" dirty="0">
                          <a:effectLst/>
                        </a:rPr>
                        <a:t>QTD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u="none" strike="noStrike" dirty="0">
                          <a:effectLst/>
                        </a:rPr>
                        <a:t>INÍCIO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u="none" strike="noStrike" dirty="0">
                          <a:effectLst/>
                        </a:rPr>
                        <a:t>FIM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u="none" strike="noStrike" dirty="0">
                          <a:effectLst/>
                        </a:rPr>
                        <a:t>TEMPO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u="none" strike="noStrike" dirty="0">
                          <a:effectLst/>
                        </a:rPr>
                        <a:t>TEMPO / PÇ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u="none" strike="noStrike" dirty="0">
                          <a:effectLst/>
                        </a:rPr>
                        <a:t>TEMPO MÉDIO DE PRODUÇÃO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u="none" strike="noStrike" dirty="0">
                          <a:effectLst/>
                        </a:rPr>
                        <a:t>TEMPO OP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u="none" strike="noStrike" dirty="0">
                          <a:effectLst/>
                        </a:rPr>
                        <a:t>PROD / ATV / PARADO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ctr"/>
                </a:tc>
                <a:extLst>
                  <a:ext uri="{0D108BD9-81ED-4DB2-BD59-A6C34878D82A}">
                    <a16:rowId xmlns:a16="http://schemas.microsoft.com/office/drawing/2014/main" val="1965934066"/>
                  </a:ext>
                </a:extLst>
              </a:tr>
              <a:tr h="232866"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02/05/2017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02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Em produção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790596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014.0143-10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800" u="none" strike="noStrike" dirty="0">
                          <a:effectLst/>
                        </a:rPr>
                        <a:t>TOCHA MIG/MAG MB 36KD 3M ERGO</a:t>
                      </a:r>
                      <a:endParaRPr lang="nl-NL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7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07:15:00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08:40:00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01:25:00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00:12:09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00:21:26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0,05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PRODUTIVO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extLst>
                  <a:ext uri="{0D108BD9-81ED-4DB2-BD59-A6C34878D82A}">
                    <a16:rowId xmlns:a16="http://schemas.microsoft.com/office/drawing/2014/main" val="1047770347"/>
                  </a:ext>
                </a:extLst>
              </a:tr>
              <a:tr h="232866"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02/05/2017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03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Falta Ordem de Produção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08:40:00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09:45:00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01:05:00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PARADO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extLst>
                  <a:ext uri="{0D108BD9-81ED-4DB2-BD59-A6C34878D82A}">
                    <a16:rowId xmlns:a16="http://schemas.microsoft.com/office/drawing/2014/main" val="1601878000"/>
                  </a:ext>
                </a:extLst>
              </a:tr>
              <a:tr h="232866"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02/05/2017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02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Em produção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790702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002.0451-10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800" u="none" strike="noStrike">
                          <a:effectLst/>
                        </a:rPr>
                        <a:t>TOCHA MIG/MAG MB 15AK 5M ERGO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7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09:45:00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11:00:00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01:15:00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00:10:43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00:18:56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0,05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PRODUTIVO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extLst>
                  <a:ext uri="{0D108BD9-81ED-4DB2-BD59-A6C34878D82A}">
                    <a16:rowId xmlns:a16="http://schemas.microsoft.com/office/drawing/2014/main" val="4006536088"/>
                  </a:ext>
                </a:extLst>
              </a:tr>
              <a:tr h="232866"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02/05/2017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03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Falta Ordem de Produção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11:00:00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12:00:00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01:00:00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PARADO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extLst>
                  <a:ext uri="{0D108BD9-81ED-4DB2-BD59-A6C34878D82A}">
                    <a16:rowId xmlns:a16="http://schemas.microsoft.com/office/drawing/2014/main" val="1058864179"/>
                  </a:ext>
                </a:extLst>
              </a:tr>
              <a:tr h="232866"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02/05/2017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16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Intervalo almoço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12:00:00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13:00:00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01:00:00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PARADO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extLst>
                  <a:ext uri="{0D108BD9-81ED-4DB2-BD59-A6C34878D82A}">
                    <a16:rowId xmlns:a16="http://schemas.microsoft.com/office/drawing/2014/main" val="4202174750"/>
                  </a:ext>
                </a:extLst>
              </a:tr>
              <a:tr h="232866"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02/05/2017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02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Em produção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790753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Z00.2570-10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800" u="none" strike="noStrike">
                          <a:effectLst/>
                        </a:rPr>
                        <a:t>TOCHA MIG/MAG KHBR 400 3M S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2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13:00:00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13:30:00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00:30:00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00:15:00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00:15:00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0,05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PRODUTIVO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extLst>
                  <a:ext uri="{0D108BD9-81ED-4DB2-BD59-A6C34878D82A}">
                    <a16:rowId xmlns:a16="http://schemas.microsoft.com/office/drawing/2014/main" val="1543609516"/>
                  </a:ext>
                </a:extLst>
              </a:tr>
              <a:tr h="232866"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02/05/2017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02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Em produção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790750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Z00.0549-10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800" u="none" strike="noStrike">
                          <a:effectLst/>
                        </a:rPr>
                        <a:t>TOCHA MIG/MAG MB 300 5M S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9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13:30:00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15:10:00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01:40:00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00:11:07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00:14:13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0,05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PRODUTIVO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extLst>
                  <a:ext uri="{0D108BD9-81ED-4DB2-BD59-A6C34878D82A}">
                    <a16:rowId xmlns:a16="http://schemas.microsoft.com/office/drawing/2014/main" val="4154236889"/>
                  </a:ext>
                </a:extLst>
              </a:tr>
              <a:tr h="232866"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02/05/2017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03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Falta Ordem de Produção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15:10:00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17:08:00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01:58:00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PARADO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extLst>
                  <a:ext uri="{0D108BD9-81ED-4DB2-BD59-A6C34878D82A}">
                    <a16:rowId xmlns:a16="http://schemas.microsoft.com/office/drawing/2014/main" val="2774399634"/>
                  </a:ext>
                </a:extLst>
              </a:tr>
              <a:tr h="232866"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02/05/2017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02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Em produção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790660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Z00.1966-10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TOCHA MIG/MAG TMN501 3M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4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7:15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09:40:00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02:25:00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00:36:15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00:20:57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0,05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PRODUTIVO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extLst>
                  <a:ext uri="{0D108BD9-81ED-4DB2-BD59-A6C34878D82A}">
                    <a16:rowId xmlns:a16="http://schemas.microsoft.com/office/drawing/2014/main" val="4118119358"/>
                  </a:ext>
                </a:extLst>
              </a:tr>
              <a:tr h="232866"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02/05/2017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02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Em produção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790672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Z00.2122-07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PUNHO ERGONOMICO AZUL COMPLETO - FURO 19,5MM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33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09:40:00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10:30:00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00:50:00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00:01:32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00:01:09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0,01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PRODUTIVO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extLst>
                  <a:ext uri="{0D108BD9-81ED-4DB2-BD59-A6C34878D82A}">
                    <a16:rowId xmlns:a16="http://schemas.microsoft.com/office/drawing/2014/main" val="1263865967"/>
                  </a:ext>
                </a:extLst>
              </a:tr>
              <a:tr h="232866"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02/05/2017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02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Em produção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790761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160.0237-09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MONOCABO BIKOX R6 2M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5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10:30:00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11:43:00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01:13:00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00:14:36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00:14:36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0,05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PRODUTIVO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extLst>
                  <a:ext uri="{0D108BD9-81ED-4DB2-BD59-A6C34878D82A}">
                    <a16:rowId xmlns:a16="http://schemas.microsoft.com/office/drawing/2014/main" val="1220637411"/>
                  </a:ext>
                </a:extLst>
              </a:tr>
              <a:tr h="232866"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02/05/2017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02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Em produção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790762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Z00.4026-09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</a:rPr>
                        <a:t>MONOCABO BIKOX V18 2,35M (L)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3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11:43:00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13:00:00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01:17:00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00:25:40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00:25:40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0,05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PRODUTIVO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extLst>
                  <a:ext uri="{0D108BD9-81ED-4DB2-BD59-A6C34878D82A}">
                    <a16:rowId xmlns:a16="http://schemas.microsoft.com/office/drawing/2014/main" val="2900898349"/>
                  </a:ext>
                </a:extLst>
              </a:tr>
              <a:tr h="232866"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02/05/2017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16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Intervalo almoço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13:00:00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14:00:00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01:00:00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PARADO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extLst>
                  <a:ext uri="{0D108BD9-81ED-4DB2-BD59-A6C34878D82A}">
                    <a16:rowId xmlns:a16="http://schemas.microsoft.com/office/drawing/2014/main" val="2791955757"/>
                  </a:ext>
                </a:extLst>
              </a:tr>
              <a:tr h="232866"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02/05/2017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02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Em produção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790600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10N24-10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PINCA D2,4X50MM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90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14:00:00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14:10:00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00:10:00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00:00:07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00:00:09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0,01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PRODUTIVO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extLst>
                  <a:ext uri="{0D108BD9-81ED-4DB2-BD59-A6C34878D82A}">
                    <a16:rowId xmlns:a16="http://schemas.microsoft.com/office/drawing/2014/main" val="2085874893"/>
                  </a:ext>
                </a:extLst>
              </a:tr>
              <a:tr h="232866"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02/05/2017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02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Em produção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790601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10N31-10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PORTA PINCA 1,6MM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20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14:10:00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14:15:00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00:05:00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00:00:15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00:00:15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0,01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PRODUTIVO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extLst>
                  <a:ext uri="{0D108BD9-81ED-4DB2-BD59-A6C34878D82A}">
                    <a16:rowId xmlns:a16="http://schemas.microsoft.com/office/drawing/2014/main" val="3495540942"/>
                  </a:ext>
                </a:extLst>
              </a:tr>
              <a:tr h="232866"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02/05/2017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02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Em produção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789717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831.0352-10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JUNTA 5/2 PARA VALVULA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14:15:00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14:20:00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00:05:00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00:05:00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00:03:30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0,01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PRODUTIVO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extLst>
                  <a:ext uri="{0D108BD9-81ED-4DB2-BD59-A6C34878D82A}">
                    <a16:rowId xmlns:a16="http://schemas.microsoft.com/office/drawing/2014/main" val="2425377417"/>
                  </a:ext>
                </a:extLst>
              </a:tr>
              <a:tr h="232866"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02/05/2017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02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Em produção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789456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831.0023-10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FRESA BOCAL NW 15,5MM (F455) 39MM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27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14:20:00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14:25:00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00:05:00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00:00:11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00:00:24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0,01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PRODUTIVO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extLst>
                  <a:ext uri="{0D108BD9-81ED-4DB2-BD59-A6C34878D82A}">
                    <a16:rowId xmlns:a16="http://schemas.microsoft.com/office/drawing/2014/main" val="1626288468"/>
                  </a:ext>
                </a:extLst>
              </a:tr>
              <a:tr h="232866"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02/05/2017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02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Em produção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790593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002.0009-10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PESCOCO MB 15AK 50GR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15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14:25:00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14:30:00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00:05:00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00:00:20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00:00:46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0,01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PRODUTIVO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extLst>
                  <a:ext uri="{0D108BD9-81ED-4DB2-BD59-A6C34878D82A}">
                    <a16:rowId xmlns:a16="http://schemas.microsoft.com/office/drawing/2014/main" val="2991107829"/>
                  </a:ext>
                </a:extLst>
              </a:tr>
              <a:tr h="232866"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02/05/2017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02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Em produção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790728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173.0010-10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ABRACADEIRA D 15,0MM C/COMPLEMENTO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20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14:30:00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14:33:00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00:03:00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00:00:09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00:00:09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0,01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PRODUTIVO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extLst>
                  <a:ext uri="{0D108BD9-81ED-4DB2-BD59-A6C34878D82A}">
                    <a16:rowId xmlns:a16="http://schemas.microsoft.com/office/drawing/2014/main" val="2009862598"/>
                  </a:ext>
                </a:extLst>
              </a:tr>
              <a:tr h="232866"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02/05/2017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02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Em produção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790748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Z00.0185-10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CONEXAO TUBO P/ ALIMENTADOR PACK (BELGO)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2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14:33:00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14:35:00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00:02:00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00:01:00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00:00:51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0,01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PRODUTIVO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extLst>
                  <a:ext uri="{0D108BD9-81ED-4DB2-BD59-A6C34878D82A}">
                    <a16:rowId xmlns:a16="http://schemas.microsoft.com/office/drawing/2014/main" val="3962722171"/>
                  </a:ext>
                </a:extLst>
              </a:tr>
              <a:tr h="232866"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02/05/2017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02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Em produção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790727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155.B006-10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TUBO AZUL  ALIMENTADOR PACK 6M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14:35:00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14:38:00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00:03:00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00:06:00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00:07:22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0,06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PRODUTIVO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extLst>
                  <a:ext uri="{0D108BD9-81ED-4DB2-BD59-A6C34878D82A}">
                    <a16:rowId xmlns:a16="http://schemas.microsoft.com/office/drawing/2014/main" val="993921101"/>
                  </a:ext>
                </a:extLst>
              </a:tr>
              <a:tr h="232866"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02/05/2017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02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Em produção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790706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10N24-10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PINCA D2,4X50MM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90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14:38:00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14:40:00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00:02:00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00:00:01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00:00:09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0,01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PRODUTIVO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extLst>
                  <a:ext uri="{0D108BD9-81ED-4DB2-BD59-A6C34878D82A}">
                    <a16:rowId xmlns:a16="http://schemas.microsoft.com/office/drawing/2014/main" val="610298356"/>
                  </a:ext>
                </a:extLst>
              </a:tr>
              <a:tr h="232866"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02/05/2017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02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Em produção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790730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501.0114-10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PLUG DE ACOPLADOR RAPIDO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20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14:40:00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14:43:00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00:03:00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00:00:09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00:00:09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0,01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PRODUTIVO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extLst>
                  <a:ext uri="{0D108BD9-81ED-4DB2-BD59-A6C34878D82A}">
                    <a16:rowId xmlns:a16="http://schemas.microsoft.com/office/drawing/2014/main" val="2914381105"/>
                  </a:ext>
                </a:extLst>
              </a:tr>
              <a:tr h="232866"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02/05/2017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02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Em produção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790726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155.B005-10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TUBO AZUL  ALIMENTADOR PACK 5M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14:43:00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14:45:00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00:02:00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00:05:15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00:05:47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0,06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PRODUTIVO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extLst>
                  <a:ext uri="{0D108BD9-81ED-4DB2-BD59-A6C34878D82A}">
                    <a16:rowId xmlns:a16="http://schemas.microsoft.com/office/drawing/2014/main" val="3731540783"/>
                  </a:ext>
                </a:extLst>
              </a:tr>
              <a:tr h="232866"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02/05/2017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02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Em produção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789724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780.3157-10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CILINDRO ICAT - WH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2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14:45:00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14:47:00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00:02:00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00:01:00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00:01:40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0,01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PRODUTIVO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extLst>
                  <a:ext uri="{0D108BD9-81ED-4DB2-BD59-A6C34878D82A}">
                    <a16:rowId xmlns:a16="http://schemas.microsoft.com/office/drawing/2014/main" val="1627655131"/>
                  </a:ext>
                </a:extLst>
              </a:tr>
              <a:tr h="232866"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02/05/2017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02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Em produção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789455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780.3157-10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CILINDRO ICAT - WH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2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14:47:00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14:49:00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00:02:00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00:01:00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00:01:40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0,01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PRODUTIVO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extLst>
                  <a:ext uri="{0D108BD9-81ED-4DB2-BD59-A6C34878D82A}">
                    <a16:rowId xmlns:a16="http://schemas.microsoft.com/office/drawing/2014/main" val="2969806924"/>
                  </a:ext>
                </a:extLst>
              </a:tr>
              <a:tr h="232866"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02/05/2017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02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Em produção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630405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850.0292-10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FILTRO P/ VALVULA DE SEGURANCA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4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14:49:00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14:52:00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00:03:00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00:00:45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00:00:45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0,01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PRODUTIVO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extLst>
                  <a:ext uri="{0D108BD9-81ED-4DB2-BD59-A6C34878D82A}">
                    <a16:rowId xmlns:a16="http://schemas.microsoft.com/office/drawing/2014/main" val="315326049"/>
                  </a:ext>
                </a:extLst>
              </a:tr>
              <a:tr h="232866"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02/05/2017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02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Em produção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790692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13N22-10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PINCA 1,6X25,4MM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14:52:00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14:55:00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00:03:00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00:00:18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00:00:13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0,01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PRODUTIVO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0" anchor="b"/>
                </a:tc>
                <a:extLst>
                  <a:ext uri="{0D108BD9-81ED-4DB2-BD59-A6C34878D82A}">
                    <a16:rowId xmlns:a16="http://schemas.microsoft.com/office/drawing/2014/main" val="2889969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60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hlinkClick r:id="rId2" action="ppaction://hlinksldjump"/>
          </p:cNvPr>
          <p:cNvSpPr/>
          <p:nvPr/>
        </p:nvSpPr>
        <p:spPr>
          <a:xfrm>
            <a:off x="3132122" y="4924433"/>
            <a:ext cx="4188460" cy="1172845"/>
          </a:xfrm>
          <a:custGeom>
            <a:avLst/>
            <a:gdLst/>
            <a:ahLst/>
            <a:cxnLst/>
            <a:rect l="l" t="t" r="r" b="b"/>
            <a:pathLst>
              <a:path w="4188459" h="1172845">
                <a:moveTo>
                  <a:pt x="3703840" y="0"/>
                </a:moveTo>
                <a:lnTo>
                  <a:pt x="484365" y="0"/>
                </a:lnTo>
                <a:lnTo>
                  <a:pt x="437889" y="2228"/>
                </a:lnTo>
                <a:lnTo>
                  <a:pt x="392626" y="8774"/>
                </a:lnTo>
                <a:lnTo>
                  <a:pt x="348783" y="19431"/>
                </a:lnTo>
                <a:lnTo>
                  <a:pt x="306567" y="33992"/>
                </a:lnTo>
                <a:lnTo>
                  <a:pt x="266185" y="52250"/>
                </a:lnTo>
                <a:lnTo>
                  <a:pt x="227844" y="73998"/>
                </a:lnTo>
                <a:lnTo>
                  <a:pt x="191751" y="99030"/>
                </a:lnTo>
                <a:lnTo>
                  <a:pt x="158113" y="127137"/>
                </a:lnTo>
                <a:lnTo>
                  <a:pt x="127137" y="158113"/>
                </a:lnTo>
                <a:lnTo>
                  <a:pt x="99030" y="191751"/>
                </a:lnTo>
                <a:lnTo>
                  <a:pt x="73998" y="227844"/>
                </a:lnTo>
                <a:lnTo>
                  <a:pt x="52250" y="266185"/>
                </a:lnTo>
                <a:lnTo>
                  <a:pt x="33992" y="306567"/>
                </a:lnTo>
                <a:lnTo>
                  <a:pt x="19431" y="348783"/>
                </a:lnTo>
                <a:lnTo>
                  <a:pt x="8774" y="392626"/>
                </a:lnTo>
                <a:lnTo>
                  <a:pt x="2228" y="437889"/>
                </a:lnTo>
                <a:lnTo>
                  <a:pt x="0" y="484365"/>
                </a:lnTo>
                <a:lnTo>
                  <a:pt x="0" y="688225"/>
                </a:lnTo>
                <a:lnTo>
                  <a:pt x="2228" y="734701"/>
                </a:lnTo>
                <a:lnTo>
                  <a:pt x="8774" y="779964"/>
                </a:lnTo>
                <a:lnTo>
                  <a:pt x="19431" y="823807"/>
                </a:lnTo>
                <a:lnTo>
                  <a:pt x="33992" y="866023"/>
                </a:lnTo>
                <a:lnTo>
                  <a:pt x="52250" y="906405"/>
                </a:lnTo>
                <a:lnTo>
                  <a:pt x="73998" y="944746"/>
                </a:lnTo>
                <a:lnTo>
                  <a:pt x="99030" y="980839"/>
                </a:lnTo>
                <a:lnTo>
                  <a:pt x="127137" y="1014477"/>
                </a:lnTo>
                <a:lnTo>
                  <a:pt x="158113" y="1045453"/>
                </a:lnTo>
                <a:lnTo>
                  <a:pt x="191751" y="1073560"/>
                </a:lnTo>
                <a:lnTo>
                  <a:pt x="227844" y="1098592"/>
                </a:lnTo>
                <a:lnTo>
                  <a:pt x="266185" y="1120340"/>
                </a:lnTo>
                <a:lnTo>
                  <a:pt x="306567" y="1138598"/>
                </a:lnTo>
                <a:lnTo>
                  <a:pt x="348783" y="1153159"/>
                </a:lnTo>
                <a:lnTo>
                  <a:pt x="392626" y="1163816"/>
                </a:lnTo>
                <a:lnTo>
                  <a:pt x="437889" y="1170362"/>
                </a:lnTo>
                <a:lnTo>
                  <a:pt x="484365" y="1172591"/>
                </a:lnTo>
                <a:lnTo>
                  <a:pt x="3703840" y="1172591"/>
                </a:lnTo>
                <a:lnTo>
                  <a:pt x="3750314" y="1170362"/>
                </a:lnTo>
                <a:lnTo>
                  <a:pt x="3795575" y="1163816"/>
                </a:lnTo>
                <a:lnTo>
                  <a:pt x="3839417" y="1153159"/>
                </a:lnTo>
                <a:lnTo>
                  <a:pt x="3881632" y="1138598"/>
                </a:lnTo>
                <a:lnTo>
                  <a:pt x="3922014" y="1120340"/>
                </a:lnTo>
                <a:lnTo>
                  <a:pt x="3960355" y="1098592"/>
                </a:lnTo>
                <a:lnTo>
                  <a:pt x="3996448" y="1073560"/>
                </a:lnTo>
                <a:lnTo>
                  <a:pt x="4030087" y="1045453"/>
                </a:lnTo>
                <a:lnTo>
                  <a:pt x="4061064" y="1014477"/>
                </a:lnTo>
                <a:lnTo>
                  <a:pt x="4089172" y="980839"/>
                </a:lnTo>
                <a:lnTo>
                  <a:pt x="4114204" y="944746"/>
                </a:lnTo>
                <a:lnTo>
                  <a:pt x="4135953" y="906405"/>
                </a:lnTo>
                <a:lnTo>
                  <a:pt x="4154211" y="866023"/>
                </a:lnTo>
                <a:lnTo>
                  <a:pt x="4168773" y="823807"/>
                </a:lnTo>
                <a:lnTo>
                  <a:pt x="4179431" y="779964"/>
                </a:lnTo>
                <a:lnTo>
                  <a:pt x="4185977" y="734701"/>
                </a:lnTo>
                <a:lnTo>
                  <a:pt x="4188206" y="688225"/>
                </a:lnTo>
                <a:lnTo>
                  <a:pt x="4188206" y="484365"/>
                </a:lnTo>
                <a:lnTo>
                  <a:pt x="4185977" y="437889"/>
                </a:lnTo>
                <a:lnTo>
                  <a:pt x="4179431" y="392626"/>
                </a:lnTo>
                <a:lnTo>
                  <a:pt x="4168773" y="348783"/>
                </a:lnTo>
                <a:lnTo>
                  <a:pt x="4154211" y="306567"/>
                </a:lnTo>
                <a:lnTo>
                  <a:pt x="4135953" y="266185"/>
                </a:lnTo>
                <a:lnTo>
                  <a:pt x="4114204" y="227844"/>
                </a:lnTo>
                <a:lnTo>
                  <a:pt x="4089172" y="191751"/>
                </a:lnTo>
                <a:lnTo>
                  <a:pt x="4061064" y="158113"/>
                </a:lnTo>
                <a:lnTo>
                  <a:pt x="4030087" y="127137"/>
                </a:lnTo>
                <a:lnTo>
                  <a:pt x="3996448" y="99030"/>
                </a:lnTo>
                <a:lnTo>
                  <a:pt x="3960355" y="73998"/>
                </a:lnTo>
                <a:lnTo>
                  <a:pt x="3922014" y="52250"/>
                </a:lnTo>
                <a:lnTo>
                  <a:pt x="3881632" y="33992"/>
                </a:lnTo>
                <a:lnTo>
                  <a:pt x="3839417" y="19431"/>
                </a:lnTo>
                <a:lnTo>
                  <a:pt x="3795575" y="8774"/>
                </a:lnTo>
                <a:lnTo>
                  <a:pt x="3750314" y="2228"/>
                </a:lnTo>
                <a:lnTo>
                  <a:pt x="3703840" y="0"/>
                </a:lnTo>
                <a:close/>
              </a:path>
            </a:pathLst>
          </a:custGeom>
          <a:solidFill>
            <a:srgbClr val="E1027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53583" y="5169784"/>
            <a:ext cx="2323465" cy="669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200" spc="5" dirty="0">
                <a:solidFill>
                  <a:srgbClr val="FFFFFF"/>
                </a:solidFill>
                <a:latin typeface="Arial"/>
                <a:cs typeface="Arial"/>
              </a:rPr>
              <a:t>Produção</a:t>
            </a:r>
            <a:endParaRPr sz="4200" dirty="0">
              <a:latin typeface="Arial"/>
              <a:cs typeface="Arial"/>
            </a:endParaRPr>
          </a:p>
        </p:txBody>
      </p:sp>
      <p:sp>
        <p:nvSpPr>
          <p:cNvPr id="6" name="object 6">
            <a:hlinkClick r:id="rId3" action="ppaction://hlinksldjump"/>
          </p:cNvPr>
          <p:cNvSpPr/>
          <p:nvPr/>
        </p:nvSpPr>
        <p:spPr>
          <a:xfrm>
            <a:off x="3060684" y="2352665"/>
            <a:ext cx="4188460" cy="1172845"/>
          </a:xfrm>
          <a:custGeom>
            <a:avLst/>
            <a:gdLst/>
            <a:ahLst/>
            <a:cxnLst/>
            <a:rect l="l" t="t" r="r" b="b"/>
            <a:pathLst>
              <a:path w="4188459" h="1172845">
                <a:moveTo>
                  <a:pt x="3703840" y="0"/>
                </a:moveTo>
                <a:lnTo>
                  <a:pt x="484365" y="0"/>
                </a:lnTo>
                <a:lnTo>
                  <a:pt x="437889" y="2228"/>
                </a:lnTo>
                <a:lnTo>
                  <a:pt x="392626" y="8774"/>
                </a:lnTo>
                <a:lnTo>
                  <a:pt x="348783" y="19431"/>
                </a:lnTo>
                <a:lnTo>
                  <a:pt x="306567" y="33992"/>
                </a:lnTo>
                <a:lnTo>
                  <a:pt x="266185" y="52250"/>
                </a:lnTo>
                <a:lnTo>
                  <a:pt x="227844" y="73998"/>
                </a:lnTo>
                <a:lnTo>
                  <a:pt x="191751" y="99029"/>
                </a:lnTo>
                <a:lnTo>
                  <a:pt x="158113" y="127135"/>
                </a:lnTo>
                <a:lnTo>
                  <a:pt x="127137" y="158111"/>
                </a:lnTo>
                <a:lnTo>
                  <a:pt x="99030" y="191749"/>
                </a:lnTo>
                <a:lnTo>
                  <a:pt x="73998" y="227841"/>
                </a:lnTo>
                <a:lnTo>
                  <a:pt x="52250" y="266181"/>
                </a:lnTo>
                <a:lnTo>
                  <a:pt x="33992" y="306562"/>
                </a:lnTo>
                <a:lnTo>
                  <a:pt x="19431" y="348776"/>
                </a:lnTo>
                <a:lnTo>
                  <a:pt x="8774" y="392618"/>
                </a:lnTo>
                <a:lnTo>
                  <a:pt x="2228" y="437879"/>
                </a:lnTo>
                <a:lnTo>
                  <a:pt x="0" y="484352"/>
                </a:lnTo>
                <a:lnTo>
                  <a:pt x="0" y="688213"/>
                </a:lnTo>
                <a:lnTo>
                  <a:pt x="2228" y="734688"/>
                </a:lnTo>
                <a:lnTo>
                  <a:pt x="8774" y="779951"/>
                </a:lnTo>
                <a:lnTo>
                  <a:pt x="19431" y="823794"/>
                </a:lnTo>
                <a:lnTo>
                  <a:pt x="33992" y="866010"/>
                </a:lnTo>
                <a:lnTo>
                  <a:pt x="52250" y="906392"/>
                </a:lnTo>
                <a:lnTo>
                  <a:pt x="73998" y="944733"/>
                </a:lnTo>
                <a:lnTo>
                  <a:pt x="99030" y="980826"/>
                </a:lnTo>
                <a:lnTo>
                  <a:pt x="127137" y="1014464"/>
                </a:lnTo>
                <a:lnTo>
                  <a:pt x="158113" y="1045441"/>
                </a:lnTo>
                <a:lnTo>
                  <a:pt x="191751" y="1073548"/>
                </a:lnTo>
                <a:lnTo>
                  <a:pt x="227844" y="1098579"/>
                </a:lnTo>
                <a:lnTo>
                  <a:pt x="266185" y="1120327"/>
                </a:lnTo>
                <a:lnTo>
                  <a:pt x="306567" y="1138585"/>
                </a:lnTo>
                <a:lnTo>
                  <a:pt x="348783" y="1153147"/>
                </a:lnTo>
                <a:lnTo>
                  <a:pt x="392626" y="1163804"/>
                </a:lnTo>
                <a:lnTo>
                  <a:pt x="437889" y="1170350"/>
                </a:lnTo>
                <a:lnTo>
                  <a:pt x="484365" y="1172578"/>
                </a:lnTo>
                <a:lnTo>
                  <a:pt x="3703840" y="1172578"/>
                </a:lnTo>
                <a:lnTo>
                  <a:pt x="3750316" y="1170350"/>
                </a:lnTo>
                <a:lnTo>
                  <a:pt x="3795579" y="1163804"/>
                </a:lnTo>
                <a:lnTo>
                  <a:pt x="3839422" y="1153147"/>
                </a:lnTo>
                <a:lnTo>
                  <a:pt x="3881638" y="1138585"/>
                </a:lnTo>
                <a:lnTo>
                  <a:pt x="3922020" y="1120327"/>
                </a:lnTo>
                <a:lnTo>
                  <a:pt x="3960361" y="1098579"/>
                </a:lnTo>
                <a:lnTo>
                  <a:pt x="3996454" y="1073548"/>
                </a:lnTo>
                <a:lnTo>
                  <a:pt x="4030092" y="1045441"/>
                </a:lnTo>
                <a:lnTo>
                  <a:pt x="4061068" y="1014464"/>
                </a:lnTo>
                <a:lnTo>
                  <a:pt x="4089175" y="980826"/>
                </a:lnTo>
                <a:lnTo>
                  <a:pt x="4114207" y="944733"/>
                </a:lnTo>
                <a:lnTo>
                  <a:pt x="4135955" y="906392"/>
                </a:lnTo>
                <a:lnTo>
                  <a:pt x="4154213" y="866010"/>
                </a:lnTo>
                <a:lnTo>
                  <a:pt x="4168774" y="823794"/>
                </a:lnTo>
                <a:lnTo>
                  <a:pt x="4179431" y="779951"/>
                </a:lnTo>
                <a:lnTo>
                  <a:pt x="4185977" y="734688"/>
                </a:lnTo>
                <a:lnTo>
                  <a:pt x="4188205" y="688213"/>
                </a:lnTo>
                <a:lnTo>
                  <a:pt x="4188205" y="484352"/>
                </a:lnTo>
                <a:lnTo>
                  <a:pt x="4185977" y="437879"/>
                </a:lnTo>
                <a:lnTo>
                  <a:pt x="4179431" y="392618"/>
                </a:lnTo>
                <a:lnTo>
                  <a:pt x="4168774" y="348776"/>
                </a:lnTo>
                <a:lnTo>
                  <a:pt x="4154213" y="306562"/>
                </a:lnTo>
                <a:lnTo>
                  <a:pt x="4135955" y="266181"/>
                </a:lnTo>
                <a:lnTo>
                  <a:pt x="4114207" y="227841"/>
                </a:lnTo>
                <a:lnTo>
                  <a:pt x="4089175" y="191749"/>
                </a:lnTo>
                <a:lnTo>
                  <a:pt x="4061068" y="158111"/>
                </a:lnTo>
                <a:lnTo>
                  <a:pt x="4030092" y="127135"/>
                </a:lnTo>
                <a:lnTo>
                  <a:pt x="3996454" y="99029"/>
                </a:lnTo>
                <a:lnTo>
                  <a:pt x="3960361" y="73998"/>
                </a:lnTo>
                <a:lnTo>
                  <a:pt x="3922020" y="52250"/>
                </a:lnTo>
                <a:lnTo>
                  <a:pt x="3881638" y="33992"/>
                </a:lnTo>
                <a:lnTo>
                  <a:pt x="3839422" y="19431"/>
                </a:lnTo>
                <a:lnTo>
                  <a:pt x="3795579" y="8774"/>
                </a:lnTo>
                <a:lnTo>
                  <a:pt x="3750316" y="2228"/>
                </a:lnTo>
                <a:lnTo>
                  <a:pt x="3703840" y="0"/>
                </a:lnTo>
                <a:close/>
              </a:path>
            </a:pathLst>
          </a:custGeom>
          <a:solidFill>
            <a:srgbClr val="E1027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580963" y="2598016"/>
            <a:ext cx="1129665" cy="669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200" spc="10" dirty="0">
                <a:solidFill>
                  <a:srgbClr val="FFFFFF"/>
                </a:solidFill>
                <a:latin typeface="Arial"/>
                <a:cs typeface="Arial"/>
              </a:rPr>
              <a:t>PCP</a:t>
            </a:r>
            <a:endParaRPr sz="4200" dirty="0">
              <a:latin typeface="Arial"/>
              <a:cs typeface="Arial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397488" y="2744105"/>
            <a:ext cx="3200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626724" y="5314679"/>
            <a:ext cx="3200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62F945B-C11D-4D22-B3E3-4129F4F5A83A}"/>
              </a:ext>
            </a:extLst>
          </p:cNvPr>
          <p:cNvSpPr/>
          <p:nvPr/>
        </p:nvSpPr>
        <p:spPr>
          <a:xfrm>
            <a:off x="927100" y="1952625"/>
            <a:ext cx="3643084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1435" y="210413"/>
            <a:ext cx="5015865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/>
              <a:t>Usuário:</a:t>
            </a:r>
            <a:r>
              <a:rPr sz="3700" spc="-85" dirty="0"/>
              <a:t> </a:t>
            </a:r>
            <a:r>
              <a:rPr sz="3700" dirty="0"/>
              <a:t>Colaborador01</a:t>
            </a:r>
          </a:p>
        </p:txBody>
      </p:sp>
      <p:pic>
        <p:nvPicPr>
          <p:cNvPr id="19" name="Imagem 18">
            <a:hlinkClick r:id="rId3" action="ppaction://hlinksldjump"/>
            <a:extLst>
              <a:ext uri="{FF2B5EF4-FFF2-40B4-BE49-F238E27FC236}">
                <a16:creationId xmlns:a16="http://schemas.microsoft.com/office/drawing/2014/main" id="{4B1D9F8F-46E0-4B75-A4D0-E92E28D3E2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23825"/>
            <a:ext cx="685800" cy="685800"/>
          </a:xfrm>
          <a:prstGeom prst="rect">
            <a:avLst/>
          </a:prstGeom>
        </p:spPr>
      </p:pic>
      <p:sp>
        <p:nvSpPr>
          <p:cNvPr id="27" name="object 121">
            <a:hlinkClick r:id="rId5" action="ppaction://hlinksldjump"/>
          </p:cNvPr>
          <p:cNvSpPr/>
          <p:nvPr/>
        </p:nvSpPr>
        <p:spPr>
          <a:xfrm>
            <a:off x="3346436" y="5710251"/>
            <a:ext cx="3429024" cy="563245"/>
          </a:xfrm>
          <a:custGeom>
            <a:avLst/>
            <a:gdLst/>
            <a:ahLst/>
            <a:cxnLst/>
            <a:rect l="l" t="t" r="r" b="b"/>
            <a:pathLst>
              <a:path w="3048000" h="563244">
                <a:moveTo>
                  <a:pt x="2815374" y="0"/>
                </a:moveTo>
                <a:lnTo>
                  <a:pt x="232638" y="0"/>
                </a:lnTo>
                <a:lnTo>
                  <a:pt x="185906" y="4748"/>
                </a:lnTo>
                <a:lnTo>
                  <a:pt x="142308" y="18356"/>
                </a:lnTo>
                <a:lnTo>
                  <a:pt x="102801" y="39870"/>
                </a:lnTo>
                <a:lnTo>
                  <a:pt x="68337" y="68337"/>
                </a:lnTo>
                <a:lnTo>
                  <a:pt x="39870" y="102801"/>
                </a:lnTo>
                <a:lnTo>
                  <a:pt x="18356" y="142308"/>
                </a:lnTo>
                <a:lnTo>
                  <a:pt x="4748" y="185906"/>
                </a:lnTo>
                <a:lnTo>
                  <a:pt x="0" y="232638"/>
                </a:lnTo>
                <a:lnTo>
                  <a:pt x="0" y="330542"/>
                </a:lnTo>
                <a:lnTo>
                  <a:pt x="4748" y="377275"/>
                </a:lnTo>
                <a:lnTo>
                  <a:pt x="18356" y="420872"/>
                </a:lnTo>
                <a:lnTo>
                  <a:pt x="39870" y="460380"/>
                </a:lnTo>
                <a:lnTo>
                  <a:pt x="68337" y="494844"/>
                </a:lnTo>
                <a:lnTo>
                  <a:pt x="102801" y="523310"/>
                </a:lnTo>
                <a:lnTo>
                  <a:pt x="142308" y="544825"/>
                </a:lnTo>
                <a:lnTo>
                  <a:pt x="185906" y="558433"/>
                </a:lnTo>
                <a:lnTo>
                  <a:pt x="232638" y="563181"/>
                </a:lnTo>
                <a:lnTo>
                  <a:pt x="2815374" y="563181"/>
                </a:lnTo>
                <a:lnTo>
                  <a:pt x="2862106" y="558433"/>
                </a:lnTo>
                <a:lnTo>
                  <a:pt x="2905701" y="544825"/>
                </a:lnTo>
                <a:lnTo>
                  <a:pt x="2945207" y="523310"/>
                </a:lnTo>
                <a:lnTo>
                  <a:pt x="2979669" y="494844"/>
                </a:lnTo>
                <a:lnTo>
                  <a:pt x="3008133" y="460380"/>
                </a:lnTo>
                <a:lnTo>
                  <a:pt x="3029645" y="420872"/>
                </a:lnTo>
                <a:lnTo>
                  <a:pt x="3043252" y="377275"/>
                </a:lnTo>
                <a:lnTo>
                  <a:pt x="3048000" y="330542"/>
                </a:lnTo>
                <a:lnTo>
                  <a:pt x="3048000" y="232638"/>
                </a:lnTo>
                <a:lnTo>
                  <a:pt x="3043252" y="185906"/>
                </a:lnTo>
                <a:lnTo>
                  <a:pt x="3029645" y="142308"/>
                </a:lnTo>
                <a:lnTo>
                  <a:pt x="3008133" y="102801"/>
                </a:lnTo>
                <a:lnTo>
                  <a:pt x="2979669" y="68337"/>
                </a:lnTo>
                <a:lnTo>
                  <a:pt x="2945207" y="39870"/>
                </a:lnTo>
                <a:lnTo>
                  <a:pt x="2905701" y="18356"/>
                </a:lnTo>
                <a:lnTo>
                  <a:pt x="2862106" y="4748"/>
                </a:lnTo>
                <a:lnTo>
                  <a:pt x="2815374" y="0"/>
                </a:lnTo>
                <a:close/>
              </a:path>
            </a:pathLst>
          </a:custGeom>
          <a:solidFill>
            <a:srgbClr val="E1027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23"/>
          <p:cNvSpPr txBox="1"/>
          <p:nvPr/>
        </p:nvSpPr>
        <p:spPr>
          <a:xfrm>
            <a:off x="2837333" y="6651687"/>
            <a:ext cx="4205605" cy="533400"/>
          </a:xfrm>
          <a:prstGeom prst="rect">
            <a:avLst/>
          </a:prstGeom>
          <a:solidFill>
            <a:srgbClr val="FFFFFF"/>
          </a:solidFill>
          <a:ln w="3175">
            <a:solidFill>
              <a:srgbClr val="A7A9AC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590"/>
              </a:spcBef>
            </a:pPr>
            <a:r>
              <a:rPr sz="2400" spc="0" dirty="0">
                <a:solidFill>
                  <a:srgbClr val="A7A9AC"/>
                </a:solidFill>
                <a:latin typeface="Arial"/>
                <a:cs typeface="Arial"/>
              </a:rPr>
              <a:t>Insira </a:t>
            </a:r>
            <a:r>
              <a:rPr sz="2400" spc="5" dirty="0">
                <a:solidFill>
                  <a:srgbClr val="A7A9AC"/>
                </a:solidFill>
                <a:latin typeface="Arial"/>
                <a:cs typeface="Arial"/>
              </a:rPr>
              <a:t>o código da</a:t>
            </a:r>
            <a:r>
              <a:rPr sz="2400" spc="-20" dirty="0">
                <a:solidFill>
                  <a:srgbClr val="A7A9AC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A7A9AC"/>
                </a:solidFill>
                <a:latin typeface="Arial"/>
                <a:cs typeface="Arial"/>
              </a:rPr>
              <a:t>atividade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9" name="object 124"/>
          <p:cNvSpPr/>
          <p:nvPr/>
        </p:nvSpPr>
        <p:spPr>
          <a:xfrm>
            <a:off x="7111493" y="6704519"/>
            <a:ext cx="506730" cy="94615"/>
          </a:xfrm>
          <a:custGeom>
            <a:avLst/>
            <a:gdLst/>
            <a:ahLst/>
            <a:cxnLst/>
            <a:rect l="l" t="t" r="r" b="b"/>
            <a:pathLst>
              <a:path w="506729" h="94614">
                <a:moveTo>
                  <a:pt x="461619" y="0"/>
                </a:moveTo>
                <a:lnTo>
                  <a:pt x="44805" y="0"/>
                </a:lnTo>
                <a:lnTo>
                  <a:pt x="27362" y="3265"/>
                </a:lnTo>
                <a:lnTo>
                  <a:pt x="13120" y="12172"/>
                </a:lnTo>
                <a:lnTo>
                  <a:pt x="3520" y="25385"/>
                </a:lnTo>
                <a:lnTo>
                  <a:pt x="0" y="41567"/>
                </a:lnTo>
                <a:lnTo>
                  <a:pt x="0" y="52476"/>
                </a:lnTo>
                <a:lnTo>
                  <a:pt x="3520" y="68667"/>
                </a:lnTo>
                <a:lnTo>
                  <a:pt x="13120" y="81888"/>
                </a:lnTo>
                <a:lnTo>
                  <a:pt x="27362" y="90800"/>
                </a:lnTo>
                <a:lnTo>
                  <a:pt x="44805" y="94068"/>
                </a:lnTo>
                <a:lnTo>
                  <a:pt x="461619" y="94068"/>
                </a:lnTo>
                <a:lnTo>
                  <a:pt x="479070" y="90800"/>
                </a:lnTo>
                <a:lnTo>
                  <a:pt x="493315" y="81888"/>
                </a:lnTo>
                <a:lnTo>
                  <a:pt x="502917" y="68667"/>
                </a:lnTo>
                <a:lnTo>
                  <a:pt x="506437" y="52476"/>
                </a:lnTo>
                <a:lnTo>
                  <a:pt x="506437" y="41567"/>
                </a:lnTo>
                <a:lnTo>
                  <a:pt x="502917" y="25385"/>
                </a:lnTo>
                <a:lnTo>
                  <a:pt x="493315" y="12172"/>
                </a:lnTo>
                <a:lnTo>
                  <a:pt x="479070" y="3265"/>
                </a:lnTo>
                <a:lnTo>
                  <a:pt x="461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125"/>
          <p:cNvSpPr/>
          <p:nvPr/>
        </p:nvSpPr>
        <p:spPr>
          <a:xfrm>
            <a:off x="7111493" y="6845616"/>
            <a:ext cx="506730" cy="94615"/>
          </a:xfrm>
          <a:custGeom>
            <a:avLst/>
            <a:gdLst/>
            <a:ahLst/>
            <a:cxnLst/>
            <a:rect l="l" t="t" r="r" b="b"/>
            <a:pathLst>
              <a:path w="506729" h="94614">
                <a:moveTo>
                  <a:pt x="461619" y="0"/>
                </a:moveTo>
                <a:lnTo>
                  <a:pt x="44805" y="0"/>
                </a:lnTo>
                <a:lnTo>
                  <a:pt x="27362" y="3268"/>
                </a:lnTo>
                <a:lnTo>
                  <a:pt x="13120" y="12180"/>
                </a:lnTo>
                <a:lnTo>
                  <a:pt x="3520" y="25401"/>
                </a:lnTo>
                <a:lnTo>
                  <a:pt x="0" y="41592"/>
                </a:lnTo>
                <a:lnTo>
                  <a:pt x="0" y="52476"/>
                </a:lnTo>
                <a:lnTo>
                  <a:pt x="3520" y="68660"/>
                </a:lnTo>
                <a:lnTo>
                  <a:pt x="13120" y="81876"/>
                </a:lnTo>
                <a:lnTo>
                  <a:pt x="27362" y="90788"/>
                </a:lnTo>
                <a:lnTo>
                  <a:pt x="44805" y="94056"/>
                </a:lnTo>
                <a:lnTo>
                  <a:pt x="461619" y="94056"/>
                </a:lnTo>
                <a:lnTo>
                  <a:pt x="479070" y="90788"/>
                </a:lnTo>
                <a:lnTo>
                  <a:pt x="493315" y="81876"/>
                </a:lnTo>
                <a:lnTo>
                  <a:pt x="502917" y="68660"/>
                </a:lnTo>
                <a:lnTo>
                  <a:pt x="506437" y="52476"/>
                </a:lnTo>
                <a:lnTo>
                  <a:pt x="506437" y="41592"/>
                </a:lnTo>
                <a:lnTo>
                  <a:pt x="502917" y="25401"/>
                </a:lnTo>
                <a:lnTo>
                  <a:pt x="493315" y="12180"/>
                </a:lnTo>
                <a:lnTo>
                  <a:pt x="479070" y="3268"/>
                </a:lnTo>
                <a:lnTo>
                  <a:pt x="461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126"/>
          <p:cNvSpPr/>
          <p:nvPr/>
        </p:nvSpPr>
        <p:spPr>
          <a:xfrm>
            <a:off x="7111493" y="6986713"/>
            <a:ext cx="506730" cy="94615"/>
          </a:xfrm>
          <a:custGeom>
            <a:avLst/>
            <a:gdLst/>
            <a:ahLst/>
            <a:cxnLst/>
            <a:rect l="l" t="t" r="r" b="b"/>
            <a:pathLst>
              <a:path w="506729" h="94614">
                <a:moveTo>
                  <a:pt x="461619" y="0"/>
                </a:moveTo>
                <a:lnTo>
                  <a:pt x="44805" y="0"/>
                </a:lnTo>
                <a:lnTo>
                  <a:pt x="27362" y="3267"/>
                </a:lnTo>
                <a:lnTo>
                  <a:pt x="13120" y="12179"/>
                </a:lnTo>
                <a:lnTo>
                  <a:pt x="3520" y="25396"/>
                </a:lnTo>
                <a:lnTo>
                  <a:pt x="0" y="41579"/>
                </a:lnTo>
                <a:lnTo>
                  <a:pt x="0" y="52489"/>
                </a:lnTo>
                <a:lnTo>
                  <a:pt x="3520" y="68672"/>
                </a:lnTo>
                <a:lnTo>
                  <a:pt x="13120" y="81889"/>
                </a:lnTo>
                <a:lnTo>
                  <a:pt x="27362" y="90801"/>
                </a:lnTo>
                <a:lnTo>
                  <a:pt x="44805" y="94068"/>
                </a:lnTo>
                <a:lnTo>
                  <a:pt x="461619" y="94068"/>
                </a:lnTo>
                <a:lnTo>
                  <a:pt x="479070" y="90801"/>
                </a:lnTo>
                <a:lnTo>
                  <a:pt x="493315" y="81889"/>
                </a:lnTo>
                <a:lnTo>
                  <a:pt x="502917" y="68672"/>
                </a:lnTo>
                <a:lnTo>
                  <a:pt x="506437" y="52489"/>
                </a:lnTo>
                <a:lnTo>
                  <a:pt x="506437" y="41579"/>
                </a:lnTo>
                <a:lnTo>
                  <a:pt x="502917" y="25396"/>
                </a:lnTo>
                <a:lnTo>
                  <a:pt x="493315" y="12179"/>
                </a:lnTo>
                <a:lnTo>
                  <a:pt x="479070" y="3267"/>
                </a:lnTo>
                <a:lnTo>
                  <a:pt x="461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CaixaDeTexto 31">
            <a:hlinkClick r:id="rId6" action="ppaction://hlinksldjump"/>
          </p:cNvPr>
          <p:cNvSpPr txBox="1"/>
          <p:nvPr/>
        </p:nvSpPr>
        <p:spPr>
          <a:xfrm>
            <a:off x="7061798" y="6586816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        </a:t>
            </a:r>
          </a:p>
          <a:p>
            <a:r>
              <a:rPr lang="pt-BR" dirty="0"/>
              <a:t>         </a:t>
            </a:r>
          </a:p>
        </p:txBody>
      </p:sp>
      <p:sp>
        <p:nvSpPr>
          <p:cNvPr id="33" name="object 131">
            <a:hlinkClick r:id="rId7" action="ppaction://hlinksldjump"/>
            <a:extLst>
              <a:ext uri="{FF2B5EF4-FFF2-40B4-BE49-F238E27FC236}">
                <a16:creationId xmlns:a16="http://schemas.microsoft.com/office/drawing/2014/main" id="{5CF8DE88-2CC7-4463-8B8B-503F91CA1E31}"/>
              </a:ext>
            </a:extLst>
          </p:cNvPr>
          <p:cNvSpPr txBox="1"/>
          <p:nvPr/>
        </p:nvSpPr>
        <p:spPr>
          <a:xfrm>
            <a:off x="3560750" y="5753517"/>
            <a:ext cx="2835785" cy="385362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85"/>
              </a:spcBef>
            </a:pPr>
            <a:r>
              <a:rPr lang="pt-BR" sz="2300" spc="-5" dirty="0">
                <a:solidFill>
                  <a:srgbClr val="FFFFFF"/>
                </a:solidFill>
                <a:latin typeface="Arial"/>
                <a:cs typeface="Arial"/>
              </a:rPr>
              <a:t>Iniciar Produção</a:t>
            </a:r>
            <a:endParaRPr sz="2300" dirty="0">
              <a:latin typeface="Arial"/>
              <a:cs typeface="Arial"/>
            </a:endParaRPr>
          </a:p>
        </p:txBody>
      </p:sp>
      <p:pic>
        <p:nvPicPr>
          <p:cNvPr id="6" name="Imagem 5">
            <a:hlinkClick r:id="rId3" action="ppaction://hlinksldjump"/>
            <a:extLst>
              <a:ext uri="{FF2B5EF4-FFF2-40B4-BE49-F238E27FC236}">
                <a16:creationId xmlns:a16="http://schemas.microsoft.com/office/drawing/2014/main" id="{E3D84A35-F830-4F44-9968-D9EA7F60CAE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096" y="6559248"/>
            <a:ext cx="993304" cy="993304"/>
          </a:xfrm>
          <a:prstGeom prst="rect">
            <a:avLst/>
          </a:prstGeom>
        </p:spPr>
      </p:pic>
      <p:sp>
        <p:nvSpPr>
          <p:cNvPr id="15" name="object 121">
            <a:hlinkClick r:id="rId5" action="ppaction://hlinksldjump"/>
            <a:extLst>
              <a:ext uri="{FF2B5EF4-FFF2-40B4-BE49-F238E27FC236}">
                <a16:creationId xmlns:a16="http://schemas.microsoft.com/office/drawing/2014/main" id="{C8C9B2A4-E71A-4E67-9EFF-DA2171002DC9}"/>
              </a:ext>
            </a:extLst>
          </p:cNvPr>
          <p:cNvSpPr/>
          <p:nvPr/>
        </p:nvSpPr>
        <p:spPr>
          <a:xfrm>
            <a:off x="3346436" y="4887017"/>
            <a:ext cx="3429024" cy="563245"/>
          </a:xfrm>
          <a:custGeom>
            <a:avLst/>
            <a:gdLst/>
            <a:ahLst/>
            <a:cxnLst/>
            <a:rect l="l" t="t" r="r" b="b"/>
            <a:pathLst>
              <a:path w="3048000" h="563244">
                <a:moveTo>
                  <a:pt x="2815374" y="0"/>
                </a:moveTo>
                <a:lnTo>
                  <a:pt x="232638" y="0"/>
                </a:lnTo>
                <a:lnTo>
                  <a:pt x="185906" y="4748"/>
                </a:lnTo>
                <a:lnTo>
                  <a:pt x="142308" y="18356"/>
                </a:lnTo>
                <a:lnTo>
                  <a:pt x="102801" y="39870"/>
                </a:lnTo>
                <a:lnTo>
                  <a:pt x="68337" y="68337"/>
                </a:lnTo>
                <a:lnTo>
                  <a:pt x="39870" y="102801"/>
                </a:lnTo>
                <a:lnTo>
                  <a:pt x="18356" y="142308"/>
                </a:lnTo>
                <a:lnTo>
                  <a:pt x="4748" y="185906"/>
                </a:lnTo>
                <a:lnTo>
                  <a:pt x="0" y="232638"/>
                </a:lnTo>
                <a:lnTo>
                  <a:pt x="0" y="330542"/>
                </a:lnTo>
                <a:lnTo>
                  <a:pt x="4748" y="377275"/>
                </a:lnTo>
                <a:lnTo>
                  <a:pt x="18356" y="420872"/>
                </a:lnTo>
                <a:lnTo>
                  <a:pt x="39870" y="460380"/>
                </a:lnTo>
                <a:lnTo>
                  <a:pt x="68337" y="494844"/>
                </a:lnTo>
                <a:lnTo>
                  <a:pt x="102801" y="523310"/>
                </a:lnTo>
                <a:lnTo>
                  <a:pt x="142308" y="544825"/>
                </a:lnTo>
                <a:lnTo>
                  <a:pt x="185906" y="558433"/>
                </a:lnTo>
                <a:lnTo>
                  <a:pt x="232638" y="563181"/>
                </a:lnTo>
                <a:lnTo>
                  <a:pt x="2815374" y="563181"/>
                </a:lnTo>
                <a:lnTo>
                  <a:pt x="2862106" y="558433"/>
                </a:lnTo>
                <a:lnTo>
                  <a:pt x="2905701" y="544825"/>
                </a:lnTo>
                <a:lnTo>
                  <a:pt x="2945207" y="523310"/>
                </a:lnTo>
                <a:lnTo>
                  <a:pt x="2979669" y="494844"/>
                </a:lnTo>
                <a:lnTo>
                  <a:pt x="3008133" y="460380"/>
                </a:lnTo>
                <a:lnTo>
                  <a:pt x="3029645" y="420872"/>
                </a:lnTo>
                <a:lnTo>
                  <a:pt x="3043252" y="377275"/>
                </a:lnTo>
                <a:lnTo>
                  <a:pt x="3048000" y="330542"/>
                </a:lnTo>
                <a:lnTo>
                  <a:pt x="3048000" y="232638"/>
                </a:lnTo>
                <a:lnTo>
                  <a:pt x="3043252" y="185906"/>
                </a:lnTo>
                <a:lnTo>
                  <a:pt x="3029645" y="142308"/>
                </a:lnTo>
                <a:lnTo>
                  <a:pt x="3008133" y="102801"/>
                </a:lnTo>
                <a:lnTo>
                  <a:pt x="2979669" y="68337"/>
                </a:lnTo>
                <a:lnTo>
                  <a:pt x="2945207" y="39870"/>
                </a:lnTo>
                <a:lnTo>
                  <a:pt x="2905701" y="18356"/>
                </a:lnTo>
                <a:lnTo>
                  <a:pt x="2862106" y="4748"/>
                </a:lnTo>
                <a:lnTo>
                  <a:pt x="2815374" y="0"/>
                </a:lnTo>
                <a:close/>
              </a:path>
            </a:pathLst>
          </a:custGeom>
          <a:solidFill>
            <a:srgbClr val="E1027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31">
            <a:hlinkClick r:id="rId7" action="ppaction://hlinksldjump"/>
            <a:extLst>
              <a:ext uri="{FF2B5EF4-FFF2-40B4-BE49-F238E27FC236}">
                <a16:creationId xmlns:a16="http://schemas.microsoft.com/office/drawing/2014/main" id="{ED03545C-ACF6-4DBF-A337-E45571417F7E}"/>
              </a:ext>
            </a:extLst>
          </p:cNvPr>
          <p:cNvSpPr txBox="1"/>
          <p:nvPr/>
        </p:nvSpPr>
        <p:spPr>
          <a:xfrm>
            <a:off x="3560750" y="4975958"/>
            <a:ext cx="2835785" cy="385362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85"/>
              </a:spcBef>
            </a:pPr>
            <a:r>
              <a:rPr lang="pt-BR" sz="2300" spc="-5" dirty="0">
                <a:solidFill>
                  <a:srgbClr val="FFFFFF"/>
                </a:solidFill>
                <a:latin typeface="Arial"/>
                <a:cs typeface="Arial"/>
              </a:rPr>
              <a:t>Indicar Evento</a:t>
            </a:r>
            <a:endParaRPr sz="2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1435" y="210413"/>
            <a:ext cx="5015865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/>
              <a:t>Usuário:</a:t>
            </a:r>
            <a:r>
              <a:rPr sz="3700" spc="-85" dirty="0"/>
              <a:t> </a:t>
            </a:r>
            <a:r>
              <a:rPr sz="3700" dirty="0"/>
              <a:t>Colaborador01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5959" y="1342687"/>
            <a:ext cx="1062990" cy="187960"/>
          </a:xfrm>
          <a:prstGeom prst="rect">
            <a:avLst/>
          </a:prstGeom>
          <a:ln w="9809">
            <a:solidFill>
              <a:srgbClr val="231F2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latin typeface="Arial"/>
                <a:cs typeface="Arial"/>
              </a:rPr>
              <a:t>Nº OP :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985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31912" y="1342687"/>
            <a:ext cx="1062990" cy="187960"/>
          </a:xfrm>
          <a:prstGeom prst="rect">
            <a:avLst/>
          </a:prstGeom>
          <a:ln w="9809">
            <a:solidFill>
              <a:srgbClr val="231F2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latin typeface="Arial"/>
                <a:cs typeface="Arial"/>
              </a:rPr>
              <a:t>Nº OP :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989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87866" y="1342687"/>
            <a:ext cx="1062990" cy="187960"/>
          </a:xfrm>
          <a:prstGeom prst="rect">
            <a:avLst/>
          </a:prstGeom>
          <a:ln w="9809">
            <a:solidFill>
              <a:srgbClr val="231F2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latin typeface="Arial"/>
                <a:cs typeface="Arial"/>
              </a:rPr>
              <a:t>Nº OP :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1215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17729" y="1666252"/>
            <a:ext cx="1349375" cy="30734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13335">
              <a:lnSpc>
                <a:spcPts val="1070"/>
              </a:lnSpc>
              <a:spcBef>
                <a:spcPts val="200"/>
              </a:spcBef>
            </a:pPr>
            <a:r>
              <a:rPr sz="950" dirty="0">
                <a:latin typeface="Arial"/>
                <a:cs typeface="Arial"/>
              </a:rPr>
              <a:t>Material: Conj. Cabo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3M  Situação:</a:t>
            </a:r>
            <a:r>
              <a:rPr sz="950" spc="-1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URGENTE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3677" y="1666252"/>
            <a:ext cx="964565" cy="4425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070"/>
              </a:lnSpc>
              <a:spcBef>
                <a:spcPts val="200"/>
              </a:spcBef>
            </a:pPr>
            <a:r>
              <a:rPr sz="950" dirty="0">
                <a:latin typeface="Arial"/>
                <a:cs typeface="Arial"/>
              </a:rPr>
              <a:t>Código: 153200  Cliente: Binzel  Qtd de Peças: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15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73733" y="1666252"/>
            <a:ext cx="1349375" cy="30734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13335">
              <a:lnSpc>
                <a:spcPts val="1070"/>
              </a:lnSpc>
              <a:spcBef>
                <a:spcPts val="200"/>
              </a:spcBef>
            </a:pPr>
            <a:r>
              <a:rPr sz="950" dirty="0">
                <a:latin typeface="Arial"/>
                <a:cs typeface="Arial"/>
              </a:rPr>
              <a:t>Material: Conj. Cabo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3M  Situação:</a:t>
            </a:r>
            <a:r>
              <a:rPr sz="950" spc="-1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URGENTE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159681" y="1666252"/>
            <a:ext cx="964565" cy="4425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070"/>
              </a:lnSpc>
              <a:spcBef>
                <a:spcPts val="200"/>
              </a:spcBef>
            </a:pPr>
            <a:r>
              <a:rPr sz="950" dirty="0">
                <a:latin typeface="Arial"/>
                <a:cs typeface="Arial"/>
              </a:rPr>
              <a:t>Código: 153200  Cliente: Binzel  Qtd de Peças: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15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729733" y="1666252"/>
            <a:ext cx="1349375" cy="30734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13335">
              <a:lnSpc>
                <a:spcPts val="1070"/>
              </a:lnSpc>
              <a:spcBef>
                <a:spcPts val="200"/>
              </a:spcBef>
            </a:pPr>
            <a:r>
              <a:rPr sz="950" dirty="0">
                <a:latin typeface="Arial"/>
                <a:cs typeface="Arial"/>
              </a:rPr>
              <a:t>Material: Conj. Cabo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3M  Situação:</a:t>
            </a:r>
            <a:r>
              <a:rPr sz="950" spc="-1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URGENTE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615681" y="1666252"/>
            <a:ext cx="964565" cy="4425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070"/>
              </a:lnSpc>
              <a:spcBef>
                <a:spcPts val="200"/>
              </a:spcBef>
            </a:pPr>
            <a:r>
              <a:rPr sz="950" dirty="0">
                <a:latin typeface="Arial"/>
                <a:cs typeface="Arial"/>
              </a:rPr>
              <a:t>Código: 153200  Cliente: Binzel  Qtd de Peças: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15</a:t>
            </a:r>
          </a:p>
        </p:txBody>
      </p:sp>
      <p:sp>
        <p:nvSpPr>
          <p:cNvPr id="12" name="object 12">
            <a:hlinkClick r:id="rId3" action="ppaction://hlinksldjump"/>
          </p:cNvPr>
          <p:cNvSpPr/>
          <p:nvPr/>
        </p:nvSpPr>
        <p:spPr>
          <a:xfrm>
            <a:off x="529268" y="1190955"/>
            <a:ext cx="2721610" cy="3990340"/>
          </a:xfrm>
          <a:custGeom>
            <a:avLst/>
            <a:gdLst/>
            <a:ahLst/>
            <a:cxnLst/>
            <a:rect l="l" t="t" r="r" b="b"/>
            <a:pathLst>
              <a:path w="2721610" h="3990340">
                <a:moveTo>
                  <a:pt x="0" y="0"/>
                </a:moveTo>
                <a:lnTo>
                  <a:pt x="2721461" y="0"/>
                </a:lnTo>
                <a:lnTo>
                  <a:pt x="2721461" y="3989717"/>
                </a:lnTo>
                <a:lnTo>
                  <a:pt x="0" y="3989717"/>
                </a:lnTo>
                <a:lnTo>
                  <a:pt x="0" y="0"/>
                </a:lnTo>
                <a:close/>
              </a:path>
            </a:pathLst>
          </a:custGeom>
          <a:ln w="719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985272" y="1190955"/>
            <a:ext cx="2721610" cy="3990340"/>
          </a:xfrm>
          <a:custGeom>
            <a:avLst/>
            <a:gdLst/>
            <a:ahLst/>
            <a:cxnLst/>
            <a:rect l="l" t="t" r="r" b="b"/>
            <a:pathLst>
              <a:path w="2721609" h="3990340">
                <a:moveTo>
                  <a:pt x="0" y="0"/>
                </a:moveTo>
                <a:lnTo>
                  <a:pt x="2721457" y="0"/>
                </a:lnTo>
                <a:lnTo>
                  <a:pt x="2721457" y="3989717"/>
                </a:lnTo>
                <a:lnTo>
                  <a:pt x="0" y="3989717"/>
                </a:lnTo>
                <a:lnTo>
                  <a:pt x="0" y="0"/>
                </a:lnTo>
                <a:close/>
              </a:path>
            </a:pathLst>
          </a:custGeom>
          <a:ln w="719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7441272" y="1190955"/>
            <a:ext cx="2721610" cy="3990340"/>
          </a:xfrm>
          <a:custGeom>
            <a:avLst/>
            <a:gdLst/>
            <a:ahLst/>
            <a:cxnLst/>
            <a:rect l="l" t="t" r="r" b="b"/>
            <a:pathLst>
              <a:path w="2721609" h="3990340">
                <a:moveTo>
                  <a:pt x="0" y="0"/>
                </a:moveTo>
                <a:lnTo>
                  <a:pt x="2721457" y="0"/>
                </a:lnTo>
                <a:lnTo>
                  <a:pt x="2721457" y="3989717"/>
                </a:lnTo>
                <a:lnTo>
                  <a:pt x="0" y="3989717"/>
                </a:lnTo>
                <a:lnTo>
                  <a:pt x="0" y="0"/>
                </a:lnTo>
                <a:close/>
              </a:path>
            </a:pathLst>
          </a:custGeom>
          <a:ln w="719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39536" y="2206927"/>
          <a:ext cx="2115184" cy="11620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9545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Seq.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Desc. </a:t>
                      </a: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500" b="1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Operação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Qtd</a:t>
                      </a:r>
                      <a:r>
                        <a:rPr sz="500" b="1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Peças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Item</a:t>
                      </a:r>
                      <a:r>
                        <a:rPr sz="500" b="1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pronto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Tubo </a:t>
                      </a: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vermelho </a:t>
                      </a: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p/</a:t>
                      </a:r>
                      <a:r>
                        <a:rPr sz="500" spc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guia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Cabo corrente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Cortar cabo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154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marR="229870">
                        <a:lnSpc>
                          <a:spcPts val="560"/>
                        </a:lnSpc>
                        <a:spcBef>
                          <a:spcPts val="145"/>
                        </a:spcBef>
                      </a:pPr>
                      <a:r>
                        <a:rPr sz="5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Tubo </a:t>
                      </a: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isolante</a:t>
                      </a:r>
                      <a:r>
                        <a:rPr sz="500" spc="-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p/  </a:t>
                      </a: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terminal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54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Montagem</a:t>
                      </a:r>
                      <a:r>
                        <a:rPr sz="5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TIG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095536" y="2206927"/>
          <a:ext cx="2115184" cy="11620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9545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Seq.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Desc. </a:t>
                      </a: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500" b="1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Operação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Qtd</a:t>
                      </a:r>
                      <a:r>
                        <a:rPr sz="500" b="1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Peças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Item</a:t>
                      </a:r>
                      <a:r>
                        <a:rPr sz="500" b="1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pronto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Tubo </a:t>
                      </a: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vermelho </a:t>
                      </a: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p/</a:t>
                      </a:r>
                      <a:r>
                        <a:rPr sz="500" spc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guia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Cabo corrente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Cortar cabo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154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marR="229870">
                        <a:lnSpc>
                          <a:spcPts val="560"/>
                        </a:lnSpc>
                        <a:spcBef>
                          <a:spcPts val="145"/>
                        </a:spcBef>
                      </a:pPr>
                      <a:r>
                        <a:rPr sz="5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Tubo </a:t>
                      </a: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isolante</a:t>
                      </a:r>
                      <a:r>
                        <a:rPr sz="500" spc="-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p/  </a:t>
                      </a: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terminal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54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Montagem</a:t>
                      </a:r>
                      <a:r>
                        <a:rPr sz="5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TIG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551536" y="2206927"/>
          <a:ext cx="2115184" cy="11620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9545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Seq.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Desc. </a:t>
                      </a: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500" b="1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Operação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Qtd</a:t>
                      </a:r>
                      <a:r>
                        <a:rPr sz="500" b="1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Peças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Item</a:t>
                      </a:r>
                      <a:r>
                        <a:rPr sz="500" b="1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pronto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Tubo </a:t>
                      </a: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vermelho </a:t>
                      </a: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p/</a:t>
                      </a:r>
                      <a:r>
                        <a:rPr sz="500" spc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guia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Cabo corrente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Cortar cabo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154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marR="229870">
                        <a:lnSpc>
                          <a:spcPts val="560"/>
                        </a:lnSpc>
                        <a:spcBef>
                          <a:spcPts val="145"/>
                        </a:spcBef>
                      </a:pPr>
                      <a:r>
                        <a:rPr sz="5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Tubo </a:t>
                      </a: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isolante</a:t>
                      </a:r>
                      <a:r>
                        <a:rPr sz="500" spc="-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p/  </a:t>
                      </a: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terminal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54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Montagem</a:t>
                      </a:r>
                      <a:r>
                        <a:rPr sz="5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TIG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tângulo 17">
            <a:hlinkClick r:id="rId3" action="ppaction://hlinksldjump"/>
            <a:extLst>
              <a:ext uri="{FF2B5EF4-FFF2-40B4-BE49-F238E27FC236}">
                <a16:creationId xmlns:a16="http://schemas.microsoft.com/office/drawing/2014/main" id="{7981CA3E-19EE-4689-AC5F-E680BB173B03}"/>
              </a:ext>
            </a:extLst>
          </p:cNvPr>
          <p:cNvSpPr/>
          <p:nvPr/>
        </p:nvSpPr>
        <p:spPr>
          <a:xfrm>
            <a:off x="560354" y="1209657"/>
            <a:ext cx="2706577" cy="3990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9" name="Imagem 18">
            <a:hlinkClick r:id="rId4" action="ppaction://hlinksldjump"/>
            <a:extLst>
              <a:ext uri="{FF2B5EF4-FFF2-40B4-BE49-F238E27FC236}">
                <a16:creationId xmlns:a16="http://schemas.microsoft.com/office/drawing/2014/main" id="{4B1D9F8F-46E0-4B75-A4D0-E92E28D3E2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23825"/>
            <a:ext cx="685800" cy="685800"/>
          </a:xfrm>
          <a:prstGeom prst="rect">
            <a:avLst/>
          </a:prstGeom>
        </p:spPr>
      </p:pic>
      <p:pic>
        <p:nvPicPr>
          <p:cNvPr id="20" name="Imagem 19">
            <a:hlinkClick r:id="rId4" action="ppaction://hlinksldjump"/>
            <a:extLst>
              <a:ext uri="{FF2B5EF4-FFF2-40B4-BE49-F238E27FC236}">
                <a16:creationId xmlns:a16="http://schemas.microsoft.com/office/drawing/2014/main" id="{03D7B778-4430-49FB-9916-6A96C8A3DA7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096" y="6559248"/>
            <a:ext cx="993304" cy="9933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1435" y="210413"/>
            <a:ext cx="5015865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/>
              <a:t>Usuário:</a:t>
            </a:r>
            <a:r>
              <a:rPr sz="3700" spc="-85" dirty="0"/>
              <a:t> </a:t>
            </a:r>
            <a:r>
              <a:rPr sz="3700" dirty="0"/>
              <a:t>Colaborador01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5959" y="1342687"/>
            <a:ext cx="1062990" cy="187960"/>
          </a:xfrm>
          <a:prstGeom prst="rect">
            <a:avLst/>
          </a:prstGeom>
          <a:ln w="9809">
            <a:solidFill>
              <a:srgbClr val="231F2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latin typeface="Arial"/>
                <a:cs typeface="Arial"/>
              </a:rPr>
              <a:t>Nº OP :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985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31912" y="1342687"/>
            <a:ext cx="1062990" cy="187960"/>
          </a:xfrm>
          <a:prstGeom prst="rect">
            <a:avLst/>
          </a:prstGeom>
          <a:ln w="9809">
            <a:solidFill>
              <a:srgbClr val="231F2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latin typeface="Arial"/>
                <a:cs typeface="Arial"/>
              </a:rPr>
              <a:t>Nº OP :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989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87866" y="1342687"/>
            <a:ext cx="1062990" cy="187960"/>
          </a:xfrm>
          <a:prstGeom prst="rect">
            <a:avLst/>
          </a:prstGeom>
          <a:ln w="9809">
            <a:solidFill>
              <a:srgbClr val="231F2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latin typeface="Arial"/>
                <a:cs typeface="Arial"/>
              </a:rPr>
              <a:t>Nº OP :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1215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17729" y="1666252"/>
            <a:ext cx="1349375" cy="30734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13335">
              <a:lnSpc>
                <a:spcPts val="1070"/>
              </a:lnSpc>
              <a:spcBef>
                <a:spcPts val="200"/>
              </a:spcBef>
            </a:pPr>
            <a:r>
              <a:rPr sz="950" dirty="0">
                <a:latin typeface="Arial"/>
                <a:cs typeface="Arial"/>
              </a:rPr>
              <a:t>Material: Conj. Cabo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3M  Situação:</a:t>
            </a:r>
            <a:r>
              <a:rPr sz="950" spc="-1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URGENTE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3677" y="1666252"/>
            <a:ext cx="964565" cy="4425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070"/>
              </a:lnSpc>
              <a:spcBef>
                <a:spcPts val="200"/>
              </a:spcBef>
            </a:pPr>
            <a:r>
              <a:rPr sz="950" dirty="0">
                <a:latin typeface="Arial"/>
                <a:cs typeface="Arial"/>
              </a:rPr>
              <a:t>Código: 153200  Cliente: Binzel  Qtd de Peças: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15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73733" y="1666252"/>
            <a:ext cx="1349375" cy="30734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13335">
              <a:lnSpc>
                <a:spcPts val="1070"/>
              </a:lnSpc>
              <a:spcBef>
                <a:spcPts val="200"/>
              </a:spcBef>
            </a:pPr>
            <a:r>
              <a:rPr sz="950" dirty="0">
                <a:latin typeface="Arial"/>
                <a:cs typeface="Arial"/>
              </a:rPr>
              <a:t>Material: Conj. Cabo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3M  Situação:</a:t>
            </a:r>
            <a:r>
              <a:rPr sz="950" spc="-1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URGENTE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159681" y="1666252"/>
            <a:ext cx="964565" cy="4425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070"/>
              </a:lnSpc>
              <a:spcBef>
                <a:spcPts val="200"/>
              </a:spcBef>
            </a:pPr>
            <a:r>
              <a:rPr sz="950" dirty="0">
                <a:latin typeface="Arial"/>
                <a:cs typeface="Arial"/>
              </a:rPr>
              <a:t>Código: 153200  Cliente: Binzel  Qtd de Peças: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15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729733" y="1666252"/>
            <a:ext cx="1349375" cy="30734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13335">
              <a:lnSpc>
                <a:spcPts val="1070"/>
              </a:lnSpc>
              <a:spcBef>
                <a:spcPts val="200"/>
              </a:spcBef>
            </a:pPr>
            <a:r>
              <a:rPr sz="950" dirty="0">
                <a:latin typeface="Arial"/>
                <a:cs typeface="Arial"/>
              </a:rPr>
              <a:t>Material: Conj. Cabo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3M  Situação:</a:t>
            </a:r>
            <a:r>
              <a:rPr sz="950" spc="-1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URGENTE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615681" y="1666252"/>
            <a:ext cx="964565" cy="4425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070"/>
              </a:lnSpc>
              <a:spcBef>
                <a:spcPts val="200"/>
              </a:spcBef>
            </a:pPr>
            <a:r>
              <a:rPr sz="950" dirty="0">
                <a:latin typeface="Arial"/>
                <a:cs typeface="Arial"/>
              </a:rPr>
              <a:t>Código: 153200  Cliente: Binzel  Qtd de Peças: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15</a:t>
            </a:r>
          </a:p>
        </p:txBody>
      </p:sp>
      <p:sp>
        <p:nvSpPr>
          <p:cNvPr id="12" name="object 12">
            <a:hlinkClick r:id="rId2" action="ppaction://hlinksldjump"/>
          </p:cNvPr>
          <p:cNvSpPr/>
          <p:nvPr/>
        </p:nvSpPr>
        <p:spPr>
          <a:xfrm>
            <a:off x="529268" y="1190955"/>
            <a:ext cx="2721610" cy="3990340"/>
          </a:xfrm>
          <a:custGeom>
            <a:avLst/>
            <a:gdLst/>
            <a:ahLst/>
            <a:cxnLst/>
            <a:rect l="l" t="t" r="r" b="b"/>
            <a:pathLst>
              <a:path w="2721610" h="3990340">
                <a:moveTo>
                  <a:pt x="0" y="0"/>
                </a:moveTo>
                <a:lnTo>
                  <a:pt x="2721461" y="0"/>
                </a:lnTo>
                <a:lnTo>
                  <a:pt x="2721461" y="3989717"/>
                </a:lnTo>
                <a:lnTo>
                  <a:pt x="0" y="3989717"/>
                </a:lnTo>
                <a:lnTo>
                  <a:pt x="0" y="0"/>
                </a:lnTo>
                <a:close/>
              </a:path>
            </a:pathLst>
          </a:custGeom>
          <a:ln w="719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985272" y="1190955"/>
            <a:ext cx="2721610" cy="3990340"/>
          </a:xfrm>
          <a:custGeom>
            <a:avLst/>
            <a:gdLst/>
            <a:ahLst/>
            <a:cxnLst/>
            <a:rect l="l" t="t" r="r" b="b"/>
            <a:pathLst>
              <a:path w="2721609" h="3990340">
                <a:moveTo>
                  <a:pt x="0" y="0"/>
                </a:moveTo>
                <a:lnTo>
                  <a:pt x="2721457" y="0"/>
                </a:lnTo>
                <a:lnTo>
                  <a:pt x="2721457" y="3989717"/>
                </a:lnTo>
                <a:lnTo>
                  <a:pt x="0" y="3989717"/>
                </a:lnTo>
                <a:lnTo>
                  <a:pt x="0" y="0"/>
                </a:lnTo>
                <a:close/>
              </a:path>
            </a:pathLst>
          </a:custGeom>
          <a:ln w="719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7441272" y="1190955"/>
            <a:ext cx="2721610" cy="3990340"/>
          </a:xfrm>
          <a:custGeom>
            <a:avLst/>
            <a:gdLst/>
            <a:ahLst/>
            <a:cxnLst/>
            <a:rect l="l" t="t" r="r" b="b"/>
            <a:pathLst>
              <a:path w="2721609" h="3990340">
                <a:moveTo>
                  <a:pt x="0" y="0"/>
                </a:moveTo>
                <a:lnTo>
                  <a:pt x="2721457" y="0"/>
                </a:lnTo>
                <a:lnTo>
                  <a:pt x="2721457" y="3989717"/>
                </a:lnTo>
                <a:lnTo>
                  <a:pt x="0" y="3989717"/>
                </a:lnTo>
                <a:lnTo>
                  <a:pt x="0" y="0"/>
                </a:lnTo>
                <a:close/>
              </a:path>
            </a:pathLst>
          </a:custGeom>
          <a:ln w="719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39536" y="2206927"/>
          <a:ext cx="2115184" cy="11620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9545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Seq.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Desc. </a:t>
                      </a: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500" b="1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Operação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Qtd</a:t>
                      </a:r>
                      <a:r>
                        <a:rPr sz="500" b="1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Peças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Item</a:t>
                      </a:r>
                      <a:r>
                        <a:rPr sz="500" b="1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pronto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Tubo </a:t>
                      </a: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vermelho </a:t>
                      </a: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p/</a:t>
                      </a:r>
                      <a:r>
                        <a:rPr sz="500" spc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guia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Cabo corrente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Cortar cabo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154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marR="229870">
                        <a:lnSpc>
                          <a:spcPts val="560"/>
                        </a:lnSpc>
                        <a:spcBef>
                          <a:spcPts val="145"/>
                        </a:spcBef>
                      </a:pPr>
                      <a:r>
                        <a:rPr sz="5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Tubo </a:t>
                      </a: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isolante</a:t>
                      </a:r>
                      <a:r>
                        <a:rPr sz="500" spc="-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p/  </a:t>
                      </a: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terminal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54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Montagem</a:t>
                      </a:r>
                      <a:r>
                        <a:rPr sz="5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TIG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095536" y="2206927"/>
          <a:ext cx="2115184" cy="11620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9545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Seq.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Desc. </a:t>
                      </a: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500" b="1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Operação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Qtd</a:t>
                      </a:r>
                      <a:r>
                        <a:rPr sz="500" b="1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Peças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Item</a:t>
                      </a:r>
                      <a:r>
                        <a:rPr sz="500" b="1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pronto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Tubo </a:t>
                      </a: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vermelho </a:t>
                      </a: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p/</a:t>
                      </a:r>
                      <a:r>
                        <a:rPr sz="500" spc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guia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Cabo corrente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Cortar cabo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154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marR="229870">
                        <a:lnSpc>
                          <a:spcPts val="560"/>
                        </a:lnSpc>
                        <a:spcBef>
                          <a:spcPts val="145"/>
                        </a:spcBef>
                      </a:pPr>
                      <a:r>
                        <a:rPr sz="5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Tubo </a:t>
                      </a: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isolante</a:t>
                      </a:r>
                      <a:r>
                        <a:rPr sz="500" spc="-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p/  </a:t>
                      </a: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terminal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54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Montagem</a:t>
                      </a:r>
                      <a:r>
                        <a:rPr sz="5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TIG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551536" y="2206927"/>
          <a:ext cx="2115184" cy="11620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9545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Seq.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Desc. </a:t>
                      </a: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500" b="1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Operação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Qtd</a:t>
                      </a:r>
                      <a:r>
                        <a:rPr sz="500" b="1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Peças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Item</a:t>
                      </a:r>
                      <a:r>
                        <a:rPr sz="500" b="1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pronto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Tubo </a:t>
                      </a: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vermelho </a:t>
                      </a: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p/</a:t>
                      </a:r>
                      <a:r>
                        <a:rPr sz="500" spc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guia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Cabo corrente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Cortar cabo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154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marR="229870">
                        <a:lnSpc>
                          <a:spcPts val="560"/>
                        </a:lnSpc>
                        <a:spcBef>
                          <a:spcPts val="145"/>
                        </a:spcBef>
                      </a:pPr>
                      <a:r>
                        <a:rPr sz="5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Tubo </a:t>
                      </a: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isolante</a:t>
                      </a:r>
                      <a:r>
                        <a:rPr sz="500" spc="-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p/  </a:t>
                      </a: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terminal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54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Montagem</a:t>
                      </a:r>
                      <a:r>
                        <a:rPr sz="5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TIG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tângulo 17">
            <a:hlinkClick r:id="rId2" action="ppaction://hlinksldjump"/>
            <a:extLst>
              <a:ext uri="{FF2B5EF4-FFF2-40B4-BE49-F238E27FC236}">
                <a16:creationId xmlns:a16="http://schemas.microsoft.com/office/drawing/2014/main" id="{7981CA3E-19EE-4689-AC5F-E680BB173B03}"/>
              </a:ext>
            </a:extLst>
          </p:cNvPr>
          <p:cNvSpPr/>
          <p:nvPr/>
        </p:nvSpPr>
        <p:spPr>
          <a:xfrm>
            <a:off x="560354" y="1209657"/>
            <a:ext cx="2706577" cy="3990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3FB352FF-F94B-4812-B24E-13BAA6F56488}"/>
              </a:ext>
            </a:extLst>
          </p:cNvPr>
          <p:cNvGrpSpPr/>
          <p:nvPr/>
        </p:nvGrpSpPr>
        <p:grpSpPr>
          <a:xfrm>
            <a:off x="1616611" y="3368976"/>
            <a:ext cx="1577007" cy="369332"/>
            <a:chOff x="5727700" y="4069912"/>
            <a:chExt cx="1577007" cy="369332"/>
          </a:xfrm>
        </p:grpSpPr>
        <p:sp>
          <p:nvSpPr>
            <p:cNvPr id="19" name="object 8">
              <a:extLst>
                <a:ext uri="{FF2B5EF4-FFF2-40B4-BE49-F238E27FC236}">
                  <a16:creationId xmlns:a16="http://schemas.microsoft.com/office/drawing/2014/main" id="{7C2ACA29-D193-4575-95E0-01E31ADAE038}"/>
                </a:ext>
              </a:extLst>
            </p:cNvPr>
            <p:cNvSpPr/>
            <p:nvPr/>
          </p:nvSpPr>
          <p:spPr>
            <a:xfrm>
              <a:off x="7021532" y="4113479"/>
              <a:ext cx="283175" cy="3225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59F7096C-3130-4A0E-BBC0-21E892317A1A}"/>
                </a:ext>
              </a:extLst>
            </p:cNvPr>
            <p:cNvSpPr txBox="1"/>
            <p:nvPr/>
          </p:nvSpPr>
          <p:spPr>
            <a:xfrm>
              <a:off x="6282860" y="4069912"/>
              <a:ext cx="834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15/15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E04532BA-4501-46DD-A109-D3E5584A8F20}"/>
                </a:ext>
              </a:extLst>
            </p:cNvPr>
            <p:cNvSpPr txBox="1"/>
            <p:nvPr/>
          </p:nvSpPr>
          <p:spPr>
            <a:xfrm>
              <a:off x="5727700" y="4069912"/>
              <a:ext cx="834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Total:</a:t>
              </a:r>
            </a:p>
          </p:txBody>
        </p:sp>
      </p:grpSp>
      <p:pic>
        <p:nvPicPr>
          <p:cNvPr id="23" name="Imagem 22">
            <a:hlinkClick r:id="rId4" action="ppaction://hlinksldjump"/>
            <a:extLst>
              <a:ext uri="{FF2B5EF4-FFF2-40B4-BE49-F238E27FC236}">
                <a16:creationId xmlns:a16="http://schemas.microsoft.com/office/drawing/2014/main" id="{DD6D3923-9B5F-4865-B869-AB032329DD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23825"/>
            <a:ext cx="685800" cy="685800"/>
          </a:xfrm>
          <a:prstGeom prst="rect">
            <a:avLst/>
          </a:prstGeom>
        </p:spPr>
      </p:pic>
      <p:pic>
        <p:nvPicPr>
          <p:cNvPr id="24" name="Imagem 23">
            <a:hlinkClick r:id="rId4" action="ppaction://hlinksldjump"/>
            <a:extLst>
              <a:ext uri="{FF2B5EF4-FFF2-40B4-BE49-F238E27FC236}">
                <a16:creationId xmlns:a16="http://schemas.microsoft.com/office/drawing/2014/main" id="{F54D5B57-A046-46BB-9A12-F7083B183CF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096" y="6559248"/>
            <a:ext cx="993304" cy="9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4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1435" y="210413"/>
            <a:ext cx="5015865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/>
              <a:t>Usuário:</a:t>
            </a:r>
            <a:r>
              <a:rPr sz="3700" spc="-85" dirty="0"/>
              <a:t> </a:t>
            </a:r>
            <a:r>
              <a:rPr sz="3700" dirty="0"/>
              <a:t>Colaborador01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5959" y="1342687"/>
            <a:ext cx="1062990" cy="187960"/>
          </a:xfrm>
          <a:prstGeom prst="rect">
            <a:avLst/>
          </a:prstGeom>
          <a:ln w="9809">
            <a:solidFill>
              <a:srgbClr val="231F2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latin typeface="Arial"/>
                <a:cs typeface="Arial"/>
              </a:rPr>
              <a:t>Nº OP :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985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31912" y="1342687"/>
            <a:ext cx="1062990" cy="187960"/>
          </a:xfrm>
          <a:prstGeom prst="rect">
            <a:avLst/>
          </a:prstGeom>
          <a:ln w="9809">
            <a:solidFill>
              <a:srgbClr val="231F2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latin typeface="Arial"/>
                <a:cs typeface="Arial"/>
              </a:rPr>
              <a:t>Nº OP :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989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87866" y="1342687"/>
            <a:ext cx="1062990" cy="187960"/>
          </a:xfrm>
          <a:prstGeom prst="rect">
            <a:avLst/>
          </a:prstGeom>
          <a:ln w="9809">
            <a:solidFill>
              <a:srgbClr val="231F2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latin typeface="Arial"/>
                <a:cs typeface="Arial"/>
              </a:rPr>
              <a:t>Nº OP :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1215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17729" y="1666252"/>
            <a:ext cx="1349375" cy="30734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13335">
              <a:lnSpc>
                <a:spcPts val="1070"/>
              </a:lnSpc>
              <a:spcBef>
                <a:spcPts val="200"/>
              </a:spcBef>
            </a:pPr>
            <a:r>
              <a:rPr sz="950" dirty="0">
                <a:latin typeface="Arial"/>
                <a:cs typeface="Arial"/>
              </a:rPr>
              <a:t>Material: Conj. Cabo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3M  Situação:</a:t>
            </a:r>
            <a:r>
              <a:rPr sz="950" spc="-1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URGENTE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3677" y="1666252"/>
            <a:ext cx="964565" cy="4425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070"/>
              </a:lnSpc>
              <a:spcBef>
                <a:spcPts val="200"/>
              </a:spcBef>
            </a:pPr>
            <a:r>
              <a:rPr sz="950" dirty="0">
                <a:latin typeface="Arial"/>
                <a:cs typeface="Arial"/>
              </a:rPr>
              <a:t>Código: 153200  Cliente: Binzel  Qtd de Peças: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15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73733" y="1666252"/>
            <a:ext cx="1349375" cy="30734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13335">
              <a:lnSpc>
                <a:spcPts val="1070"/>
              </a:lnSpc>
              <a:spcBef>
                <a:spcPts val="200"/>
              </a:spcBef>
            </a:pPr>
            <a:r>
              <a:rPr sz="950" dirty="0">
                <a:latin typeface="Arial"/>
                <a:cs typeface="Arial"/>
              </a:rPr>
              <a:t>Material: Conj. Cabo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3M  Situação:</a:t>
            </a:r>
            <a:r>
              <a:rPr sz="950" spc="-1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URGENTE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159681" y="1666252"/>
            <a:ext cx="964565" cy="4425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070"/>
              </a:lnSpc>
              <a:spcBef>
                <a:spcPts val="200"/>
              </a:spcBef>
            </a:pPr>
            <a:r>
              <a:rPr sz="950" dirty="0">
                <a:latin typeface="Arial"/>
                <a:cs typeface="Arial"/>
              </a:rPr>
              <a:t>Código: 153200  Cliente: Binzel  Qtd de Peças: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15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729733" y="1666252"/>
            <a:ext cx="1349375" cy="30734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13335">
              <a:lnSpc>
                <a:spcPts val="1070"/>
              </a:lnSpc>
              <a:spcBef>
                <a:spcPts val="200"/>
              </a:spcBef>
            </a:pPr>
            <a:r>
              <a:rPr sz="950" dirty="0">
                <a:latin typeface="Arial"/>
                <a:cs typeface="Arial"/>
              </a:rPr>
              <a:t>Material: Conj. Cabo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3M  Situação:</a:t>
            </a:r>
            <a:r>
              <a:rPr sz="950" spc="-1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URGENTE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615681" y="1666252"/>
            <a:ext cx="964565" cy="4425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070"/>
              </a:lnSpc>
              <a:spcBef>
                <a:spcPts val="200"/>
              </a:spcBef>
            </a:pPr>
            <a:r>
              <a:rPr sz="950" dirty="0">
                <a:latin typeface="Arial"/>
                <a:cs typeface="Arial"/>
              </a:rPr>
              <a:t>Código: 153200  Cliente: Binzel  Qtd de Peças: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15</a:t>
            </a:r>
          </a:p>
        </p:txBody>
      </p:sp>
      <p:sp>
        <p:nvSpPr>
          <p:cNvPr id="12" name="object 12">
            <a:hlinkClick r:id="rId2" action="ppaction://hlinksldjump"/>
          </p:cNvPr>
          <p:cNvSpPr/>
          <p:nvPr/>
        </p:nvSpPr>
        <p:spPr>
          <a:xfrm>
            <a:off x="529268" y="1190955"/>
            <a:ext cx="2721610" cy="3990340"/>
          </a:xfrm>
          <a:custGeom>
            <a:avLst/>
            <a:gdLst/>
            <a:ahLst/>
            <a:cxnLst/>
            <a:rect l="l" t="t" r="r" b="b"/>
            <a:pathLst>
              <a:path w="2721610" h="3990340">
                <a:moveTo>
                  <a:pt x="0" y="0"/>
                </a:moveTo>
                <a:lnTo>
                  <a:pt x="2721461" y="0"/>
                </a:lnTo>
                <a:lnTo>
                  <a:pt x="2721461" y="3989717"/>
                </a:lnTo>
                <a:lnTo>
                  <a:pt x="0" y="3989717"/>
                </a:lnTo>
                <a:lnTo>
                  <a:pt x="0" y="0"/>
                </a:lnTo>
                <a:close/>
              </a:path>
            </a:pathLst>
          </a:custGeom>
          <a:ln w="719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985272" y="1190955"/>
            <a:ext cx="2721610" cy="3990340"/>
          </a:xfrm>
          <a:custGeom>
            <a:avLst/>
            <a:gdLst/>
            <a:ahLst/>
            <a:cxnLst/>
            <a:rect l="l" t="t" r="r" b="b"/>
            <a:pathLst>
              <a:path w="2721609" h="3990340">
                <a:moveTo>
                  <a:pt x="0" y="0"/>
                </a:moveTo>
                <a:lnTo>
                  <a:pt x="2721457" y="0"/>
                </a:lnTo>
                <a:lnTo>
                  <a:pt x="2721457" y="3989717"/>
                </a:lnTo>
                <a:lnTo>
                  <a:pt x="0" y="3989717"/>
                </a:lnTo>
                <a:lnTo>
                  <a:pt x="0" y="0"/>
                </a:lnTo>
                <a:close/>
              </a:path>
            </a:pathLst>
          </a:custGeom>
          <a:ln w="719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7441272" y="1190955"/>
            <a:ext cx="2721610" cy="3990340"/>
          </a:xfrm>
          <a:custGeom>
            <a:avLst/>
            <a:gdLst/>
            <a:ahLst/>
            <a:cxnLst/>
            <a:rect l="l" t="t" r="r" b="b"/>
            <a:pathLst>
              <a:path w="2721609" h="3990340">
                <a:moveTo>
                  <a:pt x="0" y="0"/>
                </a:moveTo>
                <a:lnTo>
                  <a:pt x="2721457" y="0"/>
                </a:lnTo>
                <a:lnTo>
                  <a:pt x="2721457" y="3989717"/>
                </a:lnTo>
                <a:lnTo>
                  <a:pt x="0" y="3989717"/>
                </a:lnTo>
                <a:lnTo>
                  <a:pt x="0" y="0"/>
                </a:lnTo>
                <a:close/>
              </a:path>
            </a:pathLst>
          </a:custGeom>
          <a:ln w="719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39536" y="2206927"/>
          <a:ext cx="2115184" cy="11620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9545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Seq.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Desc. </a:t>
                      </a: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500" b="1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Operação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Qtd</a:t>
                      </a:r>
                      <a:r>
                        <a:rPr sz="500" b="1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Peças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Item</a:t>
                      </a:r>
                      <a:r>
                        <a:rPr sz="500" b="1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pronto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Tubo </a:t>
                      </a: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vermelho </a:t>
                      </a: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p/</a:t>
                      </a:r>
                      <a:r>
                        <a:rPr sz="500" spc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guia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Cabo corrente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Cortar cabo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154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marR="229870">
                        <a:lnSpc>
                          <a:spcPts val="560"/>
                        </a:lnSpc>
                        <a:spcBef>
                          <a:spcPts val="145"/>
                        </a:spcBef>
                      </a:pPr>
                      <a:r>
                        <a:rPr sz="5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Tubo </a:t>
                      </a: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isolante</a:t>
                      </a:r>
                      <a:r>
                        <a:rPr sz="500" spc="-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p/  </a:t>
                      </a: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terminal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54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Montagem</a:t>
                      </a:r>
                      <a:r>
                        <a:rPr sz="5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TIG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095536" y="2206927"/>
          <a:ext cx="2115184" cy="11620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9545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Seq.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Desc. </a:t>
                      </a: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500" b="1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Operação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Qtd</a:t>
                      </a:r>
                      <a:r>
                        <a:rPr sz="500" b="1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Peças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Item</a:t>
                      </a:r>
                      <a:r>
                        <a:rPr sz="500" b="1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pronto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Tubo </a:t>
                      </a: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vermelho </a:t>
                      </a: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p/</a:t>
                      </a:r>
                      <a:r>
                        <a:rPr sz="500" spc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guia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Cabo corrente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Cortar cabo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154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marR="229870">
                        <a:lnSpc>
                          <a:spcPts val="560"/>
                        </a:lnSpc>
                        <a:spcBef>
                          <a:spcPts val="145"/>
                        </a:spcBef>
                      </a:pPr>
                      <a:r>
                        <a:rPr sz="5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Tubo </a:t>
                      </a: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isolante</a:t>
                      </a:r>
                      <a:r>
                        <a:rPr sz="500" spc="-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p/  </a:t>
                      </a: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terminal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54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Montagem</a:t>
                      </a:r>
                      <a:r>
                        <a:rPr sz="5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TIG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551536" y="2206927"/>
          <a:ext cx="2115184" cy="11620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9545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Seq.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Desc. </a:t>
                      </a: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500" b="1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Operação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Qtd</a:t>
                      </a:r>
                      <a:r>
                        <a:rPr sz="500" b="1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Peças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Item</a:t>
                      </a:r>
                      <a:r>
                        <a:rPr sz="500" b="1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pronto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Tubo </a:t>
                      </a: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vermelho </a:t>
                      </a: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p/</a:t>
                      </a:r>
                      <a:r>
                        <a:rPr sz="500" spc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guia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Cabo corrente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Cortar cabo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154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marR="229870">
                        <a:lnSpc>
                          <a:spcPts val="560"/>
                        </a:lnSpc>
                        <a:spcBef>
                          <a:spcPts val="145"/>
                        </a:spcBef>
                      </a:pPr>
                      <a:r>
                        <a:rPr sz="5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Tubo </a:t>
                      </a: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isolante</a:t>
                      </a:r>
                      <a:r>
                        <a:rPr sz="500" spc="-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p/  </a:t>
                      </a: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terminal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54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Montagem</a:t>
                      </a:r>
                      <a:r>
                        <a:rPr sz="5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TIG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tângulo 17">
            <a:hlinkClick r:id="rId3" action="ppaction://hlinksldjump"/>
            <a:extLst>
              <a:ext uri="{FF2B5EF4-FFF2-40B4-BE49-F238E27FC236}">
                <a16:creationId xmlns:a16="http://schemas.microsoft.com/office/drawing/2014/main" id="{7981CA3E-19EE-4689-AC5F-E680BB173B03}"/>
              </a:ext>
            </a:extLst>
          </p:cNvPr>
          <p:cNvSpPr/>
          <p:nvPr/>
        </p:nvSpPr>
        <p:spPr>
          <a:xfrm>
            <a:off x="488916" y="1209657"/>
            <a:ext cx="2786082" cy="3990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A77A1136-BB6C-4970-96B4-500F902D5336}"/>
              </a:ext>
            </a:extLst>
          </p:cNvPr>
          <p:cNvGrpSpPr/>
          <p:nvPr/>
        </p:nvGrpSpPr>
        <p:grpSpPr>
          <a:xfrm>
            <a:off x="1705929" y="3335321"/>
            <a:ext cx="1389339" cy="369332"/>
            <a:chOff x="5727700" y="4069912"/>
            <a:chExt cx="1389339" cy="369332"/>
          </a:xfrm>
        </p:grpSpPr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2F5D2913-F0F8-454E-8D84-D3462B967556}"/>
                </a:ext>
              </a:extLst>
            </p:cNvPr>
            <p:cNvSpPr txBox="1"/>
            <p:nvPr/>
          </p:nvSpPr>
          <p:spPr>
            <a:xfrm>
              <a:off x="6282860" y="4069912"/>
              <a:ext cx="834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10/15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2CE9141D-BF91-4D31-A229-E6013F96F4BB}"/>
                </a:ext>
              </a:extLst>
            </p:cNvPr>
            <p:cNvSpPr txBox="1"/>
            <p:nvPr/>
          </p:nvSpPr>
          <p:spPr>
            <a:xfrm>
              <a:off x="5727700" y="4069912"/>
              <a:ext cx="834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Total:</a:t>
              </a:r>
            </a:p>
          </p:txBody>
        </p:sp>
      </p:grpSp>
      <p:pic>
        <p:nvPicPr>
          <p:cNvPr id="22" name="Imagem 21">
            <a:hlinkClick r:id="rId4" action="ppaction://hlinksldjump"/>
            <a:extLst>
              <a:ext uri="{FF2B5EF4-FFF2-40B4-BE49-F238E27FC236}">
                <a16:creationId xmlns:a16="http://schemas.microsoft.com/office/drawing/2014/main" id="{29382DAD-5276-4DE1-A692-0BCF02689C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23825"/>
            <a:ext cx="685800" cy="685800"/>
          </a:xfrm>
          <a:prstGeom prst="rect">
            <a:avLst/>
          </a:prstGeom>
        </p:spPr>
      </p:pic>
      <p:pic>
        <p:nvPicPr>
          <p:cNvPr id="24" name="Imagem 23">
            <a:hlinkClick r:id="rId4" action="ppaction://hlinksldjump"/>
            <a:extLst>
              <a:ext uri="{FF2B5EF4-FFF2-40B4-BE49-F238E27FC236}">
                <a16:creationId xmlns:a16="http://schemas.microsoft.com/office/drawing/2014/main" id="{8E808D4F-ED56-41ED-A77D-61C706EF8D1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096" y="6559248"/>
            <a:ext cx="993304" cy="9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4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75959" y="1342687"/>
            <a:ext cx="1062990" cy="187960"/>
          </a:xfrm>
          <a:prstGeom prst="rect">
            <a:avLst/>
          </a:prstGeom>
          <a:ln w="9809">
            <a:solidFill>
              <a:srgbClr val="231F2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latin typeface="Arial"/>
                <a:cs typeface="Arial"/>
              </a:rPr>
              <a:t>Nº OP :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985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31912" y="1342687"/>
            <a:ext cx="1062990" cy="187960"/>
          </a:xfrm>
          <a:prstGeom prst="rect">
            <a:avLst/>
          </a:prstGeom>
          <a:ln w="9809">
            <a:solidFill>
              <a:srgbClr val="231F2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latin typeface="Arial"/>
                <a:cs typeface="Arial"/>
              </a:rPr>
              <a:t>Nº OP :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989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87866" y="1342687"/>
            <a:ext cx="1062990" cy="187960"/>
          </a:xfrm>
          <a:prstGeom prst="rect">
            <a:avLst/>
          </a:prstGeom>
          <a:ln w="9809">
            <a:solidFill>
              <a:srgbClr val="231F2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latin typeface="Arial"/>
                <a:cs typeface="Arial"/>
              </a:rPr>
              <a:t>Nº OP :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1215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17729" y="1666252"/>
            <a:ext cx="1349375" cy="30734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13335">
              <a:lnSpc>
                <a:spcPts val="1070"/>
              </a:lnSpc>
              <a:spcBef>
                <a:spcPts val="200"/>
              </a:spcBef>
            </a:pPr>
            <a:r>
              <a:rPr sz="950" dirty="0">
                <a:latin typeface="Arial"/>
                <a:cs typeface="Arial"/>
              </a:rPr>
              <a:t>Material: Conj. Cabo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3M  Situação:</a:t>
            </a:r>
            <a:r>
              <a:rPr sz="950" spc="-1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URGENTE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3677" y="1666252"/>
            <a:ext cx="964565" cy="4425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070"/>
              </a:lnSpc>
              <a:spcBef>
                <a:spcPts val="200"/>
              </a:spcBef>
            </a:pPr>
            <a:r>
              <a:rPr sz="950" dirty="0">
                <a:latin typeface="Arial"/>
                <a:cs typeface="Arial"/>
              </a:rPr>
              <a:t>Código: 153200  Cliente: Binzel  Qtd de Peças: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15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73733" y="1666252"/>
            <a:ext cx="1349375" cy="30734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13335">
              <a:lnSpc>
                <a:spcPts val="1070"/>
              </a:lnSpc>
              <a:spcBef>
                <a:spcPts val="200"/>
              </a:spcBef>
            </a:pPr>
            <a:r>
              <a:rPr sz="950" dirty="0">
                <a:latin typeface="Arial"/>
                <a:cs typeface="Arial"/>
              </a:rPr>
              <a:t>Material: Conj. Cabo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3M  Situação:</a:t>
            </a:r>
            <a:r>
              <a:rPr sz="950" spc="-1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URGENTE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159681" y="1666252"/>
            <a:ext cx="964565" cy="4425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070"/>
              </a:lnSpc>
              <a:spcBef>
                <a:spcPts val="200"/>
              </a:spcBef>
            </a:pPr>
            <a:r>
              <a:rPr sz="950" dirty="0">
                <a:latin typeface="Arial"/>
                <a:cs typeface="Arial"/>
              </a:rPr>
              <a:t>Código: 153200  Cliente: Binzel  Qtd de Peças: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15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729733" y="1666252"/>
            <a:ext cx="1349375" cy="30734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13335">
              <a:lnSpc>
                <a:spcPts val="1070"/>
              </a:lnSpc>
              <a:spcBef>
                <a:spcPts val="200"/>
              </a:spcBef>
            </a:pPr>
            <a:r>
              <a:rPr sz="950" dirty="0">
                <a:latin typeface="Arial"/>
                <a:cs typeface="Arial"/>
              </a:rPr>
              <a:t>Material: Conj. Cabo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3M  Situação:</a:t>
            </a:r>
            <a:r>
              <a:rPr sz="950" spc="-1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URGENTE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615681" y="1666252"/>
            <a:ext cx="964565" cy="4425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070"/>
              </a:lnSpc>
              <a:spcBef>
                <a:spcPts val="200"/>
              </a:spcBef>
            </a:pPr>
            <a:r>
              <a:rPr sz="950" dirty="0">
                <a:latin typeface="Arial"/>
                <a:cs typeface="Arial"/>
              </a:rPr>
              <a:t>Código: 153200  Cliente: Binzel  Qtd de Peças: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15</a:t>
            </a:r>
          </a:p>
        </p:txBody>
      </p:sp>
      <p:sp>
        <p:nvSpPr>
          <p:cNvPr id="12" name="object 12">
            <a:hlinkClick r:id="rId2" action="ppaction://hlinksldjump"/>
          </p:cNvPr>
          <p:cNvSpPr/>
          <p:nvPr/>
        </p:nvSpPr>
        <p:spPr>
          <a:xfrm>
            <a:off x="529268" y="1190955"/>
            <a:ext cx="2721610" cy="3990340"/>
          </a:xfrm>
          <a:custGeom>
            <a:avLst/>
            <a:gdLst/>
            <a:ahLst/>
            <a:cxnLst/>
            <a:rect l="l" t="t" r="r" b="b"/>
            <a:pathLst>
              <a:path w="2721610" h="3990340">
                <a:moveTo>
                  <a:pt x="0" y="0"/>
                </a:moveTo>
                <a:lnTo>
                  <a:pt x="2721461" y="0"/>
                </a:lnTo>
                <a:lnTo>
                  <a:pt x="2721461" y="3989717"/>
                </a:lnTo>
                <a:lnTo>
                  <a:pt x="0" y="3989717"/>
                </a:lnTo>
                <a:lnTo>
                  <a:pt x="0" y="0"/>
                </a:lnTo>
                <a:close/>
              </a:path>
            </a:pathLst>
          </a:custGeom>
          <a:ln w="719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985272" y="1190955"/>
            <a:ext cx="2721610" cy="3990340"/>
          </a:xfrm>
          <a:custGeom>
            <a:avLst/>
            <a:gdLst/>
            <a:ahLst/>
            <a:cxnLst/>
            <a:rect l="l" t="t" r="r" b="b"/>
            <a:pathLst>
              <a:path w="2721609" h="3990340">
                <a:moveTo>
                  <a:pt x="0" y="0"/>
                </a:moveTo>
                <a:lnTo>
                  <a:pt x="2721457" y="0"/>
                </a:lnTo>
                <a:lnTo>
                  <a:pt x="2721457" y="3989717"/>
                </a:lnTo>
                <a:lnTo>
                  <a:pt x="0" y="3989717"/>
                </a:lnTo>
                <a:lnTo>
                  <a:pt x="0" y="0"/>
                </a:lnTo>
                <a:close/>
              </a:path>
            </a:pathLst>
          </a:custGeom>
          <a:ln w="719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7441272" y="1190955"/>
            <a:ext cx="2721610" cy="3990340"/>
          </a:xfrm>
          <a:custGeom>
            <a:avLst/>
            <a:gdLst/>
            <a:ahLst/>
            <a:cxnLst/>
            <a:rect l="l" t="t" r="r" b="b"/>
            <a:pathLst>
              <a:path w="2721609" h="3990340">
                <a:moveTo>
                  <a:pt x="0" y="0"/>
                </a:moveTo>
                <a:lnTo>
                  <a:pt x="2721457" y="0"/>
                </a:lnTo>
                <a:lnTo>
                  <a:pt x="2721457" y="3989717"/>
                </a:lnTo>
                <a:lnTo>
                  <a:pt x="0" y="3989717"/>
                </a:lnTo>
                <a:lnTo>
                  <a:pt x="0" y="0"/>
                </a:lnTo>
                <a:close/>
              </a:path>
            </a:pathLst>
          </a:custGeom>
          <a:ln w="719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39536" y="2206927"/>
          <a:ext cx="2115184" cy="11620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9545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Seq.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Desc. </a:t>
                      </a: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500" b="1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Operação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Qtd</a:t>
                      </a:r>
                      <a:r>
                        <a:rPr sz="500" b="1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Peças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Item</a:t>
                      </a:r>
                      <a:r>
                        <a:rPr sz="500" b="1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pronto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Tubo </a:t>
                      </a: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vermelho </a:t>
                      </a: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p/</a:t>
                      </a:r>
                      <a:r>
                        <a:rPr sz="500" spc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guia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Cabo corrente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Cortar cabo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154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marR="229870">
                        <a:lnSpc>
                          <a:spcPts val="560"/>
                        </a:lnSpc>
                        <a:spcBef>
                          <a:spcPts val="145"/>
                        </a:spcBef>
                      </a:pPr>
                      <a:r>
                        <a:rPr sz="5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Tubo </a:t>
                      </a: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isolante</a:t>
                      </a:r>
                      <a:r>
                        <a:rPr sz="500" spc="-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p/  </a:t>
                      </a: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terminal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54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Montagem</a:t>
                      </a:r>
                      <a:r>
                        <a:rPr sz="5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TIG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095536" y="2206927"/>
          <a:ext cx="2115184" cy="11620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9545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Seq.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Desc. </a:t>
                      </a: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500" b="1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Operação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Qtd</a:t>
                      </a:r>
                      <a:r>
                        <a:rPr sz="500" b="1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Peças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Item</a:t>
                      </a:r>
                      <a:r>
                        <a:rPr sz="500" b="1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pronto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Tubo </a:t>
                      </a: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vermelho </a:t>
                      </a: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p/</a:t>
                      </a:r>
                      <a:r>
                        <a:rPr sz="500" spc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guia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Cabo corrente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Cortar cabo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154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marR="229870">
                        <a:lnSpc>
                          <a:spcPts val="560"/>
                        </a:lnSpc>
                        <a:spcBef>
                          <a:spcPts val="145"/>
                        </a:spcBef>
                      </a:pPr>
                      <a:r>
                        <a:rPr sz="5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Tubo </a:t>
                      </a: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isolante</a:t>
                      </a:r>
                      <a:r>
                        <a:rPr sz="500" spc="-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p/  </a:t>
                      </a: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terminal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54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Montagem</a:t>
                      </a:r>
                      <a:r>
                        <a:rPr sz="5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TIG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551536" y="2206927"/>
          <a:ext cx="2115184" cy="11620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9545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Seq.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Desc. </a:t>
                      </a: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500" b="1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Operação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Qtd</a:t>
                      </a:r>
                      <a:r>
                        <a:rPr sz="500" b="1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Peças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Item</a:t>
                      </a:r>
                      <a:r>
                        <a:rPr sz="500" b="1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pronto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Tubo </a:t>
                      </a: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vermelho </a:t>
                      </a: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p/</a:t>
                      </a:r>
                      <a:r>
                        <a:rPr sz="500" spc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guia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Cabo corrente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Cortar cabo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154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marR="229870">
                        <a:lnSpc>
                          <a:spcPts val="560"/>
                        </a:lnSpc>
                        <a:spcBef>
                          <a:spcPts val="145"/>
                        </a:spcBef>
                      </a:pPr>
                      <a:r>
                        <a:rPr sz="5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Tubo </a:t>
                      </a: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isolante</a:t>
                      </a:r>
                      <a:r>
                        <a:rPr sz="500" spc="-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p/  </a:t>
                      </a: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terminal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54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Montagem</a:t>
                      </a:r>
                      <a:r>
                        <a:rPr sz="5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TIG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8" name="Imagem 17">
            <a:hlinkClick r:id="rId3" action="ppaction://hlinksldjump"/>
            <a:extLst>
              <a:ext uri="{FF2B5EF4-FFF2-40B4-BE49-F238E27FC236}">
                <a16:creationId xmlns:a16="http://schemas.microsoft.com/office/drawing/2014/main" id="{2DDD39DB-F12E-4A60-A7DA-C19C139BDD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23825"/>
            <a:ext cx="685800" cy="685800"/>
          </a:xfrm>
          <a:prstGeom prst="rect">
            <a:avLst/>
          </a:prstGeom>
        </p:spPr>
      </p:pic>
      <p:pic>
        <p:nvPicPr>
          <p:cNvPr id="19" name="Imagem 18">
            <a:hlinkClick r:id="rId5" action="ppaction://hlinksldjump"/>
            <a:extLst>
              <a:ext uri="{FF2B5EF4-FFF2-40B4-BE49-F238E27FC236}">
                <a16:creationId xmlns:a16="http://schemas.microsoft.com/office/drawing/2014/main" id="{C60E0978-6305-4872-A90A-233E72DF72C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096" y="6559248"/>
            <a:ext cx="993304" cy="9933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1181" y="872927"/>
            <a:ext cx="1677035" cy="296545"/>
          </a:xfrm>
          <a:prstGeom prst="rect">
            <a:avLst/>
          </a:prstGeom>
          <a:ln w="15472">
            <a:solidFill>
              <a:srgbClr val="231F2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235"/>
              </a:spcBef>
            </a:pPr>
            <a:r>
              <a:rPr sz="1700" spc="15" dirty="0">
                <a:latin typeface="Arial"/>
                <a:cs typeface="Arial"/>
              </a:rPr>
              <a:t>Nº </a:t>
            </a:r>
            <a:r>
              <a:rPr sz="1700" spc="25" dirty="0">
                <a:latin typeface="Arial"/>
                <a:cs typeface="Arial"/>
              </a:rPr>
              <a:t>OP </a:t>
            </a:r>
            <a:r>
              <a:rPr sz="1700" spc="5" dirty="0">
                <a:latin typeface="Arial"/>
                <a:cs typeface="Arial"/>
              </a:rPr>
              <a:t>:</a:t>
            </a:r>
            <a:r>
              <a:rPr sz="1700" spc="-80" dirty="0">
                <a:latin typeface="Arial"/>
                <a:cs typeface="Arial"/>
              </a:rPr>
              <a:t> </a:t>
            </a:r>
            <a:r>
              <a:rPr sz="1700" spc="15" dirty="0">
                <a:latin typeface="Arial"/>
                <a:cs typeface="Arial"/>
              </a:rPr>
              <a:t>985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9512" y="1390561"/>
            <a:ext cx="2113280" cy="46990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 indent="21590">
              <a:lnSpc>
                <a:spcPts val="1689"/>
              </a:lnSpc>
              <a:spcBef>
                <a:spcPts val="254"/>
              </a:spcBef>
            </a:pPr>
            <a:r>
              <a:rPr sz="1500" dirty="0">
                <a:latin typeface="Arial"/>
                <a:cs typeface="Arial"/>
              </a:rPr>
              <a:t>Material: Conj. </a:t>
            </a:r>
            <a:r>
              <a:rPr sz="1500" spc="0" dirty="0">
                <a:latin typeface="Arial"/>
                <a:cs typeface="Arial"/>
              </a:rPr>
              <a:t>Cabo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0" dirty="0">
                <a:latin typeface="Arial"/>
                <a:cs typeface="Arial"/>
              </a:rPr>
              <a:t>3M  </a:t>
            </a:r>
            <a:r>
              <a:rPr sz="1500" dirty="0">
                <a:latin typeface="Arial"/>
                <a:cs typeface="Arial"/>
              </a:rPr>
              <a:t>Situação: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0" dirty="0">
                <a:latin typeface="Arial"/>
                <a:cs typeface="Arial"/>
              </a:rPr>
              <a:t>URGENTE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2187" y="1390561"/>
            <a:ext cx="1506220" cy="68389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1689"/>
              </a:lnSpc>
              <a:spcBef>
                <a:spcPts val="254"/>
              </a:spcBef>
            </a:pPr>
            <a:r>
              <a:rPr sz="1500" dirty="0">
                <a:latin typeface="Arial"/>
                <a:cs typeface="Arial"/>
              </a:rPr>
              <a:t>Código: 153200  Cliente: Binzel  Qtd de Peças: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15</a:t>
            </a:r>
          </a:p>
        </p:txBody>
      </p:sp>
      <p:sp>
        <p:nvSpPr>
          <p:cNvPr id="5" name="object 5"/>
          <p:cNvSpPr/>
          <p:nvPr/>
        </p:nvSpPr>
        <p:spPr>
          <a:xfrm>
            <a:off x="3199777" y="633590"/>
            <a:ext cx="4292600" cy="6292850"/>
          </a:xfrm>
          <a:custGeom>
            <a:avLst/>
            <a:gdLst/>
            <a:ahLst/>
            <a:cxnLst/>
            <a:rect l="l" t="t" r="r" b="b"/>
            <a:pathLst>
              <a:path w="4292600" h="6292850">
                <a:moveTo>
                  <a:pt x="0" y="0"/>
                </a:moveTo>
                <a:lnTo>
                  <a:pt x="4292447" y="0"/>
                </a:lnTo>
                <a:lnTo>
                  <a:pt x="4292447" y="6292829"/>
                </a:lnTo>
                <a:lnTo>
                  <a:pt x="0" y="6292829"/>
                </a:lnTo>
                <a:lnTo>
                  <a:pt x="0" y="0"/>
                </a:lnTo>
                <a:close/>
              </a:path>
            </a:pathLst>
          </a:custGeom>
          <a:ln w="719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373698" y="2236032"/>
          <a:ext cx="3335019" cy="183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9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797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Seq.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Desc. </a:t>
                      </a:r>
                      <a:r>
                        <a:rPr sz="8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800" b="1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Operação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Qtd</a:t>
                      </a:r>
                      <a:r>
                        <a:rPr sz="800" b="1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Peças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Item</a:t>
                      </a:r>
                      <a:r>
                        <a:rPr sz="800" b="1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pronto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Tubo </a:t>
                      </a:r>
                      <a:r>
                        <a:rPr sz="8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vermelho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p/</a:t>
                      </a:r>
                      <a:r>
                        <a:rPr sz="800" spc="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guia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Cabo corrente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Cortar cabo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Tubo </a:t>
                      </a:r>
                      <a:r>
                        <a:rPr sz="8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isolante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p/</a:t>
                      </a:r>
                      <a:r>
                        <a:rPr sz="80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terminal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54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Montagem</a:t>
                      </a:r>
                      <a:r>
                        <a:rPr sz="80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TIG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06043" y="6309533"/>
            <a:ext cx="2353513" cy="9522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7021532" y="4113479"/>
            <a:ext cx="283175" cy="32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9209354" y="6341886"/>
            <a:ext cx="85725" cy="1390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b="1" dirty="0">
                <a:latin typeface="Arial"/>
                <a:cs typeface="Arial"/>
              </a:rPr>
              <a:t>R</a:t>
            </a:r>
            <a:endParaRPr sz="650" dirty="0">
              <a:latin typeface="Arial"/>
              <a:cs typeface="Arial"/>
            </a:endParaRPr>
          </a:p>
        </p:txBody>
      </p:sp>
      <p:pic>
        <p:nvPicPr>
          <p:cNvPr id="10" name="Imagem 9">
            <a:hlinkClick r:id="rId4" action="ppaction://hlinksldjump"/>
            <a:extLst>
              <a:ext uri="{FF2B5EF4-FFF2-40B4-BE49-F238E27FC236}">
                <a16:creationId xmlns:a16="http://schemas.microsoft.com/office/drawing/2014/main" id="{A20CA2CF-3CA4-443A-A8D4-D001B291CF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23825"/>
            <a:ext cx="685800" cy="68580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DDDE214-2CAE-4C5C-A84A-1FBF4AC0B685}"/>
              </a:ext>
            </a:extLst>
          </p:cNvPr>
          <p:cNvSpPr txBox="1"/>
          <p:nvPr/>
        </p:nvSpPr>
        <p:spPr>
          <a:xfrm>
            <a:off x="6282860" y="4069912"/>
            <a:ext cx="83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15/15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14E3587-0075-4B94-B939-61CCC9E4FDB0}"/>
              </a:ext>
            </a:extLst>
          </p:cNvPr>
          <p:cNvSpPr txBox="1"/>
          <p:nvPr/>
        </p:nvSpPr>
        <p:spPr>
          <a:xfrm>
            <a:off x="5727700" y="4069912"/>
            <a:ext cx="83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Total:</a:t>
            </a:r>
          </a:p>
        </p:txBody>
      </p:sp>
      <p:pic>
        <p:nvPicPr>
          <p:cNvPr id="15" name="Imagem 14">
            <a:hlinkClick r:id="rId6" action="ppaction://hlinksldjump"/>
            <a:extLst>
              <a:ext uri="{FF2B5EF4-FFF2-40B4-BE49-F238E27FC236}">
                <a16:creationId xmlns:a16="http://schemas.microsoft.com/office/drawing/2014/main" id="{DFE77C44-9084-41D2-A628-8E9895B7030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096" y="6559248"/>
            <a:ext cx="993304" cy="9933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1248</TotalTime>
  <Words>1728</Words>
  <Application>Microsoft Office PowerPoint</Application>
  <PresentationFormat>Personalizar</PresentationFormat>
  <Paragraphs>841</Paragraphs>
  <Slides>24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Times New Roman</vt:lpstr>
      <vt:lpstr>Office Theme</vt:lpstr>
      <vt:lpstr>Apresentação do PowerPoint</vt:lpstr>
      <vt:lpstr>Nome</vt:lpstr>
      <vt:lpstr>Apresentação do PowerPoint</vt:lpstr>
      <vt:lpstr>Usuário: Colaborador01</vt:lpstr>
      <vt:lpstr>Usuário: Colaborador01</vt:lpstr>
      <vt:lpstr>Usuário: Colaborador01</vt:lpstr>
      <vt:lpstr>Usuário: Colaborador01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Parada Necessária</vt:lpstr>
      <vt:lpstr>Parada Necessária</vt:lpstr>
      <vt:lpstr>IT </vt:lpstr>
      <vt:lpstr>Apresentação do PowerPoint</vt:lpstr>
      <vt:lpstr>Apresentação do PowerPoint</vt:lpstr>
      <vt:lpstr>Apresentação do PowerPoint</vt:lpstr>
      <vt:lpstr>OPS Concluidas: 4</vt:lpstr>
      <vt:lpstr>Colaborador 01</vt:lpstr>
      <vt:lpstr>Apresentação do PowerPoint</vt:lpstr>
      <vt:lpstr>Usuário: xxxxxx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TELA COLABORADORES.cdr</dc:title>
  <dc:creator>Michelle</dc:creator>
  <cp:lastModifiedBy>Laíssa Raposo</cp:lastModifiedBy>
  <cp:revision>108</cp:revision>
  <dcterms:created xsi:type="dcterms:W3CDTF">2017-11-01T03:07:31Z</dcterms:created>
  <dcterms:modified xsi:type="dcterms:W3CDTF">2017-12-18T04:53:15Z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2017-11-01T00:00:00Z</vt:filetime>
  </property>
  <property fmtid="{D5CDD505-2E9C-101B-9397-08002B2CF9AE}" pid="3" name="Creator">
    <vt:lpwstr>CorelDRAW X8</vt:lpwstr>
  </property>
  <property fmtid="{D5CDD505-2E9C-101B-9397-08002B2CF9AE}" pid="4" name="LastSaved">
    <vt:filetime>2017-11-01T00:00:00Z</vt:filetime>
  </property>
</Properties>
</file>