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264" r:id="rId3"/>
    <p:sldId id="267" r:id="rId4"/>
    <p:sldId id="271" r:id="rId5"/>
    <p:sldId id="260" r:id="rId6"/>
    <p:sldId id="263" r:id="rId7"/>
    <p:sldId id="270" r:id="rId8"/>
  </p:sldIdLst>
  <p:sldSz cx="9144000" cy="5143500" type="screen16x9"/>
  <p:notesSz cx="6858000" cy="9144000"/>
  <p:embeddedFontLst>
    <p:embeddedFont>
      <p:font typeface="Catamaran" panose="020B0604020202020204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usso One" panose="020B0604020202020204" charset="0"/>
      <p:regular r:id="rId16"/>
    </p:embeddedFont>
    <p:embeddedFont>
      <p:font typeface="Unn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A5BFEA-1664-4721-9384-FCB51D600FC5}">
  <a:tblStyle styleId="{15A5BFEA-1664-4721-9384-FCB51D600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434886b7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1434886b7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1432e389c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1432e389c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1432e389c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1432e389c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1432e38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1432e38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7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18d0ada648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18d0ada648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1432e389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1432e389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195880115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195880115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ypto Mining Project Proposal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8875"/>
            <a:ext cx="40533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9050" y="3713700"/>
            <a:ext cx="3466500" cy="4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 flipH="1">
            <a:off x="83800" y="-1062330"/>
            <a:ext cx="3691100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 flipH="1">
            <a:off x="10393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 flipH="1">
            <a:off x="4766517" y="-72583"/>
            <a:ext cx="4497070" cy="5216035"/>
            <a:chOff x="5082600" y="539500"/>
            <a:chExt cx="3437076" cy="39865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58;p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2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1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0"/>
          <p:cNvSpPr txBox="1">
            <a:spLocks noGrp="1"/>
          </p:cNvSpPr>
          <p:nvPr>
            <p:ph type="subTitle" idx="1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2" name="Google Shape;1182;p30"/>
          <p:cNvSpPr txBox="1">
            <a:spLocks noGrp="1"/>
          </p:cNvSpPr>
          <p:nvPr>
            <p:ph type="subTitle" idx="2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30"/>
          <p:cNvSpPr txBox="1">
            <a:spLocks noGrp="1"/>
          </p:cNvSpPr>
          <p:nvPr>
            <p:ph type="subTitle" idx="3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subTitle" idx="4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3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30"/>
          <p:cNvSpPr txBox="1">
            <a:spLocks noGrp="1"/>
          </p:cNvSpPr>
          <p:nvPr>
            <p:ph type="subTitle" idx="5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1187" name="Google Shape;1187;p30"/>
          <p:cNvSpPr txBox="1">
            <a:spLocks noGrp="1"/>
          </p:cNvSpPr>
          <p:nvPr>
            <p:ph type="subTitle" idx="6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8" name="Google Shape;1188;p3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221175" y="-531313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9" name="Google Shape;1189;p30"/>
          <p:cNvGrpSpPr/>
          <p:nvPr/>
        </p:nvGrpSpPr>
        <p:grpSpPr>
          <a:xfrm>
            <a:off x="6661153" y="-78200"/>
            <a:ext cx="3288090" cy="2314764"/>
            <a:chOff x="6661153" y="-78200"/>
            <a:chExt cx="3288090" cy="2314764"/>
          </a:xfrm>
        </p:grpSpPr>
        <p:grpSp>
          <p:nvGrpSpPr>
            <p:cNvPr id="1190" name="Google Shape;1190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191" name="Google Shape;1191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4" name="Google Shape;1194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30"/>
          <p:cNvGrpSpPr/>
          <p:nvPr/>
        </p:nvGrpSpPr>
        <p:grpSpPr>
          <a:xfrm rot="-5400000" flipH="1">
            <a:off x="-930822" y="3699100"/>
            <a:ext cx="3288090" cy="2314765"/>
            <a:chOff x="6661153" y="-78200"/>
            <a:chExt cx="3288090" cy="2314764"/>
          </a:xfrm>
        </p:grpSpPr>
        <p:grpSp>
          <p:nvGrpSpPr>
            <p:cNvPr id="1215" name="Google Shape;1215;p30"/>
            <p:cNvGrpSpPr/>
            <p:nvPr/>
          </p:nvGrpSpPr>
          <p:grpSpPr>
            <a:xfrm flipH="1">
              <a:off x="8617716" y="1378767"/>
              <a:ext cx="1331526" cy="82513"/>
              <a:chOff x="2617250" y="2254786"/>
              <a:chExt cx="1017675" cy="63064"/>
            </a:xfrm>
          </p:grpSpPr>
          <p:sp>
            <p:nvSpPr>
              <p:cNvPr id="1216" name="Google Shape;1216;p30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0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0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9" name="Google Shape;1219;p30"/>
            <p:cNvSpPr/>
            <p:nvPr/>
          </p:nvSpPr>
          <p:spPr>
            <a:xfrm flipH="1">
              <a:off x="7942425" y="-78199"/>
              <a:ext cx="24350" cy="2052057"/>
            </a:xfrm>
            <a:custGeom>
              <a:avLst/>
              <a:gdLst/>
              <a:ahLst/>
              <a:cxnLst/>
              <a:rect l="l" t="t" r="r" b="b"/>
              <a:pathLst>
                <a:path w="745" h="54696" extrusionOk="0">
                  <a:moveTo>
                    <a:pt x="0" y="54696"/>
                  </a:moveTo>
                  <a:lnTo>
                    <a:pt x="745" y="54696"/>
                  </a:lnTo>
                  <a:lnTo>
                    <a:pt x="74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 flipH="1">
              <a:off x="8160549" y="-78200"/>
              <a:ext cx="24401" cy="2294499"/>
            </a:xfrm>
            <a:custGeom>
              <a:avLst/>
              <a:gdLst/>
              <a:ahLst/>
              <a:cxnLst/>
              <a:rect l="l" t="t" r="r" b="b"/>
              <a:pathLst>
                <a:path w="745" h="62110" extrusionOk="0">
                  <a:moveTo>
                    <a:pt x="0" y="62109"/>
                  </a:moveTo>
                  <a:lnTo>
                    <a:pt x="744" y="62109"/>
                  </a:lnTo>
                  <a:lnTo>
                    <a:pt x="74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 flipH="1">
              <a:off x="8358260" y="-78192"/>
              <a:ext cx="1234966" cy="738265"/>
            </a:xfrm>
            <a:custGeom>
              <a:avLst/>
              <a:gdLst/>
              <a:ahLst/>
              <a:cxnLst/>
              <a:rect l="l" t="t" r="r" b="b"/>
              <a:pathLst>
                <a:path w="37755" h="22570" extrusionOk="0">
                  <a:moveTo>
                    <a:pt x="37010" y="1"/>
                  </a:moveTo>
                  <a:lnTo>
                    <a:pt x="37010" y="21825"/>
                  </a:lnTo>
                  <a:lnTo>
                    <a:pt x="1" y="21825"/>
                  </a:lnTo>
                  <a:lnTo>
                    <a:pt x="1" y="22570"/>
                  </a:lnTo>
                  <a:lnTo>
                    <a:pt x="37754" y="22570"/>
                  </a:lnTo>
                  <a:lnTo>
                    <a:pt x="37754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 flipH="1">
              <a:off x="8358260" y="826567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 flipH="1">
              <a:off x="6736728" y="184764"/>
              <a:ext cx="845357" cy="399356"/>
            </a:xfrm>
            <a:custGeom>
              <a:avLst/>
              <a:gdLst/>
              <a:ahLst/>
              <a:cxnLst/>
              <a:rect l="l" t="t" r="r" b="b"/>
              <a:pathLst>
                <a:path w="25844" h="12209" extrusionOk="0">
                  <a:moveTo>
                    <a:pt x="0" y="1"/>
                  </a:moveTo>
                  <a:lnTo>
                    <a:pt x="0" y="12208"/>
                  </a:lnTo>
                  <a:lnTo>
                    <a:pt x="25844" y="12208"/>
                  </a:lnTo>
                  <a:lnTo>
                    <a:pt x="25844" y="11464"/>
                  </a:lnTo>
                  <a:lnTo>
                    <a:pt x="745" y="1146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 flipH="1">
              <a:off x="9572426" y="61133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 flipH="1">
              <a:off x="8317850" y="1657900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 flipH="1">
              <a:off x="8317858" y="751887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 flipH="1">
              <a:off x="7902479" y="193098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 flipH="1">
              <a:off x="6661153" y="53046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 flipH="1">
              <a:off x="6736728" y="221792"/>
              <a:ext cx="467491" cy="24369"/>
            </a:xfrm>
            <a:custGeom>
              <a:avLst/>
              <a:gdLst/>
              <a:ahLst/>
              <a:cxnLst/>
              <a:rect l="l" t="t" r="r" b="b"/>
              <a:pathLst>
                <a:path w="14292" h="745" extrusionOk="0">
                  <a:moveTo>
                    <a:pt x="1" y="745"/>
                  </a:moveTo>
                  <a:lnTo>
                    <a:pt x="14292" y="745"/>
                  </a:lnTo>
                  <a:lnTo>
                    <a:pt x="142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 flipH="1">
              <a:off x="8908508" y="221792"/>
              <a:ext cx="365273" cy="24369"/>
            </a:xfrm>
            <a:custGeom>
              <a:avLst/>
              <a:gdLst/>
              <a:ahLst/>
              <a:cxnLst/>
              <a:rect l="l" t="t" r="r" b="b"/>
              <a:pathLst>
                <a:path w="11167" h="745" extrusionOk="0">
                  <a:moveTo>
                    <a:pt x="1" y="745"/>
                  </a:moveTo>
                  <a:lnTo>
                    <a:pt x="11166" y="745"/>
                  </a:lnTo>
                  <a:lnTo>
                    <a:pt x="1116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 flipH="1">
              <a:off x="6661153" y="19354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 flipH="1">
              <a:off x="7143804" y="193530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9" y="2502"/>
                  </a:moveTo>
                  <a:cubicBezTo>
                    <a:pt x="3186" y="250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502"/>
                    <a:pt x="157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 flipH="1">
              <a:off x="8823497" y="193062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 flipH="1">
              <a:off x="9249975" y="201312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 flipH="1">
              <a:off x="8118562" y="2155705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 flipH="1">
              <a:off x="7750048" y="650304"/>
              <a:ext cx="24402" cy="838586"/>
            </a:xfrm>
            <a:custGeom>
              <a:avLst/>
              <a:gdLst/>
              <a:ahLst/>
              <a:cxnLst/>
              <a:rect l="l" t="t" r="r" b="b"/>
              <a:pathLst>
                <a:path w="746" h="25637" extrusionOk="0">
                  <a:moveTo>
                    <a:pt x="1" y="25636"/>
                  </a:moveTo>
                  <a:lnTo>
                    <a:pt x="745" y="25636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 flipH="1">
              <a:off x="7709637" y="1481637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 flipH="1">
              <a:off x="7709646" y="575625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35"/>
          <p:cNvGrpSpPr/>
          <p:nvPr/>
        </p:nvGrpSpPr>
        <p:grpSpPr>
          <a:xfrm rot="-5400000">
            <a:off x="6286467" y="917654"/>
            <a:ext cx="4497070" cy="2884760"/>
            <a:chOff x="5880542" y="-2979471"/>
            <a:chExt cx="4497070" cy="2884760"/>
          </a:xfrm>
        </p:grpSpPr>
        <p:sp>
          <p:nvSpPr>
            <p:cNvPr id="1416" name="Google Shape;1416;p35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gradFill>
          <a:gsLst>
            <a:gs pos="0">
              <a:srgbClr val="184493"/>
            </a:gs>
            <a:gs pos="100000">
              <a:srgbClr val="001C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36"/>
          <p:cNvGrpSpPr/>
          <p:nvPr/>
        </p:nvGrpSpPr>
        <p:grpSpPr>
          <a:xfrm rot="10800000" flipH="1">
            <a:off x="2323467" y="-1622346"/>
            <a:ext cx="4497070" cy="2884760"/>
            <a:chOff x="5880542" y="-2979471"/>
            <a:chExt cx="4497070" cy="2884760"/>
          </a:xfrm>
        </p:grpSpPr>
        <p:sp>
          <p:nvSpPr>
            <p:cNvPr id="1442" name="Google Shape;1442;p36"/>
            <p:cNvSpPr/>
            <p:nvPr/>
          </p:nvSpPr>
          <p:spPr>
            <a:xfrm flipH="1">
              <a:off x="5979000" y="-1578992"/>
              <a:ext cx="1951740" cy="1023627"/>
            </a:xfrm>
            <a:custGeom>
              <a:avLst/>
              <a:gdLst/>
              <a:ahLst/>
              <a:cxnLst/>
              <a:rect l="l" t="t" r="r" b="b"/>
              <a:pathLst>
                <a:path w="59668" h="31294" extrusionOk="0">
                  <a:moveTo>
                    <a:pt x="39212" y="31293"/>
                  </a:moveTo>
                  <a:lnTo>
                    <a:pt x="0" y="31293"/>
                  </a:lnTo>
                  <a:lnTo>
                    <a:pt x="0" y="30549"/>
                  </a:lnTo>
                  <a:lnTo>
                    <a:pt x="38468" y="30549"/>
                  </a:lnTo>
                  <a:lnTo>
                    <a:pt x="38468" y="1"/>
                  </a:lnTo>
                  <a:lnTo>
                    <a:pt x="59667" y="1"/>
                  </a:lnTo>
                  <a:lnTo>
                    <a:pt x="59667" y="745"/>
                  </a:lnTo>
                  <a:lnTo>
                    <a:pt x="39212" y="745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 flipH="1">
              <a:off x="5888898" y="-1607401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1"/>
                    <a:pt x="1579" y="1"/>
                  </a:cubicBezTo>
                  <a:lnTo>
                    <a:pt x="1579" y="1"/>
                  </a:lnTo>
                  <a:cubicBezTo>
                    <a:pt x="1" y="1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 flipH="1">
              <a:off x="5968304" y="-261270"/>
              <a:ext cx="1356680" cy="24369"/>
            </a:xfrm>
            <a:custGeom>
              <a:avLst/>
              <a:gdLst/>
              <a:ahLst/>
              <a:cxnLst/>
              <a:rect l="l" t="t" r="r" b="b"/>
              <a:pathLst>
                <a:path w="41476" h="745" extrusionOk="0">
                  <a:moveTo>
                    <a:pt x="1" y="745"/>
                  </a:moveTo>
                  <a:lnTo>
                    <a:pt x="41476" y="745"/>
                  </a:lnTo>
                  <a:lnTo>
                    <a:pt x="4147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 flipH="1">
              <a:off x="8188823" y="-2362985"/>
              <a:ext cx="1739420" cy="1632327"/>
            </a:xfrm>
            <a:custGeom>
              <a:avLst/>
              <a:gdLst/>
              <a:ahLst/>
              <a:cxnLst/>
              <a:rect l="l" t="t" r="r" b="b"/>
              <a:pathLst>
                <a:path w="53177" h="49903" extrusionOk="0">
                  <a:moveTo>
                    <a:pt x="1" y="1"/>
                  </a:moveTo>
                  <a:lnTo>
                    <a:pt x="1" y="745"/>
                  </a:lnTo>
                  <a:lnTo>
                    <a:pt x="29388" y="745"/>
                  </a:lnTo>
                  <a:lnTo>
                    <a:pt x="29388" y="49902"/>
                  </a:lnTo>
                  <a:lnTo>
                    <a:pt x="53177" y="49902"/>
                  </a:lnTo>
                  <a:lnTo>
                    <a:pt x="53177" y="49158"/>
                  </a:lnTo>
                  <a:lnTo>
                    <a:pt x="30132" y="49158"/>
                  </a:lnTo>
                  <a:lnTo>
                    <a:pt x="30132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 flipH="1">
              <a:off x="7770037" y="-2939532"/>
              <a:ext cx="370114" cy="1971235"/>
            </a:xfrm>
            <a:custGeom>
              <a:avLst/>
              <a:gdLst/>
              <a:ahLst/>
              <a:cxnLst/>
              <a:rect l="l" t="t" r="r" b="b"/>
              <a:pathLst>
                <a:path w="11315" h="60264" extrusionOk="0">
                  <a:moveTo>
                    <a:pt x="1" y="0"/>
                  </a:moveTo>
                  <a:lnTo>
                    <a:pt x="1" y="60263"/>
                  </a:lnTo>
                  <a:lnTo>
                    <a:pt x="11315" y="60263"/>
                  </a:lnTo>
                  <a:lnTo>
                    <a:pt x="11315" y="16734"/>
                  </a:lnTo>
                  <a:lnTo>
                    <a:pt x="10570" y="16734"/>
                  </a:lnTo>
                  <a:lnTo>
                    <a:pt x="10570" y="59519"/>
                  </a:lnTo>
                  <a:lnTo>
                    <a:pt x="745" y="5951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 flipH="1">
              <a:off x="8445814" y="-755060"/>
              <a:ext cx="1876290" cy="269825"/>
            </a:xfrm>
            <a:custGeom>
              <a:avLst/>
              <a:gdLst/>
              <a:ahLst/>
              <a:cxnLst/>
              <a:rect l="l" t="t" r="r" b="b"/>
              <a:pathLst>
                <a:path w="78902" h="8249" extrusionOk="0">
                  <a:moveTo>
                    <a:pt x="1" y="1"/>
                  </a:moveTo>
                  <a:lnTo>
                    <a:pt x="1" y="745"/>
                  </a:lnTo>
                  <a:lnTo>
                    <a:pt x="43471" y="745"/>
                  </a:lnTo>
                  <a:lnTo>
                    <a:pt x="43471" y="8248"/>
                  </a:lnTo>
                  <a:lnTo>
                    <a:pt x="78902" y="8248"/>
                  </a:lnTo>
                  <a:lnTo>
                    <a:pt x="78902" y="7504"/>
                  </a:lnTo>
                  <a:lnTo>
                    <a:pt x="44215" y="7504"/>
                  </a:lnTo>
                  <a:lnTo>
                    <a:pt x="44215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 flipH="1">
              <a:off x="7732060" y="-2432134"/>
              <a:ext cx="105195" cy="81840"/>
            </a:xfrm>
            <a:custGeom>
              <a:avLst/>
              <a:gdLst/>
              <a:ahLst/>
              <a:cxnLst/>
              <a:rect l="l" t="t" r="r" b="b"/>
              <a:pathLst>
                <a:path w="3216" h="2502" extrusionOk="0">
                  <a:moveTo>
                    <a:pt x="1608" y="2502"/>
                  </a:moveTo>
                  <a:cubicBezTo>
                    <a:pt x="3216" y="250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 flipH="1">
              <a:off x="8072898" y="-2979471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1"/>
                    <a:pt x="1608" y="1"/>
                  </a:cubicBezTo>
                  <a:lnTo>
                    <a:pt x="1608" y="1"/>
                  </a:lnTo>
                  <a:cubicBezTo>
                    <a:pt x="1" y="1"/>
                    <a:pt x="1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 flipH="1">
              <a:off x="9874631" y="-2395106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1" y="0"/>
                    <a:pt x="1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 flipH="1">
              <a:off x="10272384" y="-776485"/>
              <a:ext cx="105228" cy="81840"/>
            </a:xfrm>
            <a:custGeom>
              <a:avLst/>
              <a:gdLst/>
              <a:ahLst/>
              <a:cxnLst/>
              <a:rect l="l" t="t" r="r" b="b"/>
              <a:pathLst>
                <a:path w="3217" h="2502" extrusionOk="0">
                  <a:moveTo>
                    <a:pt x="1609" y="2502"/>
                  </a:moveTo>
                  <a:cubicBezTo>
                    <a:pt x="3217" y="2502"/>
                    <a:pt x="3217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502"/>
                    <a:pt x="1609" y="250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 flipH="1">
              <a:off x="5880542" y="-289514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 flipH="1">
              <a:off x="8368989" y="-154144"/>
              <a:ext cx="1559253" cy="24369"/>
            </a:xfrm>
            <a:custGeom>
              <a:avLst/>
              <a:gdLst/>
              <a:ahLst/>
              <a:cxnLst/>
              <a:rect l="l" t="t" r="r" b="b"/>
              <a:pathLst>
                <a:path w="47669" h="745" extrusionOk="0">
                  <a:moveTo>
                    <a:pt x="1" y="745"/>
                  </a:moveTo>
                  <a:lnTo>
                    <a:pt x="47669" y="745"/>
                  </a:lnTo>
                  <a:lnTo>
                    <a:pt x="47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 flipH="1">
              <a:off x="7075636" y="-2890826"/>
              <a:ext cx="292198" cy="2252672"/>
            </a:xfrm>
            <a:custGeom>
              <a:avLst/>
              <a:gdLst/>
              <a:ahLst/>
              <a:cxnLst/>
              <a:rect l="l" t="t" r="r" b="b"/>
              <a:pathLst>
                <a:path w="8933" h="68868" extrusionOk="0">
                  <a:moveTo>
                    <a:pt x="8188" y="0"/>
                  </a:moveTo>
                  <a:lnTo>
                    <a:pt x="8188" y="25159"/>
                  </a:lnTo>
                  <a:lnTo>
                    <a:pt x="0" y="25159"/>
                  </a:lnTo>
                  <a:lnTo>
                    <a:pt x="0" y="68868"/>
                  </a:lnTo>
                  <a:lnTo>
                    <a:pt x="745" y="68868"/>
                  </a:lnTo>
                  <a:lnTo>
                    <a:pt x="745" y="25904"/>
                  </a:lnTo>
                  <a:lnTo>
                    <a:pt x="8933" y="25904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 flipH="1">
              <a:off x="8572511" y="-2351275"/>
              <a:ext cx="24402" cy="804470"/>
            </a:xfrm>
            <a:custGeom>
              <a:avLst/>
              <a:gdLst/>
              <a:ahLst/>
              <a:cxnLst/>
              <a:rect l="l" t="t" r="r" b="b"/>
              <a:pathLst>
                <a:path w="746" h="24594" extrusionOk="0">
                  <a:moveTo>
                    <a:pt x="1" y="24593"/>
                  </a:moveTo>
                  <a:lnTo>
                    <a:pt x="745" y="24593"/>
                  </a:lnTo>
                  <a:lnTo>
                    <a:pt x="74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 flipH="1">
              <a:off x="8617716" y="-1434839"/>
              <a:ext cx="1194046" cy="24369"/>
            </a:xfrm>
            <a:custGeom>
              <a:avLst/>
              <a:gdLst/>
              <a:ahLst/>
              <a:cxnLst/>
              <a:rect l="l" t="t" r="r" b="b"/>
              <a:pathLst>
                <a:path w="36504" h="745" extrusionOk="0">
                  <a:moveTo>
                    <a:pt x="1" y="745"/>
                  </a:moveTo>
                  <a:lnTo>
                    <a:pt x="36504" y="745"/>
                  </a:lnTo>
                  <a:lnTo>
                    <a:pt x="3650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 flipH="1">
              <a:off x="6634443" y="-2440900"/>
              <a:ext cx="24402" cy="491860"/>
            </a:xfrm>
            <a:custGeom>
              <a:avLst/>
              <a:gdLst/>
              <a:ahLst/>
              <a:cxnLst/>
              <a:rect l="l" t="t" r="r" b="b"/>
              <a:pathLst>
                <a:path w="746" h="15037" extrusionOk="0">
                  <a:moveTo>
                    <a:pt x="1" y="15037"/>
                  </a:moveTo>
                  <a:lnTo>
                    <a:pt x="745" y="15037"/>
                  </a:lnTo>
                  <a:lnTo>
                    <a:pt x="74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 flipH="1">
              <a:off x="7038608" y="-2930765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608" y="2472"/>
                  </a:moveTo>
                  <a:cubicBezTo>
                    <a:pt x="3186" y="2472"/>
                    <a:pt x="318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 flipH="1">
              <a:off x="6594028" y="-195395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1"/>
                  </a:moveTo>
                  <a:cubicBezTo>
                    <a:pt x="3216" y="2471"/>
                    <a:pt x="3216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1"/>
                    <a:pt x="1609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 flipH="1">
              <a:off x="6594018" y="-2513041"/>
              <a:ext cx="105228" cy="80892"/>
            </a:xfrm>
            <a:custGeom>
              <a:avLst/>
              <a:gdLst/>
              <a:ahLst/>
              <a:cxnLst/>
              <a:rect l="l" t="t" r="r" b="b"/>
              <a:pathLst>
                <a:path w="3217" h="2473" extrusionOk="0">
                  <a:moveTo>
                    <a:pt x="1609" y="2472"/>
                  </a:moveTo>
                  <a:cubicBezTo>
                    <a:pt x="3216" y="2472"/>
                    <a:pt x="3216" y="1"/>
                    <a:pt x="1609" y="1"/>
                  </a:cubicBezTo>
                  <a:lnTo>
                    <a:pt x="1609" y="1"/>
                  </a:lnTo>
                  <a:cubicBezTo>
                    <a:pt x="1" y="1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 flipH="1">
              <a:off x="9870738" y="-175569"/>
              <a:ext cx="104247" cy="80859"/>
            </a:xfrm>
            <a:custGeom>
              <a:avLst/>
              <a:gdLst/>
              <a:ahLst/>
              <a:cxnLst/>
              <a:rect l="l" t="t" r="r" b="b"/>
              <a:pathLst>
                <a:path w="3187" h="2472" extrusionOk="0">
                  <a:moveTo>
                    <a:pt x="1579" y="2472"/>
                  </a:moveTo>
                  <a:cubicBezTo>
                    <a:pt x="3186" y="2472"/>
                    <a:pt x="3186" y="0"/>
                    <a:pt x="1579" y="0"/>
                  </a:cubicBezTo>
                  <a:lnTo>
                    <a:pt x="1579" y="0"/>
                  </a:lnTo>
                  <a:cubicBezTo>
                    <a:pt x="1" y="0"/>
                    <a:pt x="1" y="2472"/>
                    <a:pt x="157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 flipH="1">
              <a:off x="8534046" y="-1463565"/>
              <a:ext cx="104247" cy="81840"/>
            </a:xfrm>
            <a:custGeom>
              <a:avLst/>
              <a:gdLst/>
              <a:ahLst/>
              <a:cxnLst/>
              <a:rect l="l" t="t" r="r" b="b"/>
              <a:pathLst>
                <a:path w="3187" h="2502" extrusionOk="0">
                  <a:moveTo>
                    <a:pt x="1608" y="2502"/>
                  </a:moveTo>
                  <a:cubicBezTo>
                    <a:pt x="3186" y="2502"/>
                    <a:pt x="3186" y="1"/>
                    <a:pt x="1608" y="1"/>
                  </a:cubicBezTo>
                  <a:lnTo>
                    <a:pt x="1608" y="1"/>
                  </a:lnTo>
                  <a:cubicBezTo>
                    <a:pt x="0" y="1"/>
                    <a:pt x="0" y="2502"/>
                    <a:pt x="160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 flipH="1">
              <a:off x="9757202" y="-1462119"/>
              <a:ext cx="104214" cy="81840"/>
            </a:xfrm>
            <a:custGeom>
              <a:avLst/>
              <a:gdLst/>
              <a:ahLst/>
              <a:cxnLst/>
              <a:rect l="l" t="t" r="r" b="b"/>
              <a:pathLst>
                <a:path w="3186" h="2502" extrusionOk="0">
                  <a:moveTo>
                    <a:pt x="1578" y="2502"/>
                  </a:moveTo>
                  <a:cubicBezTo>
                    <a:pt x="3186" y="2502"/>
                    <a:pt x="3186" y="1"/>
                    <a:pt x="1578" y="1"/>
                  </a:cubicBezTo>
                  <a:lnTo>
                    <a:pt x="1578" y="1"/>
                  </a:lnTo>
                  <a:cubicBezTo>
                    <a:pt x="0" y="1"/>
                    <a:pt x="0" y="2502"/>
                    <a:pt x="1578" y="2502"/>
                  </a:cubicBezTo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 flipH="1">
              <a:off x="8528712" y="-2395106"/>
              <a:ext cx="105195" cy="80859"/>
            </a:xfrm>
            <a:custGeom>
              <a:avLst/>
              <a:gdLst/>
              <a:ahLst/>
              <a:cxnLst/>
              <a:rect l="l" t="t" r="r" b="b"/>
              <a:pathLst>
                <a:path w="3216" h="2472" extrusionOk="0">
                  <a:moveTo>
                    <a:pt x="1608" y="2471"/>
                  </a:moveTo>
                  <a:cubicBezTo>
                    <a:pt x="3216" y="2471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0" y="0"/>
                    <a:pt x="0" y="2471"/>
                    <a:pt x="1608" y="2471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 flipH="1">
              <a:off x="8533553" y="-1553448"/>
              <a:ext cx="105228" cy="80859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8" y="2472"/>
                  </a:moveTo>
                  <a:cubicBezTo>
                    <a:pt x="3216" y="2472"/>
                    <a:pt x="3216" y="0"/>
                    <a:pt x="1608" y="0"/>
                  </a:cubicBezTo>
                  <a:lnTo>
                    <a:pt x="1608" y="0"/>
                  </a:lnTo>
                  <a:cubicBezTo>
                    <a:pt x="30" y="0"/>
                    <a:pt x="0" y="2472"/>
                    <a:pt x="1608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316675" y="1578513"/>
            <a:ext cx="376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4328225" y="2248888"/>
            <a:ext cx="37428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99" name="Google Shape;199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4378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7"/>
          <p:cNvGrpSpPr/>
          <p:nvPr/>
        </p:nvGrpSpPr>
        <p:grpSpPr>
          <a:xfrm flipH="1">
            <a:off x="-1138230" y="-120961"/>
            <a:ext cx="4893120" cy="5660585"/>
            <a:chOff x="5086871" y="539500"/>
            <a:chExt cx="3432805" cy="3971225"/>
          </a:xfrm>
        </p:grpSpPr>
        <p:grpSp>
          <p:nvGrpSpPr>
            <p:cNvPr id="201" name="Google Shape;201;p7"/>
            <p:cNvGrpSpPr/>
            <p:nvPr/>
          </p:nvGrpSpPr>
          <p:grpSpPr>
            <a:xfrm>
              <a:off x="5086871" y="539500"/>
              <a:ext cx="3432805" cy="3971225"/>
              <a:chOff x="2226996" y="1095600"/>
              <a:chExt cx="3432805" cy="3971225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3716571" y="2165974"/>
                <a:ext cx="1867907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59668" h="31294" extrusionOk="0">
                    <a:moveTo>
                      <a:pt x="39212" y="31293"/>
                    </a:moveTo>
                    <a:lnTo>
                      <a:pt x="0" y="31293"/>
                    </a:lnTo>
                    <a:lnTo>
                      <a:pt x="0" y="30549"/>
                    </a:lnTo>
                    <a:lnTo>
                      <a:pt x="38468" y="30549"/>
                    </a:lnTo>
                    <a:lnTo>
                      <a:pt x="38468" y="1"/>
                    </a:lnTo>
                    <a:lnTo>
                      <a:pt x="59667" y="1"/>
                    </a:lnTo>
                    <a:lnTo>
                      <a:pt x="59667" y="745"/>
                    </a:lnTo>
                    <a:lnTo>
                      <a:pt x="39212" y="745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5573740" y="2144262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579" y="2472"/>
                    </a:moveTo>
                    <a:cubicBezTo>
                      <a:pt x="3186" y="247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202260" y="3173095"/>
                <a:ext cx="1390483" cy="18627"/>
              </a:xfrm>
              <a:custGeom>
                <a:avLst/>
                <a:gdLst/>
                <a:ahLst/>
                <a:cxnLst/>
                <a:rect l="l" t="t" r="r" b="b"/>
                <a:pathLst>
                  <a:path w="41476" h="745" extrusionOk="0">
                    <a:moveTo>
                      <a:pt x="1" y="745"/>
                    </a:moveTo>
                    <a:lnTo>
                      <a:pt x="41476" y="745"/>
                    </a:lnTo>
                    <a:lnTo>
                      <a:pt x="4147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566174" y="1566774"/>
                <a:ext cx="1302704" cy="1247575"/>
              </a:xfrm>
              <a:custGeom>
                <a:avLst/>
                <a:gdLst/>
                <a:ahLst/>
                <a:cxnLst/>
                <a:rect l="l" t="t" r="r" b="b"/>
                <a:pathLst>
                  <a:path w="53177" h="49903" extrusionOk="0">
                    <a:moveTo>
                      <a:pt x="1" y="1"/>
                    </a:moveTo>
                    <a:lnTo>
                      <a:pt x="1" y="745"/>
                    </a:lnTo>
                    <a:lnTo>
                      <a:pt x="29388" y="745"/>
                    </a:lnTo>
                    <a:lnTo>
                      <a:pt x="29388" y="49902"/>
                    </a:lnTo>
                    <a:lnTo>
                      <a:pt x="53177" y="49902"/>
                    </a:lnTo>
                    <a:lnTo>
                      <a:pt x="53177" y="49158"/>
                    </a:lnTo>
                    <a:lnTo>
                      <a:pt x="30132" y="49158"/>
                    </a:lnTo>
                    <a:lnTo>
                      <a:pt x="30132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065297" y="3051655"/>
                <a:ext cx="18627" cy="182971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54696" extrusionOk="0">
                    <a:moveTo>
                      <a:pt x="0" y="54696"/>
                    </a:moveTo>
                    <a:lnTo>
                      <a:pt x="745" y="54696"/>
                    </a:lnTo>
                    <a:lnTo>
                      <a:pt x="7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898572" y="3263772"/>
                <a:ext cx="18627" cy="180305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2110" extrusionOk="0">
                    <a:moveTo>
                      <a:pt x="0" y="62109"/>
                    </a:moveTo>
                    <a:lnTo>
                      <a:pt x="744" y="62109"/>
                    </a:lnTo>
                    <a:lnTo>
                      <a:pt x="74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202250" y="3313025"/>
                <a:ext cx="1217800" cy="1383025"/>
              </a:xfrm>
              <a:custGeom>
                <a:avLst/>
                <a:gdLst/>
                <a:ahLst/>
                <a:cxnLst/>
                <a:rect l="l" t="t" r="r" b="b"/>
                <a:pathLst>
                  <a:path w="48712" h="55321" extrusionOk="0">
                    <a:moveTo>
                      <a:pt x="1" y="1"/>
                    </a:moveTo>
                    <a:lnTo>
                      <a:pt x="1" y="37457"/>
                    </a:lnTo>
                    <a:lnTo>
                      <a:pt x="47967" y="37457"/>
                    </a:lnTo>
                    <a:lnTo>
                      <a:pt x="47967" y="55321"/>
                    </a:lnTo>
                    <a:lnTo>
                      <a:pt x="48711" y="55321"/>
                    </a:lnTo>
                    <a:lnTo>
                      <a:pt x="48711" y="36712"/>
                    </a:lnTo>
                    <a:lnTo>
                      <a:pt x="745" y="36712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822225" y="3313025"/>
                <a:ext cx="943875" cy="564250"/>
              </a:xfrm>
              <a:custGeom>
                <a:avLst/>
                <a:gdLst/>
                <a:ahLst/>
                <a:cxnLst/>
                <a:rect l="l" t="t" r="r" b="b"/>
                <a:pathLst>
                  <a:path w="37755" h="22570" extrusionOk="0">
                    <a:moveTo>
                      <a:pt x="37010" y="1"/>
                    </a:moveTo>
                    <a:lnTo>
                      <a:pt x="37010" y="21825"/>
                    </a:lnTo>
                    <a:lnTo>
                      <a:pt x="1" y="21825"/>
                    </a:lnTo>
                    <a:lnTo>
                      <a:pt x="1" y="22570"/>
                    </a:lnTo>
                    <a:lnTo>
                      <a:pt x="37754" y="22570"/>
                    </a:lnTo>
                    <a:lnTo>
                      <a:pt x="37754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932800" y="1126125"/>
                <a:ext cx="282875" cy="150660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60264" extrusionOk="0">
                    <a:moveTo>
                      <a:pt x="1" y="0"/>
                    </a:moveTo>
                    <a:lnTo>
                      <a:pt x="1" y="60263"/>
                    </a:lnTo>
                    <a:lnTo>
                      <a:pt x="11315" y="60263"/>
                    </a:lnTo>
                    <a:lnTo>
                      <a:pt x="11315" y="16734"/>
                    </a:lnTo>
                    <a:lnTo>
                      <a:pt x="10570" y="16734"/>
                    </a:lnTo>
                    <a:lnTo>
                      <a:pt x="10570" y="59519"/>
                    </a:lnTo>
                    <a:lnTo>
                      <a:pt x="745" y="59519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3747450" y="4004525"/>
                <a:ext cx="18650" cy="64092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5637" extrusionOk="0">
                    <a:moveTo>
                      <a:pt x="1" y="25636"/>
                    </a:moveTo>
                    <a:lnTo>
                      <a:pt x="745" y="25636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4359325" y="3514000"/>
                <a:ext cx="646100" cy="305225"/>
              </a:xfrm>
              <a:custGeom>
                <a:avLst/>
                <a:gdLst/>
                <a:ahLst/>
                <a:cxnLst/>
                <a:rect l="l" t="t" r="r" b="b"/>
                <a:pathLst>
                  <a:path w="25844" h="12209" extrusionOk="0">
                    <a:moveTo>
                      <a:pt x="0" y="1"/>
                    </a:moveTo>
                    <a:lnTo>
                      <a:pt x="0" y="12208"/>
                    </a:lnTo>
                    <a:lnTo>
                      <a:pt x="25844" y="12208"/>
                    </a:lnTo>
                    <a:lnTo>
                      <a:pt x="25844" y="11464"/>
                    </a:lnTo>
                    <a:lnTo>
                      <a:pt x="745" y="11464"/>
                    </a:lnTo>
                    <a:lnTo>
                      <a:pt x="74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265150" y="2795700"/>
                <a:ext cx="1434044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78902" h="8249" extrusionOk="0">
                    <a:moveTo>
                      <a:pt x="1" y="1"/>
                    </a:moveTo>
                    <a:lnTo>
                      <a:pt x="1" y="745"/>
                    </a:lnTo>
                    <a:lnTo>
                      <a:pt x="43471" y="745"/>
                    </a:lnTo>
                    <a:lnTo>
                      <a:pt x="43471" y="8248"/>
                    </a:lnTo>
                    <a:lnTo>
                      <a:pt x="78902" y="8248"/>
                    </a:lnTo>
                    <a:lnTo>
                      <a:pt x="78902" y="7504"/>
                    </a:lnTo>
                    <a:lnTo>
                      <a:pt x="44215" y="7504"/>
                    </a:lnTo>
                    <a:lnTo>
                      <a:pt x="44215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4164300" y="1513925"/>
                <a:ext cx="804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3903775" y="1095600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1" y="1"/>
                      <a:pt x="1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2526725" y="1542225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1" y="0"/>
                      <a:pt x="1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226996" y="2771836"/>
                <a:ext cx="804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502" extrusionOk="0">
                    <a:moveTo>
                      <a:pt x="1609" y="2502"/>
                    </a:moveTo>
                    <a:cubicBezTo>
                      <a:pt x="3217" y="250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502"/>
                      <a:pt x="160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757698" y="3840025"/>
                <a:ext cx="804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3716561" y="4639906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2"/>
                    </a:moveTo>
                    <a:cubicBezTo>
                      <a:pt x="3217" y="2472"/>
                      <a:pt x="321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716579" y="3947448"/>
                <a:ext cx="8040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4034025" y="4848625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2"/>
                    </a:moveTo>
                    <a:cubicBezTo>
                      <a:pt x="3217" y="2472"/>
                      <a:pt x="3217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371216" y="4691404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9" y="2472"/>
                    </a:moveTo>
                    <a:cubicBezTo>
                      <a:pt x="3187" y="2472"/>
                      <a:pt x="3187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4982761" y="3778219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80126" y="3151513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8" y="2472"/>
                    </a:moveTo>
                    <a:cubicBezTo>
                      <a:pt x="3186" y="247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566175" y="3254975"/>
                <a:ext cx="11917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47669" h="745" extrusionOk="0">
                    <a:moveTo>
                      <a:pt x="1" y="745"/>
                    </a:moveTo>
                    <a:lnTo>
                      <a:pt x="47669" y="745"/>
                    </a:lnTo>
                    <a:lnTo>
                      <a:pt x="47669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48125" y="3542300"/>
                <a:ext cx="3573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4292" h="745" extrusionOk="0">
                    <a:moveTo>
                      <a:pt x="1" y="745"/>
                    </a:moveTo>
                    <a:lnTo>
                      <a:pt x="14292" y="745"/>
                    </a:lnTo>
                    <a:lnTo>
                      <a:pt x="1429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4523081" y="1163343"/>
                <a:ext cx="223325" cy="1632344"/>
              </a:xfrm>
              <a:custGeom>
                <a:avLst/>
                <a:gdLst/>
                <a:ahLst/>
                <a:cxnLst/>
                <a:rect l="l" t="t" r="r" b="b"/>
                <a:pathLst>
                  <a:path w="8933" h="68868" extrusionOk="0">
                    <a:moveTo>
                      <a:pt x="8188" y="0"/>
                    </a:moveTo>
                    <a:lnTo>
                      <a:pt x="8188" y="25159"/>
                    </a:lnTo>
                    <a:lnTo>
                      <a:pt x="0" y="25159"/>
                    </a:lnTo>
                    <a:lnTo>
                      <a:pt x="0" y="68868"/>
                    </a:lnTo>
                    <a:lnTo>
                      <a:pt x="745" y="68868"/>
                    </a:lnTo>
                    <a:lnTo>
                      <a:pt x="745" y="25904"/>
                    </a:lnTo>
                    <a:lnTo>
                      <a:pt x="8933" y="25904"/>
                    </a:lnTo>
                    <a:lnTo>
                      <a:pt x="8933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066375" y="3542300"/>
                <a:ext cx="27917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745" extrusionOk="0">
                    <a:moveTo>
                      <a:pt x="1" y="745"/>
                    </a:moveTo>
                    <a:lnTo>
                      <a:pt x="11166" y="745"/>
                    </a:lnTo>
                    <a:lnTo>
                      <a:pt x="1116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583700" y="1575725"/>
                <a:ext cx="18650" cy="614850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4594" extrusionOk="0">
                    <a:moveTo>
                      <a:pt x="1" y="24593"/>
                    </a:moveTo>
                    <a:lnTo>
                      <a:pt x="745" y="24593"/>
                    </a:lnTo>
                    <a:lnTo>
                      <a:pt x="74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064950" y="1507225"/>
                <a:ext cx="18650" cy="37592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5037" extrusionOk="0">
                    <a:moveTo>
                      <a:pt x="1" y="15037"/>
                    </a:moveTo>
                    <a:lnTo>
                      <a:pt x="745" y="15037"/>
                    </a:lnTo>
                    <a:lnTo>
                      <a:pt x="74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4695025" y="1132825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608" y="2472"/>
                    </a:moveTo>
                    <a:cubicBezTo>
                      <a:pt x="3186" y="2472"/>
                      <a:pt x="318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034064" y="1879391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9" y="2471"/>
                    </a:moveTo>
                    <a:cubicBezTo>
                      <a:pt x="3216" y="2471"/>
                      <a:pt x="3216" y="0"/>
                      <a:pt x="1609" y="0"/>
                    </a:cubicBezTo>
                    <a:lnTo>
                      <a:pt x="1609" y="0"/>
                    </a:lnTo>
                    <a:cubicBezTo>
                      <a:pt x="1" y="0"/>
                      <a:pt x="1" y="2471"/>
                      <a:pt x="1609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5034072" y="1452088"/>
                <a:ext cx="80425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3" extrusionOk="0">
                    <a:moveTo>
                      <a:pt x="1609" y="2472"/>
                    </a:moveTo>
                    <a:cubicBezTo>
                      <a:pt x="3216" y="2472"/>
                      <a:pt x="3216" y="1"/>
                      <a:pt x="1609" y="1"/>
                    </a:cubicBezTo>
                    <a:lnTo>
                      <a:pt x="1609" y="1"/>
                    </a:lnTo>
                    <a:cubicBezTo>
                      <a:pt x="1" y="1"/>
                      <a:pt x="1" y="2472"/>
                      <a:pt x="160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982761" y="3520713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4614625" y="3520700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579" y="2502"/>
                    </a:moveTo>
                    <a:cubicBezTo>
                      <a:pt x="3186" y="2502"/>
                      <a:pt x="3186" y="1"/>
                      <a:pt x="1579" y="1"/>
                    </a:cubicBezTo>
                    <a:lnTo>
                      <a:pt x="1579" y="1"/>
                    </a:lnTo>
                    <a:cubicBezTo>
                      <a:pt x="1" y="1"/>
                      <a:pt x="1" y="2502"/>
                      <a:pt x="1579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3330849" y="3520342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004169" y="3526648"/>
                <a:ext cx="804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502" extrusionOk="0">
                    <a:moveTo>
                      <a:pt x="1608" y="2502"/>
                    </a:moveTo>
                    <a:cubicBezTo>
                      <a:pt x="3216" y="2502"/>
                      <a:pt x="321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2530450" y="3238600"/>
                <a:ext cx="796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472" extrusionOk="0">
                    <a:moveTo>
                      <a:pt x="1579" y="2472"/>
                    </a:moveTo>
                    <a:cubicBezTo>
                      <a:pt x="3186" y="2472"/>
                      <a:pt x="3186" y="0"/>
                      <a:pt x="1579" y="0"/>
                    </a:cubicBezTo>
                    <a:lnTo>
                      <a:pt x="1579" y="0"/>
                    </a:lnTo>
                    <a:cubicBezTo>
                      <a:pt x="1" y="0"/>
                      <a:pt x="1" y="2472"/>
                      <a:pt x="1579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552074" y="2254195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555425" y="1542225"/>
                <a:ext cx="8040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472" extrusionOk="0">
                    <a:moveTo>
                      <a:pt x="1608" y="2471"/>
                    </a:moveTo>
                    <a:cubicBezTo>
                      <a:pt x="3216" y="2471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0" y="0"/>
                      <a:pt x="0" y="2471"/>
                      <a:pt x="1608" y="2471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551700" y="2185498"/>
                <a:ext cx="8042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472" extrusionOk="0">
                    <a:moveTo>
                      <a:pt x="1608" y="2472"/>
                    </a:moveTo>
                    <a:cubicBezTo>
                      <a:pt x="3216" y="2472"/>
                      <a:pt x="3216" y="0"/>
                      <a:pt x="1608" y="0"/>
                    </a:cubicBezTo>
                    <a:lnTo>
                      <a:pt x="1608" y="0"/>
                    </a:lnTo>
                    <a:cubicBezTo>
                      <a:pt x="30" y="0"/>
                      <a:pt x="0" y="2472"/>
                      <a:pt x="1608" y="2472"/>
                    </a:cubicBez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7"/>
            <p:cNvGrpSpPr/>
            <p:nvPr/>
          </p:nvGrpSpPr>
          <p:grpSpPr>
            <a:xfrm>
              <a:off x="5410000" y="3637511"/>
              <a:ext cx="1017675" cy="63064"/>
              <a:chOff x="2617250" y="2254786"/>
              <a:chExt cx="1017675" cy="63064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2655200" y="2276150"/>
                <a:ext cx="912600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36504" h="745" extrusionOk="0">
                    <a:moveTo>
                      <a:pt x="1" y="745"/>
                    </a:moveTo>
                    <a:lnTo>
                      <a:pt x="36504" y="745"/>
                    </a:lnTo>
                    <a:lnTo>
                      <a:pt x="3650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55250" y="2254786"/>
                <a:ext cx="7967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502" extrusionOk="0">
                    <a:moveTo>
                      <a:pt x="1608" y="2502"/>
                    </a:moveTo>
                    <a:cubicBezTo>
                      <a:pt x="3186" y="2502"/>
                      <a:pt x="3186" y="1"/>
                      <a:pt x="1608" y="1"/>
                    </a:cubicBezTo>
                    <a:lnTo>
                      <a:pt x="1608" y="1"/>
                    </a:lnTo>
                    <a:cubicBezTo>
                      <a:pt x="0" y="1"/>
                      <a:pt x="0" y="2502"/>
                      <a:pt x="160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617250" y="2255300"/>
                <a:ext cx="796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2502" extrusionOk="0">
                    <a:moveTo>
                      <a:pt x="1578" y="2502"/>
                    </a:moveTo>
                    <a:cubicBezTo>
                      <a:pt x="3186" y="2502"/>
                      <a:pt x="3186" y="1"/>
                      <a:pt x="1578" y="1"/>
                    </a:cubicBezTo>
                    <a:lnTo>
                      <a:pt x="1578" y="1"/>
                    </a:lnTo>
                    <a:cubicBezTo>
                      <a:pt x="0" y="1"/>
                      <a:pt x="0" y="2502"/>
                      <a:pt x="1578" y="2502"/>
                    </a:cubicBezTo>
                  </a:path>
                </a:pathLst>
              </a:custGeom>
              <a:solidFill>
                <a:srgbClr val="4581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6144900" cy="40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15"/>
          <p:cNvGrpSpPr/>
          <p:nvPr/>
        </p:nvGrpSpPr>
        <p:grpSpPr>
          <a:xfrm>
            <a:off x="5283167" y="42704"/>
            <a:ext cx="4497070" cy="5216035"/>
            <a:chOff x="5082600" y="539500"/>
            <a:chExt cx="3437076" cy="3986575"/>
          </a:xfrm>
        </p:grpSpPr>
        <p:grpSp>
          <p:nvGrpSpPr>
            <p:cNvPr id="477" name="Google Shape;477;p15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478" name="Google Shape;478;p15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479" name="Google Shape;479;p15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5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5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5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15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15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15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15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15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15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15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1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15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15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" name="Google Shape;521;p15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522" name="Google Shape;522;p15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15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15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5" name="Google Shape;525;p15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15"/>
          <p:cNvSpPr txBox="1">
            <a:spLocks noGrp="1"/>
          </p:cNvSpPr>
          <p:nvPr>
            <p:ph type="title"/>
          </p:nvPr>
        </p:nvSpPr>
        <p:spPr>
          <a:xfrm>
            <a:off x="713225" y="1422825"/>
            <a:ext cx="4617600" cy="14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27" name="Google Shape;527;p15"/>
          <p:cNvSpPr txBox="1">
            <a:spLocks noGrp="1"/>
          </p:cNvSpPr>
          <p:nvPr>
            <p:ph type="subTitle" idx="1"/>
          </p:nvPr>
        </p:nvSpPr>
        <p:spPr>
          <a:xfrm>
            <a:off x="995975" y="2807850"/>
            <a:ext cx="4019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8" name="Google Shape;528;p15"/>
          <p:cNvSpPr txBox="1">
            <a:spLocks noGrp="1"/>
          </p:cNvSpPr>
          <p:nvPr>
            <p:ph type="title" idx="2" hasCustomPrompt="1"/>
          </p:nvPr>
        </p:nvSpPr>
        <p:spPr>
          <a:xfrm>
            <a:off x="5432525" y="1747713"/>
            <a:ext cx="3051000" cy="16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29" name="Google Shape;529;p15"/>
          <p:cNvGrpSpPr/>
          <p:nvPr/>
        </p:nvGrpSpPr>
        <p:grpSpPr>
          <a:xfrm rot="10800000"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530" name="Google Shape;530;p15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15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5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15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7"/>
          <p:cNvSpPr txBox="1">
            <a:spLocks noGrp="1"/>
          </p:cNvSpPr>
          <p:nvPr>
            <p:ph type="title"/>
          </p:nvPr>
        </p:nvSpPr>
        <p:spPr>
          <a:xfrm>
            <a:off x="713225" y="541863"/>
            <a:ext cx="401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2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2"/>
          <p:cNvSpPr txBox="1">
            <a:spLocks noGrp="1"/>
          </p:cNvSpPr>
          <p:nvPr>
            <p:ph type="title"/>
          </p:nvPr>
        </p:nvSpPr>
        <p:spPr>
          <a:xfrm>
            <a:off x="786150" y="1315675"/>
            <a:ext cx="43452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750" name="Google Shape;750;p22"/>
          <p:cNvSpPr txBox="1">
            <a:spLocks noGrp="1"/>
          </p:cNvSpPr>
          <p:nvPr>
            <p:ph type="subTitle" idx="1"/>
          </p:nvPr>
        </p:nvSpPr>
        <p:spPr>
          <a:xfrm>
            <a:off x="1091250" y="2932425"/>
            <a:ext cx="3735000" cy="64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pic>
        <p:nvPicPr>
          <p:cNvPr id="751" name="Google Shape;751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5273003" y="-1062330"/>
            <a:ext cx="3691099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1135400" y="-405100"/>
            <a:ext cx="9144003" cy="620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22"/>
          <p:cNvGrpSpPr/>
          <p:nvPr/>
        </p:nvGrpSpPr>
        <p:grpSpPr>
          <a:xfrm>
            <a:off x="4918917" y="-72583"/>
            <a:ext cx="4497070" cy="5216035"/>
            <a:chOff x="5082600" y="539500"/>
            <a:chExt cx="3437076" cy="3986575"/>
          </a:xfrm>
        </p:grpSpPr>
        <p:grpSp>
          <p:nvGrpSpPr>
            <p:cNvPr id="754" name="Google Shape;754;p22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755" name="Google Shape;755;p22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756" name="Google Shape;756;p22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2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2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2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2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2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2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2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2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2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2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2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2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2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2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2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2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2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2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2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22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2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2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2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2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2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2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2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2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2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2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2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2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" name="Google Shape;798;p22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799" name="Google Shape;799;p22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2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2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2" name="Google Shape;802;p22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3"/>
          <p:cNvSpPr txBox="1">
            <a:spLocks noGrp="1"/>
          </p:cNvSpPr>
          <p:nvPr>
            <p:ph type="title"/>
          </p:nvPr>
        </p:nvSpPr>
        <p:spPr>
          <a:xfrm>
            <a:off x="4999950" y="1888400"/>
            <a:ext cx="304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3"/>
          <p:cNvSpPr txBox="1">
            <a:spLocks noGrp="1"/>
          </p:cNvSpPr>
          <p:nvPr>
            <p:ph type="subTitle" idx="1"/>
          </p:nvPr>
        </p:nvSpPr>
        <p:spPr>
          <a:xfrm>
            <a:off x="4999950" y="2514150"/>
            <a:ext cx="30411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23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07" name="Google Shape;807;p2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8" name="Google Shape;808;p23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2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23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1" name="Google Shape;811;p23"/>
          <p:cNvGrpSpPr/>
          <p:nvPr/>
        </p:nvGrpSpPr>
        <p:grpSpPr>
          <a:xfrm flipH="1">
            <a:off x="-296668" y="-1024971"/>
            <a:ext cx="5164894" cy="5990626"/>
            <a:chOff x="5082600" y="539500"/>
            <a:chExt cx="3437076" cy="3986575"/>
          </a:xfrm>
        </p:grpSpPr>
        <p:grpSp>
          <p:nvGrpSpPr>
            <p:cNvPr id="812" name="Google Shape;812;p23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13" name="Google Shape;813;p23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14" name="Google Shape;814;p23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3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3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6" name="Google Shape;856;p23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857" name="Google Shape;857;p23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0" name="Google Shape;860;p23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64" name="Google Shape;864;p24"/>
          <p:cNvGrpSpPr/>
          <p:nvPr/>
        </p:nvGrpSpPr>
        <p:grpSpPr>
          <a:xfrm flipH="1">
            <a:off x="-193250" y="-516225"/>
            <a:ext cx="9144823" cy="6841363"/>
            <a:chOff x="-193250" y="-516225"/>
            <a:chExt cx="9144823" cy="6841363"/>
          </a:xfrm>
        </p:grpSpPr>
        <p:pic>
          <p:nvPicPr>
            <p:cNvPr id="865" name="Google Shape;865;p24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-193250" y="2968712"/>
              <a:ext cx="4162851" cy="335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24"/>
            <p:cNvPicPr preferRelativeResize="0"/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460415" y="-516225"/>
              <a:ext cx="4403759" cy="205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24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138350" y="-415500"/>
              <a:ext cx="2480650" cy="282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4"/>
            <p:cNvPicPr preferRelativeResize="0"/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808375" y="2154920"/>
              <a:ext cx="5143199" cy="2562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Google Shape;869;p24"/>
          <p:cNvGrpSpPr/>
          <p:nvPr/>
        </p:nvGrpSpPr>
        <p:grpSpPr>
          <a:xfrm>
            <a:off x="6103967" y="1678954"/>
            <a:ext cx="4497070" cy="5216035"/>
            <a:chOff x="5082600" y="539500"/>
            <a:chExt cx="3437076" cy="3986575"/>
          </a:xfrm>
        </p:grpSpPr>
        <p:grpSp>
          <p:nvGrpSpPr>
            <p:cNvPr id="870" name="Google Shape;870;p24"/>
            <p:cNvGrpSpPr/>
            <p:nvPr/>
          </p:nvGrpSpPr>
          <p:grpSpPr>
            <a:xfrm>
              <a:off x="5082600" y="539500"/>
              <a:ext cx="3437076" cy="3971150"/>
              <a:chOff x="5082600" y="539500"/>
              <a:chExt cx="3437076" cy="3971150"/>
            </a:xfrm>
          </p:grpSpPr>
          <p:grpSp>
            <p:nvGrpSpPr>
              <p:cNvPr id="871" name="Google Shape;871;p24"/>
              <p:cNvGrpSpPr/>
              <p:nvPr/>
            </p:nvGrpSpPr>
            <p:grpSpPr>
              <a:xfrm>
                <a:off x="5082600" y="539500"/>
                <a:ext cx="3437076" cy="3971150"/>
                <a:chOff x="2222725" y="1095600"/>
                <a:chExt cx="3437076" cy="3971150"/>
              </a:xfrm>
            </p:grpSpPr>
            <p:sp>
              <p:nvSpPr>
                <p:cNvPr id="872" name="Google Shape;872;p24"/>
                <p:cNvSpPr/>
                <p:nvPr/>
              </p:nvSpPr>
              <p:spPr>
                <a:xfrm>
                  <a:off x="4092850" y="2165975"/>
                  <a:ext cx="1491700" cy="7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" h="31294" extrusionOk="0">
                      <a:moveTo>
                        <a:pt x="39212" y="31293"/>
                      </a:moveTo>
                      <a:lnTo>
                        <a:pt x="0" y="31293"/>
                      </a:lnTo>
                      <a:lnTo>
                        <a:pt x="0" y="30549"/>
                      </a:lnTo>
                      <a:lnTo>
                        <a:pt x="38468" y="30549"/>
                      </a:lnTo>
                      <a:lnTo>
                        <a:pt x="38468" y="1"/>
                      </a:lnTo>
                      <a:lnTo>
                        <a:pt x="59667" y="1"/>
                      </a:lnTo>
                      <a:lnTo>
                        <a:pt x="59667" y="745"/>
                      </a:lnTo>
                      <a:lnTo>
                        <a:pt x="39212" y="745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5573740" y="2144262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4"/>
                <p:cNvSpPr/>
                <p:nvPr/>
              </p:nvSpPr>
              <p:spPr>
                <a:xfrm>
                  <a:off x="4555825" y="3173100"/>
                  <a:ext cx="10369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6" h="745" extrusionOk="0">
                      <a:moveTo>
                        <a:pt x="1" y="745"/>
                      </a:moveTo>
                      <a:lnTo>
                        <a:pt x="41476" y="745"/>
                      </a:lnTo>
                      <a:lnTo>
                        <a:pt x="414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4"/>
                <p:cNvSpPr/>
                <p:nvPr/>
              </p:nvSpPr>
              <p:spPr>
                <a:xfrm>
                  <a:off x="2566175" y="1566775"/>
                  <a:ext cx="1329425" cy="124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7" h="49903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29388" y="745"/>
                      </a:lnTo>
                      <a:lnTo>
                        <a:pt x="29388" y="49902"/>
                      </a:lnTo>
                      <a:lnTo>
                        <a:pt x="53177" y="49902"/>
                      </a:lnTo>
                      <a:lnTo>
                        <a:pt x="53177" y="49158"/>
                      </a:lnTo>
                      <a:lnTo>
                        <a:pt x="30132" y="49158"/>
                      </a:lnTo>
                      <a:lnTo>
                        <a:pt x="30132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4065300" y="3514000"/>
                  <a:ext cx="18625" cy="13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4696" extrusionOk="0">
                      <a:moveTo>
                        <a:pt x="0" y="54696"/>
                      </a:moveTo>
                      <a:lnTo>
                        <a:pt x="745" y="54696"/>
                      </a:lnTo>
                      <a:lnTo>
                        <a:pt x="74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3898575" y="3514000"/>
                  <a:ext cx="18625" cy="15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62110" extrusionOk="0">
                      <a:moveTo>
                        <a:pt x="0" y="62109"/>
                      </a:moveTo>
                      <a:lnTo>
                        <a:pt x="744" y="62109"/>
                      </a:lnTo>
                      <a:lnTo>
                        <a:pt x="74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4202250" y="3313025"/>
                  <a:ext cx="1217800" cy="138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12" h="55321" extrusionOk="0">
                      <a:moveTo>
                        <a:pt x="1" y="1"/>
                      </a:moveTo>
                      <a:lnTo>
                        <a:pt x="1" y="37457"/>
                      </a:lnTo>
                      <a:lnTo>
                        <a:pt x="47967" y="37457"/>
                      </a:lnTo>
                      <a:lnTo>
                        <a:pt x="47967" y="55321"/>
                      </a:lnTo>
                      <a:lnTo>
                        <a:pt x="48711" y="55321"/>
                      </a:lnTo>
                      <a:lnTo>
                        <a:pt x="48711" y="36712"/>
                      </a:lnTo>
                      <a:lnTo>
                        <a:pt x="745" y="36712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2822225" y="3313025"/>
                  <a:ext cx="943875" cy="56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5" h="22570" extrusionOk="0">
                      <a:moveTo>
                        <a:pt x="37010" y="1"/>
                      </a:moveTo>
                      <a:lnTo>
                        <a:pt x="37010" y="21825"/>
                      </a:lnTo>
                      <a:lnTo>
                        <a:pt x="1" y="21825"/>
                      </a:lnTo>
                      <a:lnTo>
                        <a:pt x="1" y="22570"/>
                      </a:lnTo>
                      <a:lnTo>
                        <a:pt x="37754" y="22570"/>
                      </a:lnTo>
                      <a:lnTo>
                        <a:pt x="37754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3932800" y="1126125"/>
                  <a:ext cx="282875" cy="15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5" h="60264" extrusionOk="0">
                      <a:moveTo>
                        <a:pt x="1" y="0"/>
                      </a:moveTo>
                      <a:lnTo>
                        <a:pt x="1" y="60263"/>
                      </a:lnTo>
                      <a:lnTo>
                        <a:pt x="11315" y="60263"/>
                      </a:lnTo>
                      <a:lnTo>
                        <a:pt x="11315" y="16734"/>
                      </a:lnTo>
                      <a:lnTo>
                        <a:pt x="10570" y="16734"/>
                      </a:lnTo>
                      <a:lnTo>
                        <a:pt x="10570" y="59519"/>
                      </a:lnTo>
                      <a:lnTo>
                        <a:pt x="745" y="59519"/>
                      </a:lnTo>
                      <a:lnTo>
                        <a:pt x="745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3747450" y="4004525"/>
                  <a:ext cx="18650" cy="64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5637" extrusionOk="0">
                      <a:moveTo>
                        <a:pt x="1" y="25636"/>
                      </a:moveTo>
                      <a:lnTo>
                        <a:pt x="745" y="25636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4359325" y="3514000"/>
                  <a:ext cx="646100" cy="30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" h="12209" extrusionOk="0">
                      <a:moveTo>
                        <a:pt x="0" y="1"/>
                      </a:moveTo>
                      <a:lnTo>
                        <a:pt x="0" y="12208"/>
                      </a:lnTo>
                      <a:lnTo>
                        <a:pt x="25844" y="12208"/>
                      </a:lnTo>
                      <a:lnTo>
                        <a:pt x="25844" y="11464"/>
                      </a:lnTo>
                      <a:lnTo>
                        <a:pt x="745" y="11464"/>
                      </a:lnTo>
                      <a:lnTo>
                        <a:pt x="74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2265150" y="2795700"/>
                  <a:ext cx="1434044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02" h="8249" extrusionOk="0">
                      <a:moveTo>
                        <a:pt x="1" y="1"/>
                      </a:moveTo>
                      <a:lnTo>
                        <a:pt x="1" y="745"/>
                      </a:lnTo>
                      <a:lnTo>
                        <a:pt x="43471" y="745"/>
                      </a:lnTo>
                      <a:lnTo>
                        <a:pt x="43471" y="8248"/>
                      </a:lnTo>
                      <a:lnTo>
                        <a:pt x="78902" y="8248"/>
                      </a:lnTo>
                      <a:lnTo>
                        <a:pt x="78902" y="7504"/>
                      </a:lnTo>
                      <a:lnTo>
                        <a:pt x="44215" y="7504"/>
                      </a:lnTo>
                      <a:lnTo>
                        <a:pt x="44215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4164300" y="1513925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4"/>
                <p:cNvSpPr/>
                <p:nvPr/>
              </p:nvSpPr>
              <p:spPr>
                <a:xfrm>
                  <a:off x="3903775" y="1095600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1" y="1"/>
                        <a:pt x="1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4"/>
                <p:cNvSpPr/>
                <p:nvPr/>
              </p:nvSpPr>
              <p:spPr>
                <a:xfrm>
                  <a:off x="2526725" y="15422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1" y="0"/>
                        <a:pt x="1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2222725" y="27793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9" y="2502"/>
                      </a:moveTo>
                      <a:cubicBezTo>
                        <a:pt x="3217" y="250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502"/>
                        <a:pt x="160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24"/>
                <p:cNvSpPr/>
                <p:nvPr/>
              </p:nvSpPr>
              <p:spPr>
                <a:xfrm>
                  <a:off x="2757698" y="3840025"/>
                  <a:ext cx="8042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4"/>
                <p:cNvSpPr/>
                <p:nvPr/>
              </p:nvSpPr>
              <p:spPr>
                <a:xfrm>
                  <a:off x="3716561" y="4639906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24"/>
                <p:cNvSpPr/>
                <p:nvPr/>
              </p:nvSpPr>
              <p:spPr>
                <a:xfrm>
                  <a:off x="3716579" y="3947448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4"/>
                <p:cNvSpPr/>
                <p:nvPr/>
              </p:nvSpPr>
              <p:spPr>
                <a:xfrm>
                  <a:off x="4034025" y="4848625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2"/>
                      </a:moveTo>
                      <a:cubicBezTo>
                        <a:pt x="3217" y="2472"/>
                        <a:pt x="3217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4"/>
                <p:cNvSpPr/>
                <p:nvPr/>
              </p:nvSpPr>
              <p:spPr>
                <a:xfrm>
                  <a:off x="5371216" y="4691404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9" y="2472"/>
                      </a:moveTo>
                      <a:cubicBezTo>
                        <a:pt x="3187" y="2472"/>
                        <a:pt x="3187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4"/>
                <p:cNvSpPr/>
                <p:nvPr/>
              </p:nvSpPr>
              <p:spPr>
                <a:xfrm>
                  <a:off x="4982761" y="3778219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4"/>
                <p:cNvSpPr/>
                <p:nvPr/>
              </p:nvSpPr>
              <p:spPr>
                <a:xfrm>
                  <a:off x="5580126" y="3151513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4"/>
                <p:cNvSpPr/>
                <p:nvPr/>
              </p:nvSpPr>
              <p:spPr>
                <a:xfrm>
                  <a:off x="2566175" y="3254975"/>
                  <a:ext cx="119172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745" extrusionOk="0">
                      <a:moveTo>
                        <a:pt x="1" y="745"/>
                      </a:moveTo>
                      <a:lnTo>
                        <a:pt x="47669" y="745"/>
                      </a:lnTo>
                      <a:lnTo>
                        <a:pt x="4766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4"/>
                <p:cNvSpPr/>
                <p:nvPr/>
              </p:nvSpPr>
              <p:spPr>
                <a:xfrm>
                  <a:off x="4648125" y="3542300"/>
                  <a:ext cx="3573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745" extrusionOk="0">
                      <a:moveTo>
                        <a:pt x="1" y="745"/>
                      </a:moveTo>
                      <a:lnTo>
                        <a:pt x="14292" y="745"/>
                      </a:lnTo>
                      <a:lnTo>
                        <a:pt x="1429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4"/>
                <p:cNvSpPr/>
                <p:nvPr/>
              </p:nvSpPr>
              <p:spPr>
                <a:xfrm>
                  <a:off x="4523075" y="1163350"/>
                  <a:ext cx="223325" cy="172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3" h="68868" extrusionOk="0">
                      <a:moveTo>
                        <a:pt x="8188" y="0"/>
                      </a:moveTo>
                      <a:lnTo>
                        <a:pt x="8188" y="25159"/>
                      </a:lnTo>
                      <a:lnTo>
                        <a:pt x="0" y="25159"/>
                      </a:lnTo>
                      <a:lnTo>
                        <a:pt x="0" y="68868"/>
                      </a:lnTo>
                      <a:lnTo>
                        <a:pt x="745" y="68868"/>
                      </a:lnTo>
                      <a:lnTo>
                        <a:pt x="745" y="25904"/>
                      </a:lnTo>
                      <a:lnTo>
                        <a:pt x="8933" y="25904"/>
                      </a:lnTo>
                      <a:lnTo>
                        <a:pt x="8933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4"/>
                <p:cNvSpPr/>
                <p:nvPr/>
              </p:nvSpPr>
              <p:spPr>
                <a:xfrm>
                  <a:off x="3066375" y="3542300"/>
                  <a:ext cx="279175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7" h="745" extrusionOk="0">
                      <a:moveTo>
                        <a:pt x="1" y="745"/>
                      </a:moveTo>
                      <a:lnTo>
                        <a:pt x="11166" y="745"/>
                      </a:lnTo>
                      <a:lnTo>
                        <a:pt x="1116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4"/>
                <p:cNvSpPr/>
                <p:nvPr/>
              </p:nvSpPr>
              <p:spPr>
                <a:xfrm>
                  <a:off x="3583700" y="1575725"/>
                  <a:ext cx="18650" cy="6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24594" extrusionOk="0">
                      <a:moveTo>
                        <a:pt x="1" y="24593"/>
                      </a:moveTo>
                      <a:lnTo>
                        <a:pt x="745" y="24593"/>
                      </a:lnTo>
                      <a:lnTo>
                        <a:pt x="74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4"/>
                <p:cNvSpPr/>
                <p:nvPr/>
              </p:nvSpPr>
              <p:spPr>
                <a:xfrm>
                  <a:off x="5064950" y="1507225"/>
                  <a:ext cx="18650" cy="3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15037" extrusionOk="0">
                      <a:moveTo>
                        <a:pt x="1" y="15037"/>
                      </a:moveTo>
                      <a:lnTo>
                        <a:pt x="745" y="15037"/>
                      </a:lnTo>
                      <a:lnTo>
                        <a:pt x="74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4695025" y="1132825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608" y="2472"/>
                      </a:moveTo>
                      <a:cubicBezTo>
                        <a:pt x="3186" y="2472"/>
                        <a:pt x="318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034064" y="1879391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9" y="2471"/>
                      </a:moveTo>
                      <a:cubicBezTo>
                        <a:pt x="3216" y="2471"/>
                        <a:pt x="3216" y="0"/>
                        <a:pt x="1609" y="0"/>
                      </a:cubicBezTo>
                      <a:lnTo>
                        <a:pt x="1609" y="0"/>
                      </a:lnTo>
                      <a:cubicBezTo>
                        <a:pt x="1" y="0"/>
                        <a:pt x="1" y="2471"/>
                        <a:pt x="1609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4"/>
                <p:cNvSpPr/>
                <p:nvPr/>
              </p:nvSpPr>
              <p:spPr>
                <a:xfrm>
                  <a:off x="5034072" y="1452088"/>
                  <a:ext cx="8042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3" extrusionOk="0">
                      <a:moveTo>
                        <a:pt x="1609" y="2472"/>
                      </a:moveTo>
                      <a:cubicBezTo>
                        <a:pt x="3216" y="2472"/>
                        <a:pt x="3216" y="1"/>
                        <a:pt x="1609" y="1"/>
                      </a:cubicBezTo>
                      <a:lnTo>
                        <a:pt x="1609" y="1"/>
                      </a:lnTo>
                      <a:cubicBezTo>
                        <a:pt x="1" y="1"/>
                        <a:pt x="1" y="2472"/>
                        <a:pt x="160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4"/>
                <p:cNvSpPr/>
                <p:nvPr/>
              </p:nvSpPr>
              <p:spPr>
                <a:xfrm>
                  <a:off x="4982761" y="3520713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4614625" y="3520700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9" y="2502"/>
                      </a:moveTo>
                      <a:cubicBezTo>
                        <a:pt x="3186" y="2502"/>
                        <a:pt x="3186" y="1"/>
                        <a:pt x="1579" y="1"/>
                      </a:cubicBezTo>
                      <a:lnTo>
                        <a:pt x="1579" y="1"/>
                      </a:lnTo>
                      <a:cubicBezTo>
                        <a:pt x="1" y="1"/>
                        <a:pt x="1" y="2502"/>
                        <a:pt x="1579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3330849" y="3520342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4"/>
                <p:cNvSpPr/>
                <p:nvPr/>
              </p:nvSpPr>
              <p:spPr>
                <a:xfrm>
                  <a:off x="3004169" y="3526648"/>
                  <a:ext cx="8040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502" extrusionOk="0">
                      <a:moveTo>
                        <a:pt x="1608" y="2502"/>
                      </a:moveTo>
                      <a:cubicBezTo>
                        <a:pt x="3216" y="2502"/>
                        <a:pt x="321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4"/>
                <p:cNvSpPr/>
                <p:nvPr/>
              </p:nvSpPr>
              <p:spPr>
                <a:xfrm>
                  <a:off x="2530450" y="3238600"/>
                  <a:ext cx="7967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472" extrusionOk="0">
                      <a:moveTo>
                        <a:pt x="1579" y="2472"/>
                      </a:moveTo>
                      <a:cubicBezTo>
                        <a:pt x="3186" y="2472"/>
                        <a:pt x="3186" y="0"/>
                        <a:pt x="1579" y="0"/>
                      </a:cubicBezTo>
                      <a:lnTo>
                        <a:pt x="1579" y="0"/>
                      </a:lnTo>
                      <a:cubicBezTo>
                        <a:pt x="1" y="0"/>
                        <a:pt x="1" y="2472"/>
                        <a:pt x="1579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3552074" y="2254195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4"/>
                <p:cNvSpPr/>
                <p:nvPr/>
              </p:nvSpPr>
              <p:spPr>
                <a:xfrm>
                  <a:off x="3555425" y="1542225"/>
                  <a:ext cx="8040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472" extrusionOk="0">
                      <a:moveTo>
                        <a:pt x="1608" y="2471"/>
                      </a:moveTo>
                      <a:cubicBezTo>
                        <a:pt x="3216" y="2471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0" y="0"/>
                        <a:pt x="0" y="2471"/>
                        <a:pt x="1608" y="2471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4"/>
                <p:cNvSpPr/>
                <p:nvPr/>
              </p:nvSpPr>
              <p:spPr>
                <a:xfrm>
                  <a:off x="3551700" y="2185498"/>
                  <a:ext cx="80425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7" h="2472" extrusionOk="0">
                      <a:moveTo>
                        <a:pt x="1608" y="2472"/>
                      </a:moveTo>
                      <a:cubicBezTo>
                        <a:pt x="3216" y="2472"/>
                        <a:pt x="3216" y="0"/>
                        <a:pt x="1608" y="0"/>
                      </a:cubicBezTo>
                      <a:lnTo>
                        <a:pt x="1608" y="0"/>
                      </a:lnTo>
                      <a:cubicBezTo>
                        <a:pt x="30" y="0"/>
                        <a:pt x="0" y="2472"/>
                        <a:pt x="1608" y="2472"/>
                      </a:cubicBez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4" name="Google Shape;914;p24"/>
              <p:cNvGrpSpPr/>
              <p:nvPr/>
            </p:nvGrpSpPr>
            <p:grpSpPr>
              <a:xfrm>
                <a:off x="5410000" y="3637511"/>
                <a:ext cx="1017675" cy="63064"/>
                <a:chOff x="2617250" y="2254786"/>
                <a:chExt cx="1017675" cy="63064"/>
              </a:xfrm>
            </p:grpSpPr>
            <p:sp>
              <p:nvSpPr>
                <p:cNvPr id="915" name="Google Shape;915;p24"/>
                <p:cNvSpPr/>
                <p:nvPr/>
              </p:nvSpPr>
              <p:spPr>
                <a:xfrm>
                  <a:off x="2655200" y="2276150"/>
                  <a:ext cx="912600" cy="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04" h="745" extrusionOk="0">
                      <a:moveTo>
                        <a:pt x="1" y="745"/>
                      </a:moveTo>
                      <a:lnTo>
                        <a:pt x="36504" y="745"/>
                      </a:lnTo>
                      <a:lnTo>
                        <a:pt x="3650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4"/>
                <p:cNvSpPr/>
                <p:nvPr/>
              </p:nvSpPr>
              <p:spPr>
                <a:xfrm>
                  <a:off x="3555250" y="2254786"/>
                  <a:ext cx="796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" h="2502" extrusionOk="0">
                      <a:moveTo>
                        <a:pt x="1608" y="2502"/>
                      </a:moveTo>
                      <a:cubicBezTo>
                        <a:pt x="3186" y="2502"/>
                        <a:pt x="3186" y="1"/>
                        <a:pt x="1608" y="1"/>
                      </a:cubicBezTo>
                      <a:lnTo>
                        <a:pt x="1608" y="1"/>
                      </a:lnTo>
                      <a:cubicBezTo>
                        <a:pt x="0" y="1"/>
                        <a:pt x="0" y="2502"/>
                        <a:pt x="160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4"/>
                <p:cNvSpPr/>
                <p:nvPr/>
              </p:nvSpPr>
              <p:spPr>
                <a:xfrm>
                  <a:off x="2617250" y="2255300"/>
                  <a:ext cx="79650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2502" extrusionOk="0">
                      <a:moveTo>
                        <a:pt x="1578" y="2502"/>
                      </a:moveTo>
                      <a:cubicBezTo>
                        <a:pt x="3186" y="2502"/>
                        <a:pt x="3186" y="1"/>
                        <a:pt x="1578" y="1"/>
                      </a:cubicBezTo>
                      <a:lnTo>
                        <a:pt x="1578" y="1"/>
                      </a:lnTo>
                      <a:cubicBezTo>
                        <a:pt x="0" y="1"/>
                        <a:pt x="0" y="2502"/>
                        <a:pt x="1578" y="2502"/>
                      </a:cubicBezTo>
                    </a:path>
                  </a:pathLst>
                </a:custGeom>
                <a:solidFill>
                  <a:srgbClr val="4581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18" name="Google Shape;918;p24"/>
            <p:cNvSpPr/>
            <p:nvPr/>
          </p:nvSpPr>
          <p:spPr>
            <a:xfrm>
              <a:off x="6728750" y="4464275"/>
              <a:ext cx="80425" cy="61800"/>
            </a:xfrm>
            <a:custGeom>
              <a:avLst/>
              <a:gdLst/>
              <a:ahLst/>
              <a:cxnLst/>
              <a:rect l="l" t="t" r="r" b="b"/>
              <a:pathLst>
                <a:path w="3217" h="2472" extrusionOk="0">
                  <a:moveTo>
                    <a:pt x="1609" y="2472"/>
                  </a:moveTo>
                  <a:cubicBezTo>
                    <a:pt x="3217" y="2472"/>
                    <a:pt x="3217" y="0"/>
                    <a:pt x="1609" y="0"/>
                  </a:cubicBezTo>
                  <a:lnTo>
                    <a:pt x="1609" y="0"/>
                  </a:lnTo>
                  <a:cubicBezTo>
                    <a:pt x="1" y="0"/>
                    <a:pt x="1" y="2472"/>
                    <a:pt x="1609" y="2472"/>
                  </a:cubicBezTo>
                  <a:close/>
                </a:path>
              </a:pathLst>
            </a:custGeom>
            <a:solidFill>
              <a:srgbClr val="4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1" r:id="rId5"/>
    <p:sldLayoutId id="2147483663" r:id="rId6"/>
    <p:sldLayoutId id="2147483668" r:id="rId7"/>
    <p:sldLayoutId id="2147483669" r:id="rId8"/>
    <p:sldLayoutId id="2147483670" r:id="rId9"/>
    <p:sldLayoutId id="2147483676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0"/>
          <p:cNvSpPr/>
          <p:nvPr/>
        </p:nvSpPr>
        <p:spPr>
          <a:xfrm>
            <a:off x="749750" y="3676200"/>
            <a:ext cx="3822300" cy="488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0"/>
          <p:cNvSpPr txBox="1">
            <a:spLocks noGrp="1"/>
          </p:cNvSpPr>
          <p:nvPr>
            <p:ph type="subTitle" idx="1"/>
          </p:nvPr>
        </p:nvSpPr>
        <p:spPr>
          <a:xfrm>
            <a:off x="919050" y="3713700"/>
            <a:ext cx="3466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Bruno Henrique - 02231064</a:t>
            </a:r>
            <a:endParaRPr dirty="0"/>
          </a:p>
        </p:txBody>
      </p:sp>
      <p:sp>
        <p:nvSpPr>
          <p:cNvPr id="1478" name="Google Shape;1478;p40"/>
          <p:cNvSpPr txBox="1">
            <a:spLocks noGrp="1"/>
          </p:cNvSpPr>
          <p:nvPr>
            <p:ph type="ctrTitle"/>
          </p:nvPr>
        </p:nvSpPr>
        <p:spPr>
          <a:xfrm>
            <a:off x="713225" y="1058875"/>
            <a:ext cx="40533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Bigrypto</a:t>
            </a:r>
            <a:r>
              <a:rPr lang="en" sz="2800" dirty="0">
                <a:solidFill>
                  <a:srgbClr val="4581EB"/>
                </a:solidFill>
              </a:rPr>
              <a:t>Project Individual</a:t>
            </a:r>
            <a:br>
              <a:rPr lang="en" sz="2800" dirty="0">
                <a:solidFill>
                  <a:srgbClr val="4581EB"/>
                </a:solidFill>
              </a:rPr>
            </a:br>
            <a:r>
              <a:rPr lang="en" sz="2000" dirty="0">
                <a:solidFill>
                  <a:srgbClr val="4581EB"/>
                </a:solidFill>
              </a:rPr>
              <a:t>1 º SEMESTRE</a:t>
            </a:r>
            <a:endParaRPr sz="4400" dirty="0">
              <a:solidFill>
                <a:srgbClr val="4581EB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pic>
        <p:nvPicPr>
          <p:cNvPr id="1479" name="Google Shape;1479;p40"/>
          <p:cNvPicPr preferRelativeResize="0"/>
          <p:nvPr/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5546257" y="901800"/>
            <a:ext cx="2591575" cy="33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0" name="Google Shape;1480;p40"/>
          <p:cNvCxnSpPr/>
          <p:nvPr/>
        </p:nvCxnSpPr>
        <p:spPr>
          <a:xfrm>
            <a:off x="2211250" y="3431750"/>
            <a:ext cx="164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84493"/>
            </a:gs>
            <a:gs pos="52000">
              <a:srgbClr val="001C4C"/>
            </a:gs>
            <a:gs pos="100000">
              <a:srgbClr val="184493"/>
            </a:gs>
          </a:gsLst>
          <a:lin ang="13500032" scaled="0"/>
        </a:gra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8"/>
          <p:cNvSpPr/>
          <p:nvPr/>
        </p:nvSpPr>
        <p:spPr>
          <a:xfrm flipH="1">
            <a:off x="1299917" y="5473413"/>
            <a:ext cx="114638" cy="88090"/>
          </a:xfrm>
          <a:custGeom>
            <a:avLst/>
            <a:gdLst/>
            <a:ahLst/>
            <a:cxnLst/>
            <a:rect l="l" t="t" r="r" b="b"/>
            <a:pathLst>
              <a:path w="3217" h="2472" extrusionOk="0">
                <a:moveTo>
                  <a:pt x="1609" y="2472"/>
                </a:moveTo>
                <a:cubicBezTo>
                  <a:pt x="3217" y="2472"/>
                  <a:pt x="3217" y="0"/>
                  <a:pt x="1609" y="0"/>
                </a:cubicBezTo>
                <a:lnTo>
                  <a:pt x="1609" y="0"/>
                </a:lnTo>
                <a:cubicBezTo>
                  <a:pt x="1" y="0"/>
                  <a:pt x="1" y="2472"/>
                  <a:pt x="1609" y="2472"/>
                </a:cubicBezTo>
                <a:close/>
              </a:path>
            </a:pathLst>
          </a:custGeom>
          <a:solidFill>
            <a:srgbClr val="4581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48"/>
          <p:cNvSpPr txBox="1">
            <a:spLocks noGrp="1"/>
          </p:cNvSpPr>
          <p:nvPr>
            <p:ph type="title"/>
          </p:nvPr>
        </p:nvSpPr>
        <p:spPr>
          <a:xfrm>
            <a:off x="3916625" y="1472377"/>
            <a:ext cx="376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é?</a:t>
            </a:r>
            <a:endParaRPr dirty="0"/>
          </a:p>
        </p:txBody>
      </p:sp>
      <p:sp>
        <p:nvSpPr>
          <p:cNvPr id="1607" name="Google Shape;1607;p48"/>
          <p:cNvSpPr txBox="1">
            <a:spLocks noGrp="1"/>
          </p:cNvSpPr>
          <p:nvPr>
            <p:ph type="body" idx="1"/>
          </p:nvPr>
        </p:nvSpPr>
        <p:spPr>
          <a:xfrm>
            <a:off x="3510643" y="2146758"/>
            <a:ext cx="5012872" cy="2645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fontAlgn="base"/>
            <a:r>
              <a:rPr lang="pt-BR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Bigrypto</a:t>
            </a:r>
            <a:r>
              <a:rPr lang="pt-BR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é uma plataforma onde você, usuário, pode acompanhar as cotações e gráficos de uma determinada data das suas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cryptomoedas</a:t>
            </a:r>
            <a:r>
              <a:rPr lang="pt-BR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favoritas.</a:t>
            </a:r>
          </a:p>
          <a:p>
            <a:pPr algn="just" fontAlgn="base"/>
            <a:br>
              <a:rPr lang="pt-BR" dirty="0"/>
            </a:br>
            <a:r>
              <a:rPr lang="pt-BR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Aqui, nós trazemos as melhores oportunidades de mercado e indicamos algumas moedas que achamos promissoras em curto, médio e longo prazo. Também, mostramos alguns conceitos bastante usados nesse meio.</a:t>
            </a:r>
          </a:p>
          <a:p>
            <a:pPr marL="152400" indent="0">
              <a:buNone/>
            </a:pPr>
            <a:br>
              <a:rPr lang="pt-BR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</a:br>
            <a:endParaRPr dirty="0"/>
          </a:p>
        </p:txBody>
      </p:sp>
      <p:cxnSp>
        <p:nvCxnSpPr>
          <p:cNvPr id="1608" name="Google Shape;1608;p48"/>
          <p:cNvCxnSpPr/>
          <p:nvPr/>
        </p:nvCxnSpPr>
        <p:spPr>
          <a:xfrm>
            <a:off x="3916625" y="1974041"/>
            <a:ext cx="1950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15" name="Google Shape;1615;p48"/>
          <p:cNvPicPr preferRelativeResize="0"/>
          <p:nvPr/>
        </p:nvPicPr>
        <p:blipFill rotWithShape="1">
          <a:blip r:embed="rId3">
            <a:alphaModFix/>
          </a:blip>
          <a:srcRect l="-25495" t="-873" r="-14207" b="8936"/>
          <a:stretch/>
        </p:blipFill>
        <p:spPr>
          <a:xfrm rot="-1258722">
            <a:off x="-600314" y="620434"/>
            <a:ext cx="3346578" cy="325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581EB"/>
            </a:gs>
            <a:gs pos="33000">
              <a:srgbClr val="001C4C"/>
            </a:gs>
            <a:gs pos="68000">
              <a:srgbClr val="001C4C"/>
            </a:gs>
            <a:gs pos="100000">
              <a:srgbClr val="4581EB"/>
            </a:gs>
          </a:gsLst>
          <a:lin ang="13500032" scaled="0"/>
        </a:gradFill>
        <a:effectLst/>
      </p:bgPr>
    </p:bg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51"/>
          <p:cNvSpPr txBox="1">
            <a:spLocks noGrp="1"/>
          </p:cNvSpPr>
          <p:nvPr>
            <p:ph type="title"/>
          </p:nvPr>
        </p:nvSpPr>
        <p:spPr>
          <a:xfrm>
            <a:off x="4717767" y="1798593"/>
            <a:ext cx="304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Origem</a:t>
            </a:r>
            <a:endParaRPr sz="2800" dirty="0"/>
          </a:p>
        </p:txBody>
      </p:sp>
      <p:cxnSp>
        <p:nvCxnSpPr>
          <p:cNvPr id="1641" name="Google Shape;1641;p51"/>
          <p:cNvCxnSpPr/>
          <p:nvPr/>
        </p:nvCxnSpPr>
        <p:spPr>
          <a:xfrm>
            <a:off x="4828267" y="2343218"/>
            <a:ext cx="1221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42" name="Google Shape;1642;p51"/>
          <p:cNvPicPr preferRelativeResize="0"/>
          <p:nvPr/>
        </p:nvPicPr>
        <p:blipFill rotWithShape="1">
          <a:blip r:embed="rId3">
            <a:alphaModFix/>
          </a:blip>
          <a:srcRect t="9295" b="9304"/>
          <a:stretch/>
        </p:blipFill>
        <p:spPr>
          <a:xfrm rot="-1258720">
            <a:off x="6620578" y="219917"/>
            <a:ext cx="2127342" cy="20788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07;p48">
            <a:extLst>
              <a:ext uri="{FF2B5EF4-FFF2-40B4-BE49-F238E27FC236}">
                <a16:creationId xmlns:a16="http://schemas.microsoft.com/office/drawing/2014/main" id="{1DEEFE45-3AF6-9B90-BD6D-0A696B2947BB}"/>
              </a:ext>
            </a:extLst>
          </p:cNvPr>
          <p:cNvSpPr txBox="1">
            <a:spLocks/>
          </p:cNvSpPr>
          <p:nvPr/>
        </p:nvSpPr>
        <p:spPr>
          <a:xfrm>
            <a:off x="4241139" y="2343218"/>
            <a:ext cx="4155621" cy="20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 fontAlgn="base"/>
            <a:r>
              <a:rPr lang="pt-BR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	Esse projeto foi criado por um aluno da universidade São Paulo Tech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School</a:t>
            </a:r>
            <a:r>
              <a:rPr lang="pt-BR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</a:rPr>
              <a:t> que no período da pandemia precisava arrecadar dinheiro para ajudar a sua família e para o seu próprio lazer.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6" name="Imagem 5" descr="Homem com óculos de grau em fundo branco&#10;&#10;Descrição gerada automaticamente">
            <a:extLst>
              <a:ext uri="{FF2B5EF4-FFF2-40B4-BE49-F238E27FC236}">
                <a16:creationId xmlns:a16="http://schemas.microsoft.com/office/drawing/2014/main" id="{0706FB5F-20F5-3D9F-51E8-A6C2D019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14" y="1259338"/>
            <a:ext cx="1959429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47"/>
          <p:cNvSpPr txBox="1">
            <a:spLocks noGrp="1"/>
          </p:cNvSpPr>
          <p:nvPr>
            <p:ph type="subTitle" idx="1"/>
          </p:nvPr>
        </p:nvSpPr>
        <p:spPr>
          <a:xfrm>
            <a:off x="964288" y="1744737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Resiliência </a:t>
            </a:r>
            <a:endParaRPr dirty="0"/>
          </a:p>
        </p:txBody>
      </p:sp>
      <p:sp>
        <p:nvSpPr>
          <p:cNvPr id="1566" name="Google Shape;1566;p47"/>
          <p:cNvSpPr txBox="1">
            <a:spLocks noGrp="1"/>
          </p:cNvSpPr>
          <p:nvPr>
            <p:ph type="subTitle" idx="3"/>
          </p:nvPr>
        </p:nvSpPr>
        <p:spPr>
          <a:xfrm>
            <a:off x="3644528" y="2812249"/>
            <a:ext cx="2265617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Responsabilidade</a:t>
            </a:r>
            <a:endParaRPr dirty="0"/>
          </a:p>
        </p:txBody>
      </p:sp>
      <p:sp>
        <p:nvSpPr>
          <p:cNvPr id="1568" name="Google Shape;1568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Valores</a:t>
            </a:r>
            <a:endParaRPr dirty="0"/>
          </a:p>
        </p:txBody>
      </p:sp>
      <p:sp>
        <p:nvSpPr>
          <p:cNvPr id="1569" name="Google Shape;1569;p47"/>
          <p:cNvSpPr txBox="1">
            <a:spLocks noGrp="1"/>
          </p:cNvSpPr>
          <p:nvPr>
            <p:ph type="subTitle" idx="5"/>
          </p:nvPr>
        </p:nvSpPr>
        <p:spPr>
          <a:xfrm>
            <a:off x="2154395" y="2278493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Honestidade</a:t>
            </a:r>
            <a:endParaRPr dirty="0"/>
          </a:p>
        </p:txBody>
      </p:sp>
      <p:cxnSp>
        <p:nvCxnSpPr>
          <p:cNvPr id="1593" name="Google Shape;1593;p47"/>
          <p:cNvCxnSpPr/>
          <p:nvPr/>
        </p:nvCxnSpPr>
        <p:spPr>
          <a:xfrm>
            <a:off x="2590200" y="1112200"/>
            <a:ext cx="2752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4" name="Google Shape;15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3554">
            <a:off x="229704" y="3309981"/>
            <a:ext cx="967041" cy="16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66;p47">
            <a:extLst>
              <a:ext uri="{FF2B5EF4-FFF2-40B4-BE49-F238E27FC236}">
                <a16:creationId xmlns:a16="http://schemas.microsoft.com/office/drawing/2014/main" id="{4CADD4D6-B3CE-DB6D-E9E2-3ED3D92099E6}"/>
              </a:ext>
            </a:extLst>
          </p:cNvPr>
          <p:cNvSpPr txBox="1">
            <a:spLocks/>
          </p:cNvSpPr>
          <p:nvPr/>
        </p:nvSpPr>
        <p:spPr>
          <a:xfrm>
            <a:off x="5276323" y="3359704"/>
            <a:ext cx="2265617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18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na"/>
              <a:buNone/>
              <a:defRPr sz="24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pPr marL="0" indent="0"/>
            <a:r>
              <a:rPr lang="pt-BR" dirty="0"/>
              <a:t>Paciência</a:t>
            </a:r>
          </a:p>
        </p:txBody>
      </p:sp>
    </p:spTree>
    <p:extLst>
      <p:ext uri="{BB962C8B-B14F-4D97-AF65-F5344CB8AC3E}">
        <p14:creationId xmlns:p14="http://schemas.microsoft.com/office/powerpoint/2010/main" val="238264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4"/>
          <p:cNvSpPr/>
          <p:nvPr/>
        </p:nvSpPr>
        <p:spPr>
          <a:xfrm>
            <a:off x="876150" y="2877650"/>
            <a:ext cx="4165200" cy="757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4"/>
          <p:cNvSpPr txBox="1">
            <a:spLocks noGrp="1"/>
          </p:cNvSpPr>
          <p:nvPr>
            <p:ph type="title"/>
          </p:nvPr>
        </p:nvSpPr>
        <p:spPr>
          <a:xfrm>
            <a:off x="786150" y="1315675"/>
            <a:ext cx="4345200" cy="14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Site!</a:t>
            </a:r>
            <a:endParaRPr dirty="0"/>
          </a:p>
        </p:txBody>
      </p:sp>
      <p:sp>
        <p:nvSpPr>
          <p:cNvPr id="1538" name="Google Shape;1538;p44"/>
          <p:cNvSpPr txBox="1">
            <a:spLocks noGrp="1"/>
          </p:cNvSpPr>
          <p:nvPr>
            <p:ph type="subTitle" idx="1"/>
          </p:nvPr>
        </p:nvSpPr>
        <p:spPr>
          <a:xfrm>
            <a:off x="1091250" y="2932425"/>
            <a:ext cx="3735000" cy="6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http://localhost:3333/</a:t>
            </a:r>
            <a:endParaRPr dirty="0"/>
          </a:p>
        </p:txBody>
      </p:sp>
      <p:pic>
        <p:nvPicPr>
          <p:cNvPr id="3" name="Imagem 2" descr="Uma imagem contendo objeto, relógio, placa, placar&#10;&#10;Descrição gerada automaticamente">
            <a:extLst>
              <a:ext uri="{FF2B5EF4-FFF2-40B4-BE49-F238E27FC236}">
                <a16:creationId xmlns:a16="http://schemas.microsoft.com/office/drawing/2014/main" id="{9AE52E8C-7D00-2CDA-42E1-471DF5089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42" y="1612446"/>
            <a:ext cx="1918607" cy="19186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7"/>
          <p:cNvSpPr/>
          <p:nvPr/>
        </p:nvSpPr>
        <p:spPr>
          <a:xfrm>
            <a:off x="1717450" y="1928431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7"/>
          <p:cNvSpPr/>
          <p:nvPr/>
        </p:nvSpPr>
        <p:spPr>
          <a:xfrm>
            <a:off x="4223400" y="1928431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7"/>
          <p:cNvSpPr/>
          <p:nvPr/>
        </p:nvSpPr>
        <p:spPr>
          <a:xfrm>
            <a:off x="6729350" y="1928444"/>
            <a:ext cx="697200" cy="69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7"/>
          <p:cNvSpPr txBox="1">
            <a:spLocks noGrp="1"/>
          </p:cNvSpPr>
          <p:nvPr>
            <p:ph type="subTitle" idx="1"/>
          </p:nvPr>
        </p:nvSpPr>
        <p:spPr>
          <a:xfrm>
            <a:off x="9966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SPTech</a:t>
            </a:r>
            <a:endParaRPr dirty="0"/>
          </a:p>
        </p:txBody>
      </p:sp>
      <p:sp>
        <p:nvSpPr>
          <p:cNvPr id="1565" name="Google Shape;1565;p47"/>
          <p:cNvSpPr txBox="1">
            <a:spLocks noGrp="1"/>
          </p:cNvSpPr>
          <p:nvPr>
            <p:ph type="subTitle" idx="2"/>
          </p:nvPr>
        </p:nvSpPr>
        <p:spPr>
          <a:xfrm>
            <a:off x="994025" y="3247250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Oportunidade, desafios, obstáculos.</a:t>
            </a:r>
            <a:endParaRPr dirty="0"/>
          </a:p>
        </p:txBody>
      </p:sp>
      <p:sp>
        <p:nvSpPr>
          <p:cNvPr id="1566" name="Google Shape;1566;p47"/>
          <p:cNvSpPr txBox="1">
            <a:spLocks noGrp="1"/>
          </p:cNvSpPr>
          <p:nvPr>
            <p:ph type="subTitle" idx="3"/>
          </p:nvPr>
        </p:nvSpPr>
        <p:spPr>
          <a:xfrm>
            <a:off x="6008588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Família</a:t>
            </a:r>
            <a:endParaRPr dirty="0"/>
          </a:p>
        </p:txBody>
      </p:sp>
      <p:sp>
        <p:nvSpPr>
          <p:cNvPr id="1567" name="Google Shape;1567;p47"/>
          <p:cNvSpPr txBox="1">
            <a:spLocks noGrp="1"/>
          </p:cNvSpPr>
          <p:nvPr>
            <p:ph type="subTitle" idx="4"/>
          </p:nvPr>
        </p:nvSpPr>
        <p:spPr>
          <a:xfrm>
            <a:off x="6005925" y="3247268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Apoio, ânimo, acompanhamento</a:t>
            </a:r>
            <a:endParaRPr dirty="0"/>
          </a:p>
        </p:txBody>
      </p:sp>
      <p:sp>
        <p:nvSpPr>
          <p:cNvPr id="1568" name="Google Shape;1568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sp>
        <p:nvSpPr>
          <p:cNvPr id="1569" name="Google Shape;1569;p47"/>
          <p:cNvSpPr txBox="1">
            <a:spLocks noGrp="1"/>
          </p:cNvSpPr>
          <p:nvPr>
            <p:ph type="subTitle" idx="5"/>
          </p:nvPr>
        </p:nvSpPr>
        <p:spPr>
          <a:xfrm>
            <a:off x="3499975" y="2777425"/>
            <a:ext cx="21387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Alunos</a:t>
            </a:r>
            <a:endParaRPr dirty="0"/>
          </a:p>
        </p:txBody>
      </p:sp>
      <p:sp>
        <p:nvSpPr>
          <p:cNvPr id="1570" name="Google Shape;1570;p47"/>
          <p:cNvSpPr txBox="1">
            <a:spLocks noGrp="1"/>
          </p:cNvSpPr>
          <p:nvPr>
            <p:ph type="subTitle" idx="6"/>
          </p:nvPr>
        </p:nvSpPr>
        <p:spPr>
          <a:xfrm>
            <a:off x="3497313" y="3247268"/>
            <a:ext cx="2138700" cy="6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Auxílio, dúvidas, dicas, refeências.</a:t>
            </a:r>
            <a:endParaRPr dirty="0"/>
          </a:p>
        </p:txBody>
      </p:sp>
      <p:grpSp>
        <p:nvGrpSpPr>
          <p:cNvPr id="1571" name="Google Shape;1571;p47"/>
          <p:cNvGrpSpPr/>
          <p:nvPr/>
        </p:nvGrpSpPr>
        <p:grpSpPr>
          <a:xfrm>
            <a:off x="4354494" y="2059536"/>
            <a:ext cx="435013" cy="435003"/>
            <a:chOff x="2656907" y="2439293"/>
            <a:chExt cx="332757" cy="332343"/>
          </a:xfrm>
        </p:grpSpPr>
        <p:sp>
          <p:nvSpPr>
            <p:cNvPr id="1572" name="Google Shape;1572;p47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7"/>
          <p:cNvGrpSpPr/>
          <p:nvPr/>
        </p:nvGrpSpPr>
        <p:grpSpPr>
          <a:xfrm>
            <a:off x="6893772" y="2091932"/>
            <a:ext cx="368354" cy="370238"/>
            <a:chOff x="7098912" y="1969392"/>
            <a:chExt cx="359651" cy="361560"/>
          </a:xfrm>
        </p:grpSpPr>
        <p:sp>
          <p:nvSpPr>
            <p:cNvPr id="1580" name="Google Shape;1580;p47"/>
            <p:cNvSpPr/>
            <p:nvPr/>
          </p:nvSpPr>
          <p:spPr>
            <a:xfrm>
              <a:off x="7098912" y="2127607"/>
              <a:ext cx="134567" cy="202582"/>
            </a:xfrm>
            <a:custGeom>
              <a:avLst/>
              <a:gdLst/>
              <a:ahLst/>
              <a:cxnLst/>
              <a:rect l="l" t="t" r="r" b="b"/>
              <a:pathLst>
                <a:path w="4228" h="6365" extrusionOk="0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7120141" y="2297184"/>
              <a:ext cx="10662" cy="33005"/>
            </a:xfrm>
            <a:custGeom>
              <a:avLst/>
              <a:gdLst/>
              <a:ahLst/>
              <a:cxnLst/>
              <a:rect l="l" t="t" r="r" b="b"/>
              <a:pathLst>
                <a:path w="335" h="1037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7199360" y="2297184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7357001" y="2165704"/>
              <a:ext cx="56876" cy="17823"/>
            </a:xfrm>
            <a:custGeom>
              <a:avLst/>
              <a:gdLst/>
              <a:ahLst/>
              <a:cxnLst/>
              <a:rect l="l" t="t" r="r" b="b"/>
              <a:pathLst>
                <a:path w="1787" h="560" extrusionOk="0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7312666" y="2133113"/>
              <a:ext cx="145897" cy="197840"/>
            </a:xfrm>
            <a:custGeom>
              <a:avLst/>
              <a:gdLst/>
              <a:ahLst/>
              <a:cxnLst/>
              <a:rect l="l" t="t" r="r" b="b"/>
              <a:pathLst>
                <a:path w="4584" h="6216" extrusionOk="0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7340324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7419511" y="2291486"/>
              <a:ext cx="10630" cy="38702"/>
            </a:xfrm>
            <a:custGeom>
              <a:avLst/>
              <a:gdLst/>
              <a:ahLst/>
              <a:cxnLst/>
              <a:rect l="l" t="t" r="r" b="b"/>
              <a:pathLst>
                <a:path w="334" h="121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7153878" y="1969392"/>
              <a:ext cx="225498" cy="188355"/>
            </a:xfrm>
            <a:custGeom>
              <a:avLst/>
              <a:gdLst/>
              <a:ahLst/>
              <a:cxnLst/>
              <a:rect l="l" t="t" r="r" b="b"/>
              <a:pathLst>
                <a:path w="7085" h="5918" extrusionOk="0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7193663" y="2003511"/>
              <a:ext cx="27308" cy="10248"/>
            </a:xfrm>
            <a:custGeom>
              <a:avLst/>
              <a:gdLst/>
              <a:ahLst/>
              <a:cxnLst/>
              <a:rect l="l" t="t" r="r" b="b"/>
              <a:pathLst>
                <a:path w="85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7233065" y="2003511"/>
              <a:ext cx="83802" cy="10248"/>
            </a:xfrm>
            <a:custGeom>
              <a:avLst/>
              <a:gdLst/>
              <a:ahLst/>
              <a:cxnLst/>
              <a:rect l="l" t="t" r="r" b="b"/>
              <a:pathLst>
                <a:path w="263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7193281" y="2031933"/>
              <a:ext cx="123936" cy="10248"/>
            </a:xfrm>
            <a:custGeom>
              <a:avLst/>
              <a:gdLst/>
              <a:ahLst/>
              <a:cxnLst/>
              <a:rect l="l" t="t" r="r" b="b"/>
              <a:pathLst>
                <a:path w="3894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7193663" y="2059973"/>
              <a:ext cx="83770" cy="10248"/>
            </a:xfrm>
            <a:custGeom>
              <a:avLst/>
              <a:gdLst/>
              <a:ahLst/>
              <a:cxnLst/>
              <a:rect l="l" t="t" r="r" b="b"/>
              <a:pathLst>
                <a:path w="2632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7289145" y="2059973"/>
              <a:ext cx="27722" cy="10248"/>
            </a:xfrm>
            <a:custGeom>
              <a:avLst/>
              <a:gdLst/>
              <a:ahLst/>
              <a:cxnLst/>
              <a:rect l="l" t="t" r="r" b="b"/>
              <a:pathLst>
                <a:path w="871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3" name="Google Shape;1593;p47"/>
          <p:cNvCxnSpPr/>
          <p:nvPr/>
        </p:nvCxnSpPr>
        <p:spPr>
          <a:xfrm>
            <a:off x="2590200" y="1112200"/>
            <a:ext cx="2752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4" name="Google Shape;15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3554">
            <a:off x="229704" y="3309981"/>
            <a:ext cx="967041" cy="16577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5" name="Google Shape;1595;p47"/>
          <p:cNvGrpSpPr/>
          <p:nvPr/>
        </p:nvGrpSpPr>
        <p:grpSpPr>
          <a:xfrm>
            <a:off x="1848562" y="2059530"/>
            <a:ext cx="434976" cy="435016"/>
            <a:chOff x="1308631" y="1507830"/>
            <a:chExt cx="350166" cy="350198"/>
          </a:xfrm>
        </p:grpSpPr>
        <p:sp>
          <p:nvSpPr>
            <p:cNvPr id="1596" name="Google Shape;1596;p4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54"/>
          <p:cNvSpPr txBox="1">
            <a:spLocks noGrp="1"/>
          </p:cNvSpPr>
          <p:nvPr>
            <p:ph type="title"/>
          </p:nvPr>
        </p:nvSpPr>
        <p:spPr>
          <a:xfrm>
            <a:off x="713225" y="1422825"/>
            <a:ext cx="4617600" cy="14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 pela atenção!</a:t>
            </a:r>
            <a:endParaRPr dirty="0"/>
          </a:p>
        </p:txBody>
      </p:sp>
      <p:pic>
        <p:nvPicPr>
          <p:cNvPr id="6" name="Imagem 5" descr="Uma imagem contendo objeto, relógio, placa, placar&#10;&#10;Descrição gerada automaticamente">
            <a:extLst>
              <a:ext uri="{FF2B5EF4-FFF2-40B4-BE49-F238E27FC236}">
                <a16:creationId xmlns:a16="http://schemas.microsoft.com/office/drawing/2014/main" id="{F4554AD5-4C03-C9F6-1625-B5DAF720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68" y="1555296"/>
            <a:ext cx="1918607" cy="1918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ypto Mining Project Proposal by Slidesgo">
  <a:themeElements>
    <a:clrScheme name="Simple Light">
      <a:dk1>
        <a:srgbClr val="FFFFFF"/>
      </a:dk1>
      <a:lt1>
        <a:srgbClr val="FFFFFF"/>
      </a:lt1>
      <a:dk2>
        <a:srgbClr val="FFFFFF"/>
      </a:dk2>
      <a:lt2>
        <a:srgbClr val="4581EB"/>
      </a:lt2>
      <a:accent1>
        <a:srgbClr val="F5C434"/>
      </a:accent1>
      <a:accent2>
        <a:srgbClr val="E69138"/>
      </a:accent2>
      <a:accent3>
        <a:srgbClr val="FEEC4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150</Words>
  <Application>Microsoft Office PowerPoint</Application>
  <PresentationFormat>Apresentação na tela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Catamaran</vt:lpstr>
      <vt:lpstr>Times New Roman</vt:lpstr>
      <vt:lpstr>Arial</vt:lpstr>
      <vt:lpstr>Montserrat</vt:lpstr>
      <vt:lpstr>Russo One</vt:lpstr>
      <vt:lpstr>Unna</vt:lpstr>
      <vt:lpstr>Crypto Mining Project Proposal by Slidesgo</vt:lpstr>
      <vt:lpstr>BigryptoProject Individual 1 º SEMESTRE</vt:lpstr>
      <vt:lpstr>O que é?</vt:lpstr>
      <vt:lpstr>Origem</vt:lpstr>
      <vt:lpstr>Valores</vt:lpstr>
      <vt:lpstr>Site!</vt:lpstr>
      <vt:lpstr>Agradecimentos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BigryptoProject Individual 1 º SEMESTRE</dc:title>
  <cp:lastModifiedBy>BRUNO HENRIQUE DE ALMEIDA LIMA .</cp:lastModifiedBy>
  <cp:revision>4</cp:revision>
  <dcterms:modified xsi:type="dcterms:W3CDTF">2023-06-13T13:46:21Z</dcterms:modified>
</cp:coreProperties>
</file>