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embeddedFontLst>
    <p:embeddedFont>
      <p:font typeface="Century Gothic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CenturyGothic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CenturyGothic-italic.fntdata"/><Relationship Id="rId6" Type="http://schemas.openxmlformats.org/officeDocument/2006/relationships/slide" Target="slides/slide2.xml"/><Relationship Id="rId18" Type="http://schemas.openxmlformats.org/officeDocument/2006/relationships/font" Target="fonts/CenturyGothic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>
            <a:off x="0" y="-3175"/>
            <a:ext cx="12192000" cy="5203825"/>
          </a:xfrm>
          <a:custGeom>
            <a:rect b="b" l="l" r="r" t="t"/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0" y="113117"/>
                </a:lnTo>
                <a:lnTo>
                  <a:pt x="19645" y="113117"/>
                </a:lnTo>
                <a:lnTo>
                  <a:pt x="23395" y="119707"/>
                </a:lnTo>
                <a:lnTo>
                  <a:pt x="23395" y="119707"/>
                </a:lnTo>
                <a:lnTo>
                  <a:pt x="23479" y="119780"/>
                </a:lnTo>
                <a:lnTo>
                  <a:pt x="23604" y="119890"/>
                </a:lnTo>
                <a:lnTo>
                  <a:pt x="23729" y="120000"/>
                </a:lnTo>
                <a:lnTo>
                  <a:pt x="23833" y="120000"/>
                </a:lnTo>
                <a:lnTo>
                  <a:pt x="23958" y="120000"/>
                </a:lnTo>
                <a:lnTo>
                  <a:pt x="24062" y="119890"/>
                </a:lnTo>
                <a:lnTo>
                  <a:pt x="24187" y="119780"/>
                </a:lnTo>
                <a:lnTo>
                  <a:pt x="24270" y="119707"/>
                </a:lnTo>
                <a:lnTo>
                  <a:pt x="28020" y="113117"/>
                </a:lnTo>
                <a:lnTo>
                  <a:pt x="120000" y="113117"/>
                </a:lnTo>
                <a:lnTo>
                  <a:pt x="12000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Century Gothic"/>
              <a:buNone/>
              <a:defRPr b="1" i="0" sz="54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ctr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 Panorâmica com Legenda">
  <p:cSld name="Foto Panorâmica com Legenda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Century Gothic"/>
              <a:buNone/>
              <a:defRPr b="0" i="0" sz="24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7" name="Google Shape;77;p11"/>
          <p:cNvSpPr/>
          <p:nvPr>
            <p:ph idx="2" type="pic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143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600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057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41000" lvl="5" marL="2400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34600" lvl="6" marL="2800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40900" lvl="7" marL="3200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34500" lvl="8" marL="36000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ção com Legenda">
  <p:cSld name="Citação com Legenda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/>
          <p:nvPr/>
        </p:nvSpPr>
        <p:spPr>
          <a:xfrm>
            <a:off x="631697" y="1081456"/>
            <a:ext cx="6332416" cy="3239188"/>
          </a:xfrm>
          <a:custGeom>
            <a:rect b="b" l="l" r="r" t="t"/>
            <a:pathLst>
              <a:path extrusionOk="0" h="120000" w="120000">
                <a:moveTo>
                  <a:pt x="118439" y="0"/>
                </a:moveTo>
                <a:lnTo>
                  <a:pt x="1560" y="0"/>
                </a:lnTo>
                <a:lnTo>
                  <a:pt x="1560" y="0"/>
                </a:lnTo>
                <a:lnTo>
                  <a:pt x="1205" y="0"/>
                </a:lnTo>
                <a:lnTo>
                  <a:pt x="921" y="207"/>
                </a:lnTo>
                <a:lnTo>
                  <a:pt x="709" y="415"/>
                </a:lnTo>
                <a:lnTo>
                  <a:pt x="425" y="623"/>
                </a:lnTo>
                <a:lnTo>
                  <a:pt x="283" y="1039"/>
                </a:lnTo>
                <a:lnTo>
                  <a:pt x="141" y="1351"/>
                </a:lnTo>
                <a:lnTo>
                  <a:pt x="0" y="1767"/>
                </a:lnTo>
                <a:lnTo>
                  <a:pt x="0" y="2287"/>
                </a:lnTo>
                <a:lnTo>
                  <a:pt x="0" y="107937"/>
                </a:lnTo>
                <a:lnTo>
                  <a:pt x="0" y="107937"/>
                </a:lnTo>
                <a:lnTo>
                  <a:pt x="0" y="108457"/>
                </a:lnTo>
                <a:lnTo>
                  <a:pt x="141" y="108873"/>
                </a:lnTo>
                <a:lnTo>
                  <a:pt x="283" y="109185"/>
                </a:lnTo>
                <a:lnTo>
                  <a:pt x="425" y="109601"/>
                </a:lnTo>
                <a:lnTo>
                  <a:pt x="709" y="109809"/>
                </a:lnTo>
                <a:lnTo>
                  <a:pt x="921" y="110017"/>
                </a:lnTo>
                <a:lnTo>
                  <a:pt x="1205" y="110225"/>
                </a:lnTo>
                <a:lnTo>
                  <a:pt x="1560" y="110225"/>
                </a:lnTo>
                <a:lnTo>
                  <a:pt x="16808" y="110225"/>
                </a:lnTo>
                <a:lnTo>
                  <a:pt x="23049" y="119376"/>
                </a:lnTo>
                <a:lnTo>
                  <a:pt x="23049" y="119376"/>
                </a:lnTo>
                <a:lnTo>
                  <a:pt x="23262" y="119584"/>
                </a:lnTo>
                <a:lnTo>
                  <a:pt x="23546" y="119792"/>
                </a:lnTo>
                <a:lnTo>
                  <a:pt x="23829" y="120000"/>
                </a:lnTo>
                <a:lnTo>
                  <a:pt x="24113" y="120000"/>
                </a:lnTo>
                <a:lnTo>
                  <a:pt x="24397" y="120000"/>
                </a:lnTo>
                <a:lnTo>
                  <a:pt x="24680" y="119792"/>
                </a:lnTo>
                <a:lnTo>
                  <a:pt x="24964" y="119584"/>
                </a:lnTo>
                <a:lnTo>
                  <a:pt x="25177" y="119376"/>
                </a:lnTo>
                <a:lnTo>
                  <a:pt x="31418" y="110225"/>
                </a:lnTo>
                <a:lnTo>
                  <a:pt x="118439" y="110225"/>
                </a:lnTo>
                <a:lnTo>
                  <a:pt x="118439" y="110225"/>
                </a:lnTo>
                <a:lnTo>
                  <a:pt x="118794" y="110225"/>
                </a:lnTo>
                <a:lnTo>
                  <a:pt x="119078" y="110017"/>
                </a:lnTo>
                <a:lnTo>
                  <a:pt x="119290" y="109809"/>
                </a:lnTo>
                <a:lnTo>
                  <a:pt x="119574" y="109601"/>
                </a:lnTo>
                <a:lnTo>
                  <a:pt x="119716" y="109185"/>
                </a:lnTo>
                <a:lnTo>
                  <a:pt x="119858" y="108873"/>
                </a:lnTo>
                <a:lnTo>
                  <a:pt x="120000" y="108457"/>
                </a:lnTo>
                <a:lnTo>
                  <a:pt x="120000" y="107937"/>
                </a:lnTo>
                <a:lnTo>
                  <a:pt x="120000" y="2287"/>
                </a:lnTo>
                <a:lnTo>
                  <a:pt x="120000" y="2287"/>
                </a:lnTo>
                <a:lnTo>
                  <a:pt x="120000" y="1767"/>
                </a:lnTo>
                <a:lnTo>
                  <a:pt x="119858" y="1351"/>
                </a:lnTo>
                <a:lnTo>
                  <a:pt x="119716" y="1039"/>
                </a:lnTo>
                <a:lnTo>
                  <a:pt x="119574" y="623"/>
                </a:lnTo>
                <a:lnTo>
                  <a:pt x="119290" y="415"/>
                </a:lnTo>
                <a:lnTo>
                  <a:pt x="119078" y="207"/>
                </a:lnTo>
                <a:lnTo>
                  <a:pt x="118794" y="0"/>
                </a:lnTo>
                <a:lnTo>
                  <a:pt x="118439" y="0"/>
                </a:lnTo>
                <a:lnTo>
                  <a:pt x="118439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2"/>
          <p:cNvSpPr txBox="1"/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Century Gothic"/>
              <a:buNone/>
              <a:defRPr b="1" i="0" sz="4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5" name="Google Shape;85;p12"/>
          <p:cNvSpPr txBox="1"/>
          <p:nvPr>
            <p:ph idx="1" type="body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6" name="Google Shape;86;p12"/>
          <p:cNvSpPr txBox="1"/>
          <p:nvPr>
            <p:ph idx="2" type="body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7" name="Google Shape;87;p12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8" name="Google Shape;88;p12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9" name="Google Shape;89;p12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tão de Nome">
  <p:cSld name="Cartão de Nome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/>
          <p:nvPr/>
        </p:nvSpPr>
        <p:spPr>
          <a:xfrm>
            <a:off x="1140884" y="2286585"/>
            <a:ext cx="4895115" cy="2503972"/>
          </a:xfrm>
          <a:custGeom>
            <a:rect b="b" l="l" r="r" t="t"/>
            <a:pathLst>
              <a:path extrusionOk="0" h="120000" w="120000">
                <a:moveTo>
                  <a:pt x="118439" y="0"/>
                </a:moveTo>
                <a:lnTo>
                  <a:pt x="1560" y="0"/>
                </a:lnTo>
                <a:lnTo>
                  <a:pt x="1560" y="0"/>
                </a:lnTo>
                <a:lnTo>
                  <a:pt x="1205" y="0"/>
                </a:lnTo>
                <a:lnTo>
                  <a:pt x="921" y="207"/>
                </a:lnTo>
                <a:lnTo>
                  <a:pt x="709" y="415"/>
                </a:lnTo>
                <a:lnTo>
                  <a:pt x="425" y="623"/>
                </a:lnTo>
                <a:lnTo>
                  <a:pt x="283" y="1039"/>
                </a:lnTo>
                <a:lnTo>
                  <a:pt x="141" y="1351"/>
                </a:lnTo>
                <a:lnTo>
                  <a:pt x="0" y="1767"/>
                </a:lnTo>
                <a:lnTo>
                  <a:pt x="0" y="2287"/>
                </a:lnTo>
                <a:lnTo>
                  <a:pt x="0" y="107937"/>
                </a:lnTo>
                <a:lnTo>
                  <a:pt x="0" y="107937"/>
                </a:lnTo>
                <a:lnTo>
                  <a:pt x="0" y="108457"/>
                </a:lnTo>
                <a:lnTo>
                  <a:pt x="141" y="108873"/>
                </a:lnTo>
                <a:lnTo>
                  <a:pt x="283" y="109185"/>
                </a:lnTo>
                <a:lnTo>
                  <a:pt x="425" y="109601"/>
                </a:lnTo>
                <a:lnTo>
                  <a:pt x="709" y="109809"/>
                </a:lnTo>
                <a:lnTo>
                  <a:pt x="921" y="110017"/>
                </a:lnTo>
                <a:lnTo>
                  <a:pt x="1205" y="110225"/>
                </a:lnTo>
                <a:lnTo>
                  <a:pt x="1560" y="110225"/>
                </a:lnTo>
                <a:lnTo>
                  <a:pt x="16808" y="110225"/>
                </a:lnTo>
                <a:lnTo>
                  <a:pt x="23049" y="119376"/>
                </a:lnTo>
                <a:lnTo>
                  <a:pt x="23049" y="119376"/>
                </a:lnTo>
                <a:lnTo>
                  <a:pt x="23262" y="119584"/>
                </a:lnTo>
                <a:lnTo>
                  <a:pt x="23546" y="119792"/>
                </a:lnTo>
                <a:lnTo>
                  <a:pt x="23829" y="120000"/>
                </a:lnTo>
                <a:lnTo>
                  <a:pt x="24113" y="120000"/>
                </a:lnTo>
                <a:lnTo>
                  <a:pt x="24397" y="120000"/>
                </a:lnTo>
                <a:lnTo>
                  <a:pt x="24680" y="119792"/>
                </a:lnTo>
                <a:lnTo>
                  <a:pt x="24964" y="119584"/>
                </a:lnTo>
                <a:lnTo>
                  <a:pt x="25177" y="119376"/>
                </a:lnTo>
                <a:lnTo>
                  <a:pt x="31418" y="110225"/>
                </a:lnTo>
                <a:lnTo>
                  <a:pt x="118439" y="110225"/>
                </a:lnTo>
                <a:lnTo>
                  <a:pt x="118439" y="110225"/>
                </a:lnTo>
                <a:lnTo>
                  <a:pt x="118794" y="110225"/>
                </a:lnTo>
                <a:lnTo>
                  <a:pt x="119078" y="110017"/>
                </a:lnTo>
                <a:lnTo>
                  <a:pt x="119290" y="109809"/>
                </a:lnTo>
                <a:lnTo>
                  <a:pt x="119574" y="109601"/>
                </a:lnTo>
                <a:lnTo>
                  <a:pt x="119716" y="109185"/>
                </a:lnTo>
                <a:lnTo>
                  <a:pt x="119858" y="108873"/>
                </a:lnTo>
                <a:lnTo>
                  <a:pt x="120000" y="108457"/>
                </a:lnTo>
                <a:lnTo>
                  <a:pt x="120000" y="107937"/>
                </a:lnTo>
                <a:lnTo>
                  <a:pt x="120000" y="2287"/>
                </a:lnTo>
                <a:lnTo>
                  <a:pt x="120000" y="2287"/>
                </a:lnTo>
                <a:lnTo>
                  <a:pt x="120000" y="1767"/>
                </a:lnTo>
                <a:lnTo>
                  <a:pt x="119858" y="1351"/>
                </a:lnTo>
                <a:lnTo>
                  <a:pt x="119716" y="1039"/>
                </a:lnTo>
                <a:lnTo>
                  <a:pt x="119574" y="623"/>
                </a:lnTo>
                <a:lnTo>
                  <a:pt x="119290" y="415"/>
                </a:lnTo>
                <a:lnTo>
                  <a:pt x="119078" y="207"/>
                </a:lnTo>
                <a:lnTo>
                  <a:pt x="118794" y="0"/>
                </a:lnTo>
                <a:lnTo>
                  <a:pt x="118439" y="0"/>
                </a:lnTo>
                <a:lnTo>
                  <a:pt x="118439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13"/>
          <p:cNvSpPr txBox="1"/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Century Gothic"/>
              <a:buNone/>
              <a:defRPr b="1" i="0" sz="3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1" type="body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5" name="Google Shape;95;p13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0" y="103616"/>
                </a:lnTo>
                <a:lnTo>
                  <a:pt x="19645" y="103616"/>
                </a:lnTo>
                <a:lnTo>
                  <a:pt x="23395" y="119302"/>
                </a:lnTo>
                <a:lnTo>
                  <a:pt x="23395" y="119302"/>
                </a:lnTo>
                <a:lnTo>
                  <a:pt x="23479" y="119477"/>
                </a:lnTo>
                <a:lnTo>
                  <a:pt x="23604" y="119738"/>
                </a:lnTo>
                <a:lnTo>
                  <a:pt x="23729" y="120000"/>
                </a:lnTo>
                <a:lnTo>
                  <a:pt x="23833" y="120000"/>
                </a:lnTo>
                <a:lnTo>
                  <a:pt x="23958" y="120000"/>
                </a:lnTo>
                <a:lnTo>
                  <a:pt x="24062" y="119738"/>
                </a:lnTo>
                <a:lnTo>
                  <a:pt x="24187" y="119477"/>
                </a:lnTo>
                <a:lnTo>
                  <a:pt x="24270" y="119302"/>
                </a:lnTo>
                <a:lnTo>
                  <a:pt x="28020" y="103616"/>
                </a:lnTo>
                <a:lnTo>
                  <a:pt x="120000" y="103616"/>
                </a:lnTo>
                <a:lnTo>
                  <a:pt x="12000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14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0" name="Google Shape;100;p14"/>
          <p:cNvSpPr txBox="1"/>
          <p:nvPr>
            <p:ph idx="1" type="body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1" name="Google Shape;101;p14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2" name="Google Shape;102;p14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3" name="Google Shape;103;p14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/>
          <p:nvPr/>
        </p:nvSpPr>
        <p:spPr>
          <a:xfrm>
            <a:off x="7669651" y="446089"/>
            <a:ext cx="4522349" cy="5414962"/>
          </a:xfrm>
          <a:custGeom>
            <a:rect b="b" l="l" r="r" t="t"/>
            <a:pathLst>
              <a:path extrusionOk="0" h="120000" w="120000">
                <a:moveTo>
                  <a:pt x="7627" y="0"/>
                </a:moveTo>
                <a:lnTo>
                  <a:pt x="7627" y="33250"/>
                </a:lnTo>
                <a:lnTo>
                  <a:pt x="333" y="38111"/>
                </a:lnTo>
                <a:lnTo>
                  <a:pt x="333" y="38111"/>
                </a:lnTo>
                <a:lnTo>
                  <a:pt x="250" y="38222"/>
                </a:lnTo>
                <a:lnTo>
                  <a:pt x="125" y="38388"/>
                </a:lnTo>
                <a:lnTo>
                  <a:pt x="0" y="38527"/>
                </a:lnTo>
                <a:lnTo>
                  <a:pt x="0" y="38694"/>
                </a:lnTo>
                <a:lnTo>
                  <a:pt x="0" y="38861"/>
                </a:lnTo>
                <a:lnTo>
                  <a:pt x="125" y="39000"/>
                </a:lnTo>
                <a:lnTo>
                  <a:pt x="250" y="39166"/>
                </a:lnTo>
                <a:lnTo>
                  <a:pt x="333" y="39277"/>
                </a:lnTo>
                <a:lnTo>
                  <a:pt x="7627" y="44138"/>
                </a:lnTo>
                <a:lnTo>
                  <a:pt x="7627" y="120000"/>
                </a:lnTo>
                <a:lnTo>
                  <a:pt x="119999" y="120000"/>
                </a:lnTo>
                <a:lnTo>
                  <a:pt x="119999" y="0"/>
                </a:lnTo>
                <a:lnTo>
                  <a:pt x="7627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15"/>
          <p:cNvSpPr txBox="1"/>
          <p:nvPr>
            <p:ph type="title"/>
          </p:nvPr>
        </p:nvSpPr>
        <p:spPr>
          <a:xfrm rot="5400000">
            <a:off x="6863537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7" name="Google Shape;107;p15"/>
          <p:cNvSpPr txBox="1"/>
          <p:nvPr>
            <p:ph idx="1" type="body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8" name="Google Shape;108;p1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9" name="Google Shape;109;p1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0" name="Google Shape;110;p1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0" y="103616"/>
                </a:lnTo>
                <a:lnTo>
                  <a:pt x="19645" y="103616"/>
                </a:lnTo>
                <a:lnTo>
                  <a:pt x="23395" y="119302"/>
                </a:lnTo>
                <a:lnTo>
                  <a:pt x="23395" y="119302"/>
                </a:lnTo>
                <a:lnTo>
                  <a:pt x="23479" y="119477"/>
                </a:lnTo>
                <a:lnTo>
                  <a:pt x="23604" y="119738"/>
                </a:lnTo>
                <a:lnTo>
                  <a:pt x="23729" y="120000"/>
                </a:lnTo>
                <a:lnTo>
                  <a:pt x="23833" y="120000"/>
                </a:lnTo>
                <a:lnTo>
                  <a:pt x="23958" y="120000"/>
                </a:lnTo>
                <a:lnTo>
                  <a:pt x="24062" y="119738"/>
                </a:lnTo>
                <a:lnTo>
                  <a:pt x="24187" y="119477"/>
                </a:lnTo>
                <a:lnTo>
                  <a:pt x="24270" y="119302"/>
                </a:lnTo>
                <a:lnTo>
                  <a:pt x="28020" y="103616"/>
                </a:lnTo>
                <a:lnTo>
                  <a:pt x="120000" y="103616"/>
                </a:lnTo>
                <a:lnTo>
                  <a:pt x="12000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" name="Google Shape;20;p3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0" y="1"/>
            <a:ext cx="12192000" cy="5203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13117"/>
                </a:lnTo>
                <a:lnTo>
                  <a:pt x="100354" y="113117"/>
                </a:lnTo>
                <a:lnTo>
                  <a:pt x="96604" y="119707"/>
                </a:lnTo>
                <a:lnTo>
                  <a:pt x="96604" y="119707"/>
                </a:lnTo>
                <a:lnTo>
                  <a:pt x="96520" y="119780"/>
                </a:lnTo>
                <a:lnTo>
                  <a:pt x="96395" y="119890"/>
                </a:lnTo>
                <a:lnTo>
                  <a:pt x="96270" y="120000"/>
                </a:lnTo>
                <a:lnTo>
                  <a:pt x="96166" y="120000"/>
                </a:lnTo>
                <a:lnTo>
                  <a:pt x="96041" y="120000"/>
                </a:lnTo>
                <a:lnTo>
                  <a:pt x="95937" y="119890"/>
                </a:lnTo>
                <a:lnTo>
                  <a:pt x="95812" y="119780"/>
                </a:lnTo>
                <a:lnTo>
                  <a:pt x="95729" y="119707"/>
                </a:lnTo>
                <a:lnTo>
                  <a:pt x="91979" y="113117"/>
                </a:lnTo>
                <a:lnTo>
                  <a:pt x="0" y="113117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Century Gothic"/>
              <a:buNone/>
              <a:defRPr b="1" i="0" sz="4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0" y="103616"/>
                </a:lnTo>
                <a:lnTo>
                  <a:pt x="19645" y="103616"/>
                </a:lnTo>
                <a:lnTo>
                  <a:pt x="23395" y="119302"/>
                </a:lnTo>
                <a:lnTo>
                  <a:pt x="23395" y="119302"/>
                </a:lnTo>
                <a:lnTo>
                  <a:pt x="23479" y="119477"/>
                </a:lnTo>
                <a:lnTo>
                  <a:pt x="23604" y="119738"/>
                </a:lnTo>
                <a:lnTo>
                  <a:pt x="23729" y="120000"/>
                </a:lnTo>
                <a:lnTo>
                  <a:pt x="23833" y="120000"/>
                </a:lnTo>
                <a:lnTo>
                  <a:pt x="23958" y="120000"/>
                </a:lnTo>
                <a:lnTo>
                  <a:pt x="24062" y="119738"/>
                </a:lnTo>
                <a:lnTo>
                  <a:pt x="24187" y="119477"/>
                </a:lnTo>
                <a:lnTo>
                  <a:pt x="24270" y="119302"/>
                </a:lnTo>
                <a:lnTo>
                  <a:pt x="28020" y="103616"/>
                </a:lnTo>
                <a:lnTo>
                  <a:pt x="120000" y="103616"/>
                </a:lnTo>
                <a:lnTo>
                  <a:pt x="12000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" name="Google Shape;34;p5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0" y="103616"/>
                </a:lnTo>
                <a:lnTo>
                  <a:pt x="19645" y="103616"/>
                </a:lnTo>
                <a:lnTo>
                  <a:pt x="23395" y="119302"/>
                </a:lnTo>
                <a:lnTo>
                  <a:pt x="23395" y="119302"/>
                </a:lnTo>
                <a:lnTo>
                  <a:pt x="23479" y="119477"/>
                </a:lnTo>
                <a:lnTo>
                  <a:pt x="23604" y="119738"/>
                </a:lnTo>
                <a:lnTo>
                  <a:pt x="23729" y="120000"/>
                </a:lnTo>
                <a:lnTo>
                  <a:pt x="23833" y="120000"/>
                </a:lnTo>
                <a:lnTo>
                  <a:pt x="23958" y="120000"/>
                </a:lnTo>
                <a:lnTo>
                  <a:pt x="24062" y="119738"/>
                </a:lnTo>
                <a:lnTo>
                  <a:pt x="24187" y="119477"/>
                </a:lnTo>
                <a:lnTo>
                  <a:pt x="24270" y="119302"/>
                </a:lnTo>
                <a:lnTo>
                  <a:pt x="28020" y="103616"/>
                </a:lnTo>
                <a:lnTo>
                  <a:pt x="120000" y="103616"/>
                </a:lnTo>
                <a:lnTo>
                  <a:pt x="12000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p6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ctr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3" type="body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ctr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4" type="body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0" y="103616"/>
                </a:lnTo>
                <a:lnTo>
                  <a:pt x="19645" y="103616"/>
                </a:lnTo>
                <a:lnTo>
                  <a:pt x="23395" y="119302"/>
                </a:lnTo>
                <a:lnTo>
                  <a:pt x="23395" y="119302"/>
                </a:lnTo>
                <a:lnTo>
                  <a:pt x="23479" y="119477"/>
                </a:lnTo>
                <a:lnTo>
                  <a:pt x="23604" y="119738"/>
                </a:lnTo>
                <a:lnTo>
                  <a:pt x="23729" y="120000"/>
                </a:lnTo>
                <a:lnTo>
                  <a:pt x="23833" y="120000"/>
                </a:lnTo>
                <a:lnTo>
                  <a:pt x="23958" y="120000"/>
                </a:lnTo>
                <a:lnTo>
                  <a:pt x="24062" y="119738"/>
                </a:lnTo>
                <a:lnTo>
                  <a:pt x="24187" y="119477"/>
                </a:lnTo>
                <a:lnTo>
                  <a:pt x="24270" y="119302"/>
                </a:lnTo>
                <a:lnTo>
                  <a:pt x="28020" y="103616"/>
                </a:lnTo>
                <a:lnTo>
                  <a:pt x="120000" y="103616"/>
                </a:lnTo>
                <a:lnTo>
                  <a:pt x="12000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7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>
            <a:off x="1073151" y="446087"/>
            <a:ext cx="3547533" cy="1814651"/>
          </a:xfrm>
          <a:custGeom>
            <a:rect b="b" l="l" r="r" t="t"/>
            <a:pathLst>
              <a:path extrusionOk="0" h="120000" w="120000">
                <a:moveTo>
                  <a:pt x="118439" y="0"/>
                </a:moveTo>
                <a:lnTo>
                  <a:pt x="1560" y="0"/>
                </a:lnTo>
                <a:lnTo>
                  <a:pt x="1560" y="0"/>
                </a:lnTo>
                <a:lnTo>
                  <a:pt x="1205" y="0"/>
                </a:lnTo>
                <a:lnTo>
                  <a:pt x="921" y="207"/>
                </a:lnTo>
                <a:lnTo>
                  <a:pt x="709" y="415"/>
                </a:lnTo>
                <a:lnTo>
                  <a:pt x="425" y="623"/>
                </a:lnTo>
                <a:lnTo>
                  <a:pt x="283" y="1039"/>
                </a:lnTo>
                <a:lnTo>
                  <a:pt x="141" y="1351"/>
                </a:lnTo>
                <a:lnTo>
                  <a:pt x="0" y="1767"/>
                </a:lnTo>
                <a:lnTo>
                  <a:pt x="0" y="2287"/>
                </a:lnTo>
                <a:lnTo>
                  <a:pt x="0" y="107937"/>
                </a:lnTo>
                <a:lnTo>
                  <a:pt x="0" y="107937"/>
                </a:lnTo>
                <a:lnTo>
                  <a:pt x="0" y="108457"/>
                </a:lnTo>
                <a:lnTo>
                  <a:pt x="141" y="108873"/>
                </a:lnTo>
                <a:lnTo>
                  <a:pt x="283" y="109185"/>
                </a:lnTo>
                <a:lnTo>
                  <a:pt x="425" y="109601"/>
                </a:lnTo>
                <a:lnTo>
                  <a:pt x="709" y="109809"/>
                </a:lnTo>
                <a:lnTo>
                  <a:pt x="921" y="110017"/>
                </a:lnTo>
                <a:lnTo>
                  <a:pt x="1205" y="110225"/>
                </a:lnTo>
                <a:lnTo>
                  <a:pt x="1560" y="110225"/>
                </a:lnTo>
                <a:lnTo>
                  <a:pt x="16808" y="110225"/>
                </a:lnTo>
                <a:lnTo>
                  <a:pt x="23049" y="119376"/>
                </a:lnTo>
                <a:lnTo>
                  <a:pt x="23049" y="119376"/>
                </a:lnTo>
                <a:lnTo>
                  <a:pt x="23262" y="119584"/>
                </a:lnTo>
                <a:lnTo>
                  <a:pt x="23546" y="119792"/>
                </a:lnTo>
                <a:lnTo>
                  <a:pt x="23829" y="120000"/>
                </a:lnTo>
                <a:lnTo>
                  <a:pt x="24113" y="120000"/>
                </a:lnTo>
                <a:lnTo>
                  <a:pt x="24397" y="120000"/>
                </a:lnTo>
                <a:lnTo>
                  <a:pt x="24680" y="119792"/>
                </a:lnTo>
                <a:lnTo>
                  <a:pt x="24964" y="119584"/>
                </a:lnTo>
                <a:lnTo>
                  <a:pt x="25177" y="119376"/>
                </a:lnTo>
                <a:lnTo>
                  <a:pt x="31418" y="110225"/>
                </a:lnTo>
                <a:lnTo>
                  <a:pt x="118439" y="110225"/>
                </a:lnTo>
                <a:lnTo>
                  <a:pt x="118439" y="110225"/>
                </a:lnTo>
                <a:lnTo>
                  <a:pt x="118794" y="110225"/>
                </a:lnTo>
                <a:lnTo>
                  <a:pt x="119078" y="110017"/>
                </a:lnTo>
                <a:lnTo>
                  <a:pt x="119290" y="109809"/>
                </a:lnTo>
                <a:lnTo>
                  <a:pt x="119574" y="109601"/>
                </a:lnTo>
                <a:lnTo>
                  <a:pt x="119716" y="109185"/>
                </a:lnTo>
                <a:lnTo>
                  <a:pt x="119858" y="108873"/>
                </a:lnTo>
                <a:lnTo>
                  <a:pt x="120000" y="108457"/>
                </a:lnTo>
                <a:lnTo>
                  <a:pt x="120000" y="107937"/>
                </a:lnTo>
                <a:lnTo>
                  <a:pt x="120000" y="2287"/>
                </a:lnTo>
                <a:lnTo>
                  <a:pt x="120000" y="2287"/>
                </a:lnTo>
                <a:lnTo>
                  <a:pt x="120000" y="1767"/>
                </a:lnTo>
                <a:lnTo>
                  <a:pt x="119858" y="1351"/>
                </a:lnTo>
                <a:lnTo>
                  <a:pt x="119716" y="1039"/>
                </a:lnTo>
                <a:lnTo>
                  <a:pt x="119574" y="623"/>
                </a:lnTo>
                <a:lnTo>
                  <a:pt x="119290" y="415"/>
                </a:lnTo>
                <a:lnTo>
                  <a:pt x="119078" y="207"/>
                </a:lnTo>
                <a:lnTo>
                  <a:pt x="118794" y="0"/>
                </a:lnTo>
                <a:lnTo>
                  <a:pt x="118439" y="0"/>
                </a:lnTo>
                <a:lnTo>
                  <a:pt x="118439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9"/>
          <p:cNvSpPr txBox="1"/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Century Gothic"/>
              <a:buNone/>
              <a:defRPr b="1" i="0" sz="2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Century Gothic"/>
              <a:buNone/>
              <a:defRPr b="0" i="0" sz="24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0" name="Google Shape;70;p10"/>
          <p:cNvSpPr/>
          <p:nvPr>
            <p:ph idx="2" type="pic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342900" marR="0" rtl="0" algn="ctr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143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600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057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41000" lvl="5" marL="2400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34600" lvl="6" marL="2800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40900" lvl="7" marL="3200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34500" lvl="8" marL="36000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0" type="dt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11" type="ftr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Font typeface="Century Gothic"/>
              <a:buNone/>
            </a:pPr>
            <a:r>
              <a:rPr b="1" i="0" lang="pt-BR" sz="54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Lógica de Programação</a:t>
            </a:r>
            <a:endParaRPr/>
          </a:p>
        </p:txBody>
      </p:sp>
      <p:sp>
        <p:nvSpPr>
          <p:cNvPr id="116" name="Google Shape;116;p16"/>
          <p:cNvSpPr txBox="1"/>
          <p:nvPr>
            <p:ph idx="1" type="subTitle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Variáveis – Tipos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Font typeface="Century Gothic"/>
              <a:buNone/>
            </a:pPr>
            <a:r>
              <a:rPr b="1" i="0" lang="pt-BR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Operadores de atribuição</a:t>
            </a:r>
            <a:endParaRPr/>
          </a:p>
        </p:txBody>
      </p:sp>
      <p:sp>
        <p:nvSpPr>
          <p:cNvPr id="170" name="Google Shape;170;p25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b="0" i="0" lang="pt-BR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Igual → =</a:t>
            </a:r>
            <a:endParaRPr/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b="0" i="0" lang="pt-BR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Incremento de um → ++</a:t>
            </a:r>
            <a:endParaRPr/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b="0" i="0" lang="pt-BR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Decremento de um → - -</a:t>
            </a:r>
            <a:endParaRPr/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b="0" i="0" lang="pt-BR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Incremento de valor → +=</a:t>
            </a:r>
            <a:endParaRPr/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b="0" i="0" lang="pt-BR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Decremento de valor → -=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Font typeface="Century Gothic"/>
              <a:buNone/>
            </a:pPr>
            <a:r>
              <a:rPr b="1" i="0" lang="pt-BR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Operadores Lógicos</a:t>
            </a:r>
            <a:endParaRPr/>
          </a:p>
        </p:txBody>
      </p:sp>
      <p:sp>
        <p:nvSpPr>
          <p:cNvPr id="176" name="Google Shape;176;p26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b="0" i="0" lang="pt-BR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 → &amp;&amp; ou AND</a:t>
            </a:r>
            <a:endParaRPr/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b="0" i="0" lang="pt-BR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 → || ou OR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Font typeface="Century Gothic"/>
              <a:buNone/>
            </a:pPr>
            <a:r>
              <a:rPr b="1" i="0" lang="pt-BR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Operadores de Comparação</a:t>
            </a:r>
            <a:endParaRPr/>
          </a:p>
        </p:txBody>
      </p:sp>
      <p:sp>
        <p:nvSpPr>
          <p:cNvPr id="182" name="Google Shape;182;p27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b="0" i="0" lang="pt-BR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Igualdade → ==</a:t>
            </a:r>
            <a:endParaRPr/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b="0" i="0" lang="pt-BR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Diferença → !=</a:t>
            </a:r>
            <a:endParaRPr/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b="0" i="0" lang="pt-BR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Maior que → &gt;</a:t>
            </a:r>
            <a:endParaRPr/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b="0" i="0" lang="pt-BR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Menor que → &lt;</a:t>
            </a:r>
            <a:endParaRPr/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b="0" i="0" lang="pt-BR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Maior ou Igual → &gt;=</a:t>
            </a:r>
            <a:endParaRPr/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b="0" i="0" lang="pt-BR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Menor ou Igual → &lt;=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Font typeface="Century Gothic"/>
              <a:buNone/>
            </a:pPr>
            <a:r>
              <a:rPr b="1" i="0" lang="pt-BR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endParaRPr/>
          </a:p>
        </p:txBody>
      </p:sp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b="0" i="0" lang="pt-BR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Um </a:t>
            </a:r>
            <a:r>
              <a:rPr b="0" i="1" lang="pt-BR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</a:t>
            </a:r>
            <a:r>
              <a:rPr b="0" i="0" lang="pt-BR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computador é um conjunto de </a:t>
            </a:r>
            <a:r>
              <a:rPr b="0" i="1" lang="pt-BR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instruções</a:t>
            </a:r>
            <a:r>
              <a:rPr b="0" i="0" lang="pt-BR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que representam um </a:t>
            </a:r>
            <a:r>
              <a:rPr b="0" i="1" lang="pt-BR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algoritmo</a:t>
            </a:r>
            <a:r>
              <a:rPr b="0" i="0" lang="pt-BR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para a resolução de algum problema. Estas instruções são </a:t>
            </a:r>
            <a:r>
              <a:rPr b="0" i="1" lang="pt-BR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escritas</a:t>
            </a:r>
            <a:r>
              <a:rPr b="0" i="0" lang="pt-BR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através de um conjunto de </a:t>
            </a:r>
            <a:r>
              <a:rPr b="0" i="1" lang="pt-BR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códigos </a:t>
            </a:r>
            <a:r>
              <a:rPr b="0" i="0" lang="pt-BR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(símbolos e palavras). Este conjunto de códigos possui regras de estruturação lógica e sintática própria. Diz-se que este conjunto de símbolos e regras formam uma </a:t>
            </a:r>
            <a:r>
              <a:rPr b="0" i="1" lang="pt-BR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linguagem de programação</a:t>
            </a:r>
            <a:r>
              <a:rPr b="0" i="0" lang="pt-BR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286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Font typeface="Century Gothic"/>
              <a:buNone/>
            </a:pPr>
            <a:r>
              <a:rPr b="1" i="0" lang="pt-BR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 de linguagens</a:t>
            </a:r>
            <a:endParaRPr/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Baixo-Nível</a:t>
            </a:r>
            <a:r>
              <a:rPr b="0" i="0" lang="pt-B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 São linguagens voltadas para a máquina, isto é, são escritas usando-se as instruções do microprocessador do computador. São genericamente chamadas de linguagens </a:t>
            </a:r>
            <a:r>
              <a:rPr b="0" i="1" lang="pt-B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Assembly </a:t>
            </a:r>
            <a:r>
              <a:rPr b="0" i="0" lang="pt-B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ou de montagem. </a:t>
            </a:r>
            <a:endParaRPr/>
          </a:p>
          <a:p>
            <a:pPr indent="-2286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b="0" i="1" lang="pt-B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Vantagens</a:t>
            </a:r>
            <a:r>
              <a:rPr b="0" i="0" lang="pt-B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 Os programas são executados com maior </a:t>
            </a:r>
            <a:r>
              <a:rPr b="0" i="1" lang="pt-B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velocidade</a:t>
            </a:r>
            <a:r>
              <a:rPr b="0" i="0" lang="pt-B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de processamento e  ocupam menor </a:t>
            </a:r>
            <a:r>
              <a:rPr b="0" i="1" lang="pt-B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espaço</a:t>
            </a:r>
            <a:r>
              <a:rPr b="0" i="0" lang="pt-B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na memória. </a:t>
            </a:r>
            <a:endParaRPr/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b="0" i="1" lang="pt-B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Desvantagens</a:t>
            </a:r>
            <a:r>
              <a:rPr b="0" i="0" lang="pt-B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 Em geral, programas em Assembly têm pouca </a:t>
            </a:r>
            <a:r>
              <a:rPr b="0" i="1" lang="pt-B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portabilidade</a:t>
            </a:r>
            <a:r>
              <a:rPr b="0" i="0" lang="pt-B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isto é, um código gerado para um tipo de processador não serve para outro. Códigos Assembly não são estruturados, tornando a </a:t>
            </a:r>
            <a:r>
              <a:rPr b="0" i="1" lang="pt-B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programação</a:t>
            </a:r>
            <a:r>
              <a:rPr b="0" i="0" lang="pt-B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bem mais difícil. </a:t>
            </a:r>
            <a:endParaRPr/>
          </a:p>
          <a:p>
            <a:pPr indent="-2286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Font typeface="Century Gothic"/>
              <a:buNone/>
            </a:pPr>
            <a:r>
              <a:rPr b="1" i="0" lang="pt-BR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 de Linguagens</a:t>
            </a:r>
            <a:endParaRPr/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Alto-Nível</a:t>
            </a:r>
            <a:r>
              <a:rPr b="0" i="0" lang="pt-B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 São linguagens voltadas para o ser humano. Em geral utilizam sintaxe estruturada tornando seu código mais legível. Necessitam de compiladores ou interpretadores para gerar  as instruções do microprocessador. </a:t>
            </a:r>
            <a:endParaRPr/>
          </a:p>
          <a:p>
            <a:pPr indent="-2286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b="0" i="1" lang="pt-B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Vantagens</a:t>
            </a:r>
            <a:r>
              <a:rPr b="0" i="0" lang="pt-B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1" lang="pt-B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pt-B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Por serem compiladas ou interpretadas, têm </a:t>
            </a:r>
            <a:r>
              <a:rPr b="0" i="1" lang="pt-B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maior portabilidade</a:t>
            </a:r>
            <a:r>
              <a:rPr b="0" i="0" lang="pt-B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podendo ser executados em várias plataformas com pouquíssimas modificações. Em geral, a programação torna-se mais fácil por causa do maior ou menor grau de estruturação de suas linguagens. </a:t>
            </a:r>
            <a:endParaRPr/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b="0" i="1" lang="pt-B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Desvantagens</a:t>
            </a:r>
            <a:r>
              <a:rPr b="0" i="0" lang="pt-B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 Em geral, as rotinas geradas (em linguagem de máquina) são mais genéricas e portanto mais complexas e por isso são mais lentas e ocupam mais memória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Font typeface="Century Gothic"/>
              <a:buNone/>
            </a:pPr>
            <a:r>
              <a:rPr b="1" i="0" lang="pt-BR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Variáveis</a:t>
            </a:r>
            <a:endParaRPr/>
          </a:p>
        </p:txBody>
      </p:sp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b="0" i="0" lang="pt-BR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Variáveis e constantes são os elementos básicos que um programa manipula. Uma variável é um espaço reservado na memória do computador para armazenar um tipo de dado determinado. Variáveis devem receber nomes para poderem ser referenciadas e modificadas quando necessário. Muitas linguagens de programação exigem que os programas contenham declarações que </a:t>
            </a:r>
            <a:r>
              <a:rPr lang="pt-BR"/>
              <a:t>especificam</a:t>
            </a:r>
            <a:r>
              <a:rPr b="0" i="0" lang="pt-BR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que tipo são as variáveis que ele utilizará e as vezes um valor inicial. Tipos podem ser por exemplo: inteiros, reais, caracteres, etc. As expressões combinam variáveis e constantes para calcular novos valores.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Font typeface="Century Gothic"/>
              <a:buNone/>
            </a:pPr>
            <a:r>
              <a:t/>
            </a:r>
            <a:endParaRPr b="1" i="0" sz="4000" u="none" cap="none" strike="noStrik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6" name="Google Shape;146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65172" y="2474588"/>
            <a:ext cx="4229368" cy="404548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Font typeface="Century Gothic"/>
              <a:buNone/>
            </a:pPr>
            <a:r>
              <a:rPr b="1" i="0" lang="pt-BR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 de Dados – Tipos de Variáveis</a:t>
            </a:r>
            <a:endParaRPr/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767197" y="2341140"/>
            <a:ext cx="11055236" cy="365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b="0" i="0" lang="pt-BR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char: Caracter: O valor armazenado é um caractere. Caracateres geralmente são armazenados em códigos (usualmente o código ASCII).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b="0" i="0" lang="pt-BR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int: Número inteiro é o tipo padrão e o tamanho do conjunto que pode ser representado normalmente depende da máquina em que o programa está rodando.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b="0" i="0" lang="pt-BR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float: Número em ponto flutuante de precisão simples. São conhecidos normalmente como números reais.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b="0" i="0" lang="pt-BR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double: Número em ponto flutuante de precisão dupla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b="0" i="0" lang="pt-BR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String: Cadeia de caracteres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b="0" i="0" lang="pt-BR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Bolean: True|False =&gt; Verdadeiro Falso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Font typeface="Century Gothic"/>
              <a:buNone/>
            </a:pPr>
            <a:r>
              <a:rPr b="1" i="0" lang="pt-BR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Nomes de Variáveis</a:t>
            </a:r>
            <a:endParaRPr/>
          </a:p>
        </p:txBody>
      </p:sp>
      <p:sp>
        <p:nvSpPr>
          <p:cNvPr id="158" name="Google Shape;158;p23"/>
          <p:cNvSpPr txBox="1"/>
          <p:nvPr>
            <p:ph idx="1" type="body"/>
          </p:nvPr>
        </p:nvSpPr>
        <p:spPr>
          <a:xfrm>
            <a:off x="818712" y="2390145"/>
            <a:ext cx="10563286" cy="3609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b="0" i="0" lang="pt-BR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Todo nome deve iniciar com letras e pode conter números;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b="0" i="0" lang="pt-BR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caractere "_" é contado como uma letra;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b="0" i="0" lang="pt-BR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Todo primeiro caractere deve ser sempre uma letra;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b="0" i="0" lang="pt-BR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Letras maiúsculas e minúsculas são consideradas caracteres diferentes;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b="0" i="0" lang="pt-BR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Palavras reservadas não podem ser usadas como nome de variáveis.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b="0" i="0" lang="pt-BR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É boa política escolher nomes que significam alguma coisa e indiquem a função da variável. Por exemplo: valor, soma, total, nome, raio.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Font typeface="Century Gothic"/>
              <a:buNone/>
            </a:pPr>
            <a:r>
              <a:rPr b="1" i="0" lang="pt-BR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Operadores Aritméticos</a:t>
            </a:r>
            <a:endParaRPr/>
          </a:p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b="0" i="0" lang="pt-BR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Soma → +</a:t>
            </a:r>
            <a:endParaRPr/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b="0" i="0" lang="pt-BR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Subtração → -</a:t>
            </a:r>
            <a:endParaRPr/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b="0" i="0" lang="pt-BR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Divisão → / ou div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b="0" i="0" lang="pt-BR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Multiplicação → *</a:t>
            </a:r>
            <a:endParaRPr/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b="0" i="0" lang="pt-BR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Resto da Divisão → % ou mod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286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itável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